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0" r:id="rId1"/>
  </p:sldMasterIdLst>
  <p:notesMasterIdLst>
    <p:notesMasterId r:id="rId9"/>
  </p:notesMasterIdLst>
  <p:sldIdLst>
    <p:sldId id="256" r:id="rId2"/>
    <p:sldId id="265" r:id="rId3"/>
    <p:sldId id="260" r:id="rId4"/>
    <p:sldId id="261" r:id="rId5"/>
    <p:sldId id="262" r:id="rId6"/>
    <p:sldId id="263" r:id="rId7"/>
    <p:sldId id="264" r:id="rId8"/>
  </p:sldIdLst>
  <p:sldSz cx="9144000" cy="6858000" type="screen4x3"/>
  <p:notesSz cx="6810375" cy="99425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Mia Vida Villanueva" initials="MVV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275" autoAdjust="0"/>
    <p:restoredTop sz="94718" autoAdjust="0"/>
  </p:normalViewPr>
  <p:slideViewPr>
    <p:cSldViewPr>
      <p:cViewPr>
        <p:scale>
          <a:sx n="77" d="100"/>
          <a:sy n="77" d="100"/>
        </p:scale>
        <p:origin x="-348" y="-60"/>
      </p:cViewPr>
      <p:guideLst>
        <p:guide orient="horz" pos="144"/>
        <p:guide orient="horz" pos="436"/>
        <p:guide orient="horz" pos="4179"/>
        <p:guide orient="horz" pos="3888"/>
        <p:guide orient="horz" pos="3984"/>
        <p:guide orient="horz" pos="1104"/>
        <p:guide orient="horz" pos="1008"/>
        <p:guide orient="horz" pos="2448"/>
        <p:guide orient="horz" pos="2544"/>
        <p:guide orient="horz" pos="336"/>
        <p:guide pos="2832"/>
        <p:guide pos="336"/>
        <p:guide pos="5424"/>
        <p:guide pos="2928"/>
        <p:guide pos="1968"/>
        <p:guide pos="2070"/>
        <p:guide pos="3792"/>
        <p:guide pos="1104"/>
        <p:guide pos="4656"/>
        <p:guide pos="4560"/>
        <p:guide pos="3696"/>
        <p:guide pos="120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#2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#3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1#4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DF958CF-F129-4375-B8E9-CDBA99F2FBC4}" type="doc">
      <dgm:prSet loTypeId="urn:microsoft.com/office/officeart/2005/8/layout/vList2" loCatId="list" qsTypeId="urn:microsoft.com/office/officeart/2005/8/quickstyle/3d2" qsCatId="3D" csTypeId="urn:microsoft.com/office/officeart/2005/8/colors/colorful1#1" csCatId="colorful" phldr="1"/>
      <dgm:spPr/>
      <dgm:t>
        <a:bodyPr/>
        <a:lstStyle/>
        <a:p>
          <a:endParaRPr lang="sk-SK"/>
        </a:p>
      </dgm:t>
    </dgm:pt>
    <dgm:pt modelId="{6969DAE9-9AD9-4C0D-A4A7-00D90E8A8393}">
      <dgm:prSet phldrT="[Text]"/>
      <dgm:spPr/>
      <dgm:t>
        <a:bodyPr/>
        <a:lstStyle/>
        <a:p>
          <a:pPr algn="ctr"/>
          <a:r>
            <a:rPr lang="en-US" dirty="0" smtClean="0">
              <a:latin typeface="+mj-lt"/>
            </a:rPr>
            <a:t>FOND SK</a:t>
          </a:r>
          <a:endParaRPr lang="sk-SK" dirty="0">
            <a:latin typeface="+mj-lt"/>
          </a:endParaRPr>
        </a:p>
      </dgm:t>
    </dgm:pt>
    <dgm:pt modelId="{62C22CED-4C5E-4FD0-8EF1-AC6F0BF1AFC8}" type="parTrans" cxnId="{636B8B1D-7680-4A45-B6D7-4F9288107400}">
      <dgm:prSet/>
      <dgm:spPr/>
      <dgm:t>
        <a:bodyPr/>
        <a:lstStyle/>
        <a:p>
          <a:endParaRPr lang="sk-SK"/>
        </a:p>
      </dgm:t>
    </dgm:pt>
    <dgm:pt modelId="{D55AE4CD-3780-4312-BD89-B7D2B9DB2D0C}" type="sibTrans" cxnId="{636B8B1D-7680-4A45-B6D7-4F9288107400}">
      <dgm:prSet/>
      <dgm:spPr/>
      <dgm:t>
        <a:bodyPr/>
        <a:lstStyle/>
        <a:p>
          <a:endParaRPr lang="sk-SK"/>
        </a:p>
      </dgm:t>
    </dgm:pt>
    <dgm:pt modelId="{2F1601A5-EF8A-48E7-864C-014348F87E44}">
      <dgm:prSet phldrT="[Text]"/>
      <dgm:spPr/>
      <dgm:t>
        <a:bodyPr/>
        <a:lstStyle/>
        <a:p>
          <a:pPr algn="ctr"/>
          <a:r>
            <a:rPr lang="en-US" dirty="0" smtClean="0">
              <a:latin typeface="+mj-lt"/>
            </a:rPr>
            <a:t>ZDROJ</a:t>
          </a:r>
          <a:endParaRPr lang="sk-SK" dirty="0" smtClean="0">
            <a:latin typeface="+mj-lt"/>
          </a:endParaRPr>
        </a:p>
      </dgm:t>
    </dgm:pt>
    <dgm:pt modelId="{9E57A3E3-BB3B-4E35-8849-CC72B2759672}" type="parTrans" cxnId="{950ADC06-1481-474F-A80E-6A4A87AB6379}">
      <dgm:prSet/>
      <dgm:spPr/>
      <dgm:t>
        <a:bodyPr/>
        <a:lstStyle/>
        <a:p>
          <a:endParaRPr lang="sk-SK"/>
        </a:p>
      </dgm:t>
    </dgm:pt>
    <dgm:pt modelId="{5F52B954-A222-40DF-883B-DBEF15B6135D}" type="sibTrans" cxnId="{950ADC06-1481-474F-A80E-6A4A87AB6379}">
      <dgm:prSet/>
      <dgm:spPr/>
      <dgm:t>
        <a:bodyPr/>
        <a:lstStyle/>
        <a:p>
          <a:endParaRPr lang="sk-SK"/>
        </a:p>
      </dgm:t>
    </dgm:pt>
    <dgm:pt modelId="{D4669F29-43DC-461B-823F-2E86B2F674B7}">
      <dgm:prSet phldrT="[Text]"/>
      <dgm:spPr/>
      <dgm:t>
        <a:bodyPr/>
        <a:lstStyle/>
        <a:p>
          <a:pPr algn="ctr"/>
          <a:r>
            <a:rPr lang="sk-SK" dirty="0" smtClean="0">
              <a:latin typeface="+mj-lt"/>
            </a:rPr>
            <a:t>INVESTOR SK</a:t>
          </a:r>
          <a:endParaRPr lang="sk-SK" dirty="0">
            <a:latin typeface="+mj-lt"/>
          </a:endParaRPr>
        </a:p>
      </dgm:t>
    </dgm:pt>
    <dgm:pt modelId="{55CAD225-80AA-4A58-93D7-5EEF8DC923D7}" type="parTrans" cxnId="{FC77283A-D67C-4B37-A4A6-983672574073}">
      <dgm:prSet/>
      <dgm:spPr/>
      <dgm:t>
        <a:bodyPr/>
        <a:lstStyle/>
        <a:p>
          <a:endParaRPr lang="sk-SK"/>
        </a:p>
      </dgm:t>
    </dgm:pt>
    <dgm:pt modelId="{333C916C-7DCA-4A86-9BFB-3564FE4BE7AA}" type="sibTrans" cxnId="{FC77283A-D67C-4B37-A4A6-983672574073}">
      <dgm:prSet/>
      <dgm:spPr/>
      <dgm:t>
        <a:bodyPr/>
        <a:lstStyle/>
        <a:p>
          <a:endParaRPr lang="sk-SK"/>
        </a:p>
      </dgm:t>
    </dgm:pt>
    <dgm:pt modelId="{92AD514A-135A-4B6E-9C4F-E3468016E512}" type="pres">
      <dgm:prSet presAssocID="{EDF958CF-F129-4375-B8E9-CDBA99F2FBC4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sk-SK"/>
        </a:p>
      </dgm:t>
    </dgm:pt>
    <dgm:pt modelId="{A50A4798-12DE-4407-A0DC-D9B981DDCAAC}" type="pres">
      <dgm:prSet presAssocID="{6969DAE9-9AD9-4C0D-A4A7-00D90E8A8393}" presName="parentText" presStyleLbl="node1" presStyleIdx="0" presStyleCnt="3" custScaleX="37443" custScaleY="79767" custLinFactY="2763" custLinFactNeighborX="0" custLinFactNeighborY="1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  <dgm:pt modelId="{0F09680A-9366-4B4B-91AD-8725CCDC0524}" type="pres">
      <dgm:prSet presAssocID="{D55AE4CD-3780-4312-BD89-B7D2B9DB2D0C}" presName="spacer" presStyleCnt="0"/>
      <dgm:spPr/>
    </dgm:pt>
    <dgm:pt modelId="{00E48EDE-DEA2-4DF6-9D4F-2F255D9E0C53}" type="pres">
      <dgm:prSet presAssocID="{2F1601A5-EF8A-48E7-864C-014348F87E44}" presName="parentText" presStyleLbl="node1" presStyleIdx="1" presStyleCnt="3" custScaleX="37443" custScaleY="80705" custLinFactY="54935" custLinFactNeighborX="-26745" custLinFactNeighborY="1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  <dgm:pt modelId="{A87A2615-A055-40D4-83BB-2561288E28C9}" type="pres">
      <dgm:prSet presAssocID="{5F52B954-A222-40DF-883B-DBEF15B6135D}" presName="spacer" presStyleCnt="0"/>
      <dgm:spPr/>
    </dgm:pt>
    <dgm:pt modelId="{BD457161-48BE-4593-9A8E-38DE78B54E43}" type="pres">
      <dgm:prSet presAssocID="{D4669F29-43DC-461B-823F-2E86B2F674B7}" presName="parentText" presStyleLbl="node1" presStyleIdx="2" presStyleCnt="3" custScaleX="37443" custScaleY="79767" custLinFactY="-13463" custLinFactNeighborX="26745" custLinFactNeighborY="-1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</dgm:ptLst>
  <dgm:cxnLst>
    <dgm:cxn modelId="{BD2BB32C-D94B-4FEC-B442-CB7C5B2ED8B2}" type="presOf" srcId="{EDF958CF-F129-4375-B8E9-CDBA99F2FBC4}" destId="{92AD514A-135A-4B6E-9C4F-E3468016E512}" srcOrd="0" destOrd="0" presId="urn:microsoft.com/office/officeart/2005/8/layout/vList2"/>
    <dgm:cxn modelId="{FC77283A-D67C-4B37-A4A6-983672574073}" srcId="{EDF958CF-F129-4375-B8E9-CDBA99F2FBC4}" destId="{D4669F29-43DC-461B-823F-2E86B2F674B7}" srcOrd="2" destOrd="0" parTransId="{55CAD225-80AA-4A58-93D7-5EEF8DC923D7}" sibTransId="{333C916C-7DCA-4A86-9BFB-3564FE4BE7AA}"/>
    <dgm:cxn modelId="{7C186053-EA08-4AC1-AA8F-E09DEB0E7265}" type="presOf" srcId="{6969DAE9-9AD9-4C0D-A4A7-00D90E8A8393}" destId="{A50A4798-12DE-4407-A0DC-D9B981DDCAAC}" srcOrd="0" destOrd="0" presId="urn:microsoft.com/office/officeart/2005/8/layout/vList2"/>
    <dgm:cxn modelId="{636B8B1D-7680-4A45-B6D7-4F9288107400}" srcId="{EDF958CF-F129-4375-B8E9-CDBA99F2FBC4}" destId="{6969DAE9-9AD9-4C0D-A4A7-00D90E8A8393}" srcOrd="0" destOrd="0" parTransId="{62C22CED-4C5E-4FD0-8EF1-AC6F0BF1AFC8}" sibTransId="{D55AE4CD-3780-4312-BD89-B7D2B9DB2D0C}"/>
    <dgm:cxn modelId="{97F274E4-5901-4978-A056-89AC725243E8}" type="presOf" srcId="{D4669F29-43DC-461B-823F-2E86B2F674B7}" destId="{BD457161-48BE-4593-9A8E-38DE78B54E43}" srcOrd="0" destOrd="0" presId="urn:microsoft.com/office/officeart/2005/8/layout/vList2"/>
    <dgm:cxn modelId="{950ADC06-1481-474F-A80E-6A4A87AB6379}" srcId="{EDF958CF-F129-4375-B8E9-CDBA99F2FBC4}" destId="{2F1601A5-EF8A-48E7-864C-014348F87E44}" srcOrd="1" destOrd="0" parTransId="{9E57A3E3-BB3B-4E35-8849-CC72B2759672}" sibTransId="{5F52B954-A222-40DF-883B-DBEF15B6135D}"/>
    <dgm:cxn modelId="{7A0CAE0C-7331-462E-9186-03FF04CECFC2}" type="presOf" srcId="{2F1601A5-EF8A-48E7-864C-014348F87E44}" destId="{00E48EDE-DEA2-4DF6-9D4F-2F255D9E0C53}" srcOrd="0" destOrd="0" presId="urn:microsoft.com/office/officeart/2005/8/layout/vList2"/>
    <dgm:cxn modelId="{30A2F76C-19FB-4F78-B383-6497581E7F2C}" type="presParOf" srcId="{92AD514A-135A-4B6E-9C4F-E3468016E512}" destId="{A50A4798-12DE-4407-A0DC-D9B981DDCAAC}" srcOrd="0" destOrd="0" presId="urn:microsoft.com/office/officeart/2005/8/layout/vList2"/>
    <dgm:cxn modelId="{4C37B808-4025-46D0-836D-9EACB10D801A}" type="presParOf" srcId="{92AD514A-135A-4B6E-9C4F-E3468016E512}" destId="{0F09680A-9366-4B4B-91AD-8725CCDC0524}" srcOrd="1" destOrd="0" presId="urn:microsoft.com/office/officeart/2005/8/layout/vList2"/>
    <dgm:cxn modelId="{725507F2-5DFD-462B-9C47-5B682161C590}" type="presParOf" srcId="{92AD514A-135A-4B6E-9C4F-E3468016E512}" destId="{00E48EDE-DEA2-4DF6-9D4F-2F255D9E0C53}" srcOrd="2" destOrd="0" presId="urn:microsoft.com/office/officeart/2005/8/layout/vList2"/>
    <dgm:cxn modelId="{B9C21620-38CD-4753-B34F-19B2C4A26934}" type="presParOf" srcId="{92AD514A-135A-4B6E-9C4F-E3468016E512}" destId="{A87A2615-A055-40D4-83BB-2561288E28C9}" srcOrd="3" destOrd="0" presId="urn:microsoft.com/office/officeart/2005/8/layout/vList2"/>
    <dgm:cxn modelId="{E9619D14-B288-46CE-9BFB-7F027500D0C8}" type="presParOf" srcId="{92AD514A-135A-4B6E-9C4F-E3468016E512}" destId="{BD457161-48BE-4593-9A8E-38DE78B54E43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EDF958CF-F129-4375-B8E9-CDBA99F2FBC4}" type="doc">
      <dgm:prSet loTypeId="urn:microsoft.com/office/officeart/2005/8/layout/vList2" loCatId="list" qsTypeId="urn:microsoft.com/office/officeart/2005/8/quickstyle/3d2" qsCatId="3D" csTypeId="urn:microsoft.com/office/officeart/2005/8/colors/colorful1#2" csCatId="colorful" phldr="1"/>
      <dgm:spPr/>
      <dgm:t>
        <a:bodyPr/>
        <a:lstStyle/>
        <a:p>
          <a:endParaRPr lang="sk-SK"/>
        </a:p>
      </dgm:t>
    </dgm:pt>
    <dgm:pt modelId="{6969DAE9-9AD9-4C0D-A4A7-00D90E8A8393}">
      <dgm:prSet phldrT="[Text]"/>
      <dgm:spPr/>
      <dgm:t>
        <a:bodyPr/>
        <a:lstStyle/>
        <a:p>
          <a:pPr algn="ctr"/>
          <a:r>
            <a:rPr lang="en-US" dirty="0" smtClean="0">
              <a:latin typeface="+mj-lt"/>
            </a:rPr>
            <a:t>FOND SK</a:t>
          </a:r>
          <a:r>
            <a:rPr lang="sk-SK" dirty="0" smtClean="0">
              <a:latin typeface="+mj-lt"/>
            </a:rPr>
            <a:t>/EÚ</a:t>
          </a:r>
          <a:endParaRPr lang="sk-SK" dirty="0">
            <a:latin typeface="+mj-lt"/>
          </a:endParaRPr>
        </a:p>
      </dgm:t>
    </dgm:pt>
    <dgm:pt modelId="{62C22CED-4C5E-4FD0-8EF1-AC6F0BF1AFC8}" type="parTrans" cxnId="{636B8B1D-7680-4A45-B6D7-4F9288107400}">
      <dgm:prSet/>
      <dgm:spPr/>
      <dgm:t>
        <a:bodyPr/>
        <a:lstStyle/>
        <a:p>
          <a:endParaRPr lang="sk-SK"/>
        </a:p>
      </dgm:t>
    </dgm:pt>
    <dgm:pt modelId="{D55AE4CD-3780-4312-BD89-B7D2B9DB2D0C}" type="sibTrans" cxnId="{636B8B1D-7680-4A45-B6D7-4F9288107400}">
      <dgm:prSet/>
      <dgm:spPr/>
      <dgm:t>
        <a:bodyPr/>
        <a:lstStyle/>
        <a:p>
          <a:endParaRPr lang="sk-SK"/>
        </a:p>
      </dgm:t>
    </dgm:pt>
    <dgm:pt modelId="{2F1601A5-EF8A-48E7-864C-014348F87E44}">
      <dgm:prSet phldrT="[Text]"/>
      <dgm:spPr/>
      <dgm:t>
        <a:bodyPr/>
        <a:lstStyle/>
        <a:p>
          <a:pPr algn="ctr"/>
          <a:r>
            <a:rPr lang="en-US" dirty="0" smtClean="0">
              <a:latin typeface="+mj-lt"/>
            </a:rPr>
            <a:t>ZDROJ</a:t>
          </a:r>
          <a:endParaRPr lang="sk-SK" dirty="0" smtClean="0">
            <a:latin typeface="+mj-lt"/>
          </a:endParaRPr>
        </a:p>
      </dgm:t>
    </dgm:pt>
    <dgm:pt modelId="{9E57A3E3-BB3B-4E35-8849-CC72B2759672}" type="parTrans" cxnId="{950ADC06-1481-474F-A80E-6A4A87AB6379}">
      <dgm:prSet/>
      <dgm:spPr/>
      <dgm:t>
        <a:bodyPr/>
        <a:lstStyle/>
        <a:p>
          <a:endParaRPr lang="sk-SK"/>
        </a:p>
      </dgm:t>
    </dgm:pt>
    <dgm:pt modelId="{5F52B954-A222-40DF-883B-DBEF15B6135D}" type="sibTrans" cxnId="{950ADC06-1481-474F-A80E-6A4A87AB6379}">
      <dgm:prSet/>
      <dgm:spPr/>
      <dgm:t>
        <a:bodyPr/>
        <a:lstStyle/>
        <a:p>
          <a:endParaRPr lang="sk-SK"/>
        </a:p>
      </dgm:t>
    </dgm:pt>
    <dgm:pt modelId="{D4669F29-43DC-461B-823F-2E86B2F674B7}">
      <dgm:prSet phldrT="[Text]"/>
      <dgm:spPr/>
      <dgm:t>
        <a:bodyPr/>
        <a:lstStyle/>
        <a:p>
          <a:pPr algn="ctr"/>
          <a:r>
            <a:rPr lang="sk-SK" dirty="0" smtClean="0">
              <a:latin typeface="+mj-lt"/>
            </a:rPr>
            <a:t>INVESTOR SK</a:t>
          </a:r>
          <a:endParaRPr lang="sk-SK" dirty="0">
            <a:latin typeface="+mj-lt"/>
          </a:endParaRPr>
        </a:p>
      </dgm:t>
    </dgm:pt>
    <dgm:pt modelId="{55CAD225-80AA-4A58-93D7-5EEF8DC923D7}" type="parTrans" cxnId="{FC77283A-D67C-4B37-A4A6-983672574073}">
      <dgm:prSet/>
      <dgm:spPr/>
      <dgm:t>
        <a:bodyPr/>
        <a:lstStyle/>
        <a:p>
          <a:endParaRPr lang="sk-SK"/>
        </a:p>
      </dgm:t>
    </dgm:pt>
    <dgm:pt modelId="{333C916C-7DCA-4A86-9BFB-3564FE4BE7AA}" type="sibTrans" cxnId="{FC77283A-D67C-4B37-A4A6-983672574073}">
      <dgm:prSet/>
      <dgm:spPr/>
      <dgm:t>
        <a:bodyPr/>
        <a:lstStyle/>
        <a:p>
          <a:endParaRPr lang="sk-SK"/>
        </a:p>
      </dgm:t>
    </dgm:pt>
    <dgm:pt modelId="{92AD514A-135A-4B6E-9C4F-E3468016E512}" type="pres">
      <dgm:prSet presAssocID="{EDF958CF-F129-4375-B8E9-CDBA99F2FBC4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sk-SK"/>
        </a:p>
      </dgm:t>
    </dgm:pt>
    <dgm:pt modelId="{A50A4798-12DE-4407-A0DC-D9B981DDCAAC}" type="pres">
      <dgm:prSet presAssocID="{6969DAE9-9AD9-4C0D-A4A7-00D90E8A8393}" presName="parentText" presStyleLbl="node1" presStyleIdx="0" presStyleCnt="3" custScaleX="37443" custScaleY="79767" custLinFactY="2763" custLinFactNeighborX="0" custLinFactNeighborY="1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  <dgm:pt modelId="{0F09680A-9366-4B4B-91AD-8725CCDC0524}" type="pres">
      <dgm:prSet presAssocID="{D55AE4CD-3780-4312-BD89-B7D2B9DB2D0C}" presName="spacer" presStyleCnt="0"/>
      <dgm:spPr/>
    </dgm:pt>
    <dgm:pt modelId="{00E48EDE-DEA2-4DF6-9D4F-2F255D9E0C53}" type="pres">
      <dgm:prSet presAssocID="{2F1601A5-EF8A-48E7-864C-014348F87E44}" presName="parentText" presStyleLbl="node1" presStyleIdx="1" presStyleCnt="3" custScaleX="37443" custScaleY="80705" custLinFactY="54935" custLinFactNeighborX="-26745" custLinFactNeighborY="1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  <dgm:pt modelId="{A87A2615-A055-40D4-83BB-2561288E28C9}" type="pres">
      <dgm:prSet presAssocID="{5F52B954-A222-40DF-883B-DBEF15B6135D}" presName="spacer" presStyleCnt="0"/>
      <dgm:spPr/>
    </dgm:pt>
    <dgm:pt modelId="{BD457161-48BE-4593-9A8E-38DE78B54E43}" type="pres">
      <dgm:prSet presAssocID="{D4669F29-43DC-461B-823F-2E86B2F674B7}" presName="parentText" presStyleLbl="node1" presStyleIdx="2" presStyleCnt="3" custScaleX="37443" custScaleY="79767" custLinFactY="-13463" custLinFactNeighborX="26745" custLinFactNeighborY="-1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</dgm:ptLst>
  <dgm:cxnLst>
    <dgm:cxn modelId="{57284F9E-79BF-4FB0-87D7-0D6AFD971AC3}" type="presOf" srcId="{6969DAE9-9AD9-4C0D-A4A7-00D90E8A8393}" destId="{A50A4798-12DE-4407-A0DC-D9B981DDCAAC}" srcOrd="0" destOrd="0" presId="urn:microsoft.com/office/officeart/2005/8/layout/vList2"/>
    <dgm:cxn modelId="{DF3B2022-8ADE-431F-BA51-7ECBD8800350}" type="presOf" srcId="{D4669F29-43DC-461B-823F-2E86B2F674B7}" destId="{BD457161-48BE-4593-9A8E-38DE78B54E43}" srcOrd="0" destOrd="0" presId="urn:microsoft.com/office/officeart/2005/8/layout/vList2"/>
    <dgm:cxn modelId="{FC77283A-D67C-4B37-A4A6-983672574073}" srcId="{EDF958CF-F129-4375-B8E9-CDBA99F2FBC4}" destId="{D4669F29-43DC-461B-823F-2E86B2F674B7}" srcOrd="2" destOrd="0" parTransId="{55CAD225-80AA-4A58-93D7-5EEF8DC923D7}" sibTransId="{333C916C-7DCA-4A86-9BFB-3564FE4BE7AA}"/>
    <dgm:cxn modelId="{636B8B1D-7680-4A45-B6D7-4F9288107400}" srcId="{EDF958CF-F129-4375-B8E9-CDBA99F2FBC4}" destId="{6969DAE9-9AD9-4C0D-A4A7-00D90E8A8393}" srcOrd="0" destOrd="0" parTransId="{62C22CED-4C5E-4FD0-8EF1-AC6F0BF1AFC8}" sibTransId="{D55AE4CD-3780-4312-BD89-B7D2B9DB2D0C}"/>
    <dgm:cxn modelId="{950ADC06-1481-474F-A80E-6A4A87AB6379}" srcId="{EDF958CF-F129-4375-B8E9-CDBA99F2FBC4}" destId="{2F1601A5-EF8A-48E7-864C-014348F87E44}" srcOrd="1" destOrd="0" parTransId="{9E57A3E3-BB3B-4E35-8849-CC72B2759672}" sibTransId="{5F52B954-A222-40DF-883B-DBEF15B6135D}"/>
    <dgm:cxn modelId="{5BE3041A-73BB-4E1F-8673-3A04DEC35082}" type="presOf" srcId="{EDF958CF-F129-4375-B8E9-CDBA99F2FBC4}" destId="{92AD514A-135A-4B6E-9C4F-E3468016E512}" srcOrd="0" destOrd="0" presId="urn:microsoft.com/office/officeart/2005/8/layout/vList2"/>
    <dgm:cxn modelId="{E29B5D5F-22D0-4710-817C-E29284CEC22A}" type="presOf" srcId="{2F1601A5-EF8A-48E7-864C-014348F87E44}" destId="{00E48EDE-DEA2-4DF6-9D4F-2F255D9E0C53}" srcOrd="0" destOrd="0" presId="urn:microsoft.com/office/officeart/2005/8/layout/vList2"/>
    <dgm:cxn modelId="{5A335D0B-B775-421D-BF4D-7E356D14ACC5}" type="presParOf" srcId="{92AD514A-135A-4B6E-9C4F-E3468016E512}" destId="{A50A4798-12DE-4407-A0DC-D9B981DDCAAC}" srcOrd="0" destOrd="0" presId="urn:microsoft.com/office/officeart/2005/8/layout/vList2"/>
    <dgm:cxn modelId="{EEB8D795-7551-4513-AD66-F0EE18ADF49E}" type="presParOf" srcId="{92AD514A-135A-4B6E-9C4F-E3468016E512}" destId="{0F09680A-9366-4B4B-91AD-8725CCDC0524}" srcOrd="1" destOrd="0" presId="urn:microsoft.com/office/officeart/2005/8/layout/vList2"/>
    <dgm:cxn modelId="{7FEC9091-0B5C-4550-8D1B-A4B0AE460014}" type="presParOf" srcId="{92AD514A-135A-4B6E-9C4F-E3468016E512}" destId="{00E48EDE-DEA2-4DF6-9D4F-2F255D9E0C53}" srcOrd="2" destOrd="0" presId="urn:microsoft.com/office/officeart/2005/8/layout/vList2"/>
    <dgm:cxn modelId="{4933E543-4CA4-431B-B562-CAF3DF23AD2C}" type="presParOf" srcId="{92AD514A-135A-4B6E-9C4F-E3468016E512}" destId="{A87A2615-A055-40D4-83BB-2561288E28C9}" srcOrd="3" destOrd="0" presId="urn:microsoft.com/office/officeart/2005/8/layout/vList2"/>
    <dgm:cxn modelId="{66711745-FC45-401A-9C6E-3EA58632F5CC}" type="presParOf" srcId="{92AD514A-135A-4B6E-9C4F-E3468016E512}" destId="{BD457161-48BE-4593-9A8E-38DE78B54E43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EDF958CF-F129-4375-B8E9-CDBA99F2FBC4}" type="doc">
      <dgm:prSet loTypeId="urn:microsoft.com/office/officeart/2005/8/layout/vList2" loCatId="list" qsTypeId="urn:microsoft.com/office/officeart/2005/8/quickstyle/3d2" qsCatId="3D" csTypeId="urn:microsoft.com/office/officeart/2005/8/colors/colorful1#3" csCatId="colorful" phldr="1"/>
      <dgm:spPr/>
      <dgm:t>
        <a:bodyPr/>
        <a:lstStyle/>
        <a:p>
          <a:endParaRPr lang="sk-SK"/>
        </a:p>
      </dgm:t>
    </dgm:pt>
    <dgm:pt modelId="{6969DAE9-9AD9-4C0D-A4A7-00D90E8A8393}">
      <dgm:prSet phldrT="[Text]" custT="1"/>
      <dgm:spPr/>
      <dgm:t>
        <a:bodyPr/>
        <a:lstStyle/>
        <a:p>
          <a:pPr algn="ctr"/>
          <a:r>
            <a:rPr lang="en-US" sz="2200" dirty="0" smtClean="0">
              <a:latin typeface="+mj-lt"/>
            </a:rPr>
            <a:t>FOND SK</a:t>
          </a:r>
          <a:endParaRPr lang="sk-SK" sz="2200" dirty="0">
            <a:latin typeface="+mj-lt"/>
          </a:endParaRPr>
        </a:p>
      </dgm:t>
    </dgm:pt>
    <dgm:pt modelId="{62C22CED-4C5E-4FD0-8EF1-AC6F0BF1AFC8}" type="parTrans" cxnId="{636B8B1D-7680-4A45-B6D7-4F9288107400}">
      <dgm:prSet/>
      <dgm:spPr/>
      <dgm:t>
        <a:bodyPr/>
        <a:lstStyle/>
        <a:p>
          <a:endParaRPr lang="sk-SK"/>
        </a:p>
      </dgm:t>
    </dgm:pt>
    <dgm:pt modelId="{D55AE4CD-3780-4312-BD89-B7D2B9DB2D0C}" type="sibTrans" cxnId="{636B8B1D-7680-4A45-B6D7-4F9288107400}">
      <dgm:prSet/>
      <dgm:spPr/>
      <dgm:t>
        <a:bodyPr/>
        <a:lstStyle/>
        <a:p>
          <a:endParaRPr lang="sk-SK"/>
        </a:p>
      </dgm:t>
    </dgm:pt>
    <dgm:pt modelId="{2F1601A5-EF8A-48E7-864C-014348F87E44}">
      <dgm:prSet phldrT="[Text]" custT="1"/>
      <dgm:spPr/>
      <dgm:t>
        <a:bodyPr/>
        <a:lstStyle/>
        <a:p>
          <a:pPr algn="ctr"/>
          <a:r>
            <a:rPr lang="en-US" sz="2200" dirty="0" smtClean="0">
              <a:latin typeface="+mj-lt"/>
            </a:rPr>
            <a:t>ZDROJ</a:t>
          </a:r>
          <a:r>
            <a:rPr lang="sk-SK" sz="2200" dirty="0" smtClean="0">
              <a:latin typeface="+mj-lt"/>
            </a:rPr>
            <a:t> EU</a:t>
          </a:r>
        </a:p>
      </dgm:t>
    </dgm:pt>
    <dgm:pt modelId="{9E57A3E3-BB3B-4E35-8849-CC72B2759672}" type="parTrans" cxnId="{950ADC06-1481-474F-A80E-6A4A87AB6379}">
      <dgm:prSet/>
      <dgm:spPr/>
      <dgm:t>
        <a:bodyPr/>
        <a:lstStyle/>
        <a:p>
          <a:endParaRPr lang="sk-SK"/>
        </a:p>
      </dgm:t>
    </dgm:pt>
    <dgm:pt modelId="{5F52B954-A222-40DF-883B-DBEF15B6135D}" type="sibTrans" cxnId="{950ADC06-1481-474F-A80E-6A4A87AB6379}">
      <dgm:prSet/>
      <dgm:spPr/>
      <dgm:t>
        <a:bodyPr/>
        <a:lstStyle/>
        <a:p>
          <a:endParaRPr lang="sk-SK"/>
        </a:p>
      </dgm:t>
    </dgm:pt>
    <dgm:pt modelId="{D4669F29-43DC-461B-823F-2E86B2F674B7}">
      <dgm:prSet phldrT="[Text]" custT="1"/>
      <dgm:spPr/>
      <dgm:t>
        <a:bodyPr/>
        <a:lstStyle/>
        <a:p>
          <a:pPr algn="ctr"/>
          <a:r>
            <a:rPr lang="sk-SK" sz="2200" dirty="0" smtClean="0">
              <a:latin typeface="+mj-lt"/>
            </a:rPr>
            <a:t>INVESTOR SK</a:t>
          </a:r>
          <a:endParaRPr lang="sk-SK" sz="2200" dirty="0">
            <a:latin typeface="+mj-lt"/>
          </a:endParaRPr>
        </a:p>
      </dgm:t>
    </dgm:pt>
    <dgm:pt modelId="{55CAD225-80AA-4A58-93D7-5EEF8DC923D7}" type="parTrans" cxnId="{FC77283A-D67C-4B37-A4A6-983672574073}">
      <dgm:prSet/>
      <dgm:spPr/>
      <dgm:t>
        <a:bodyPr/>
        <a:lstStyle/>
        <a:p>
          <a:endParaRPr lang="sk-SK"/>
        </a:p>
      </dgm:t>
    </dgm:pt>
    <dgm:pt modelId="{333C916C-7DCA-4A86-9BFB-3564FE4BE7AA}" type="sibTrans" cxnId="{FC77283A-D67C-4B37-A4A6-983672574073}">
      <dgm:prSet/>
      <dgm:spPr/>
      <dgm:t>
        <a:bodyPr/>
        <a:lstStyle/>
        <a:p>
          <a:endParaRPr lang="sk-SK"/>
        </a:p>
      </dgm:t>
    </dgm:pt>
    <dgm:pt modelId="{CECAC903-CC9A-4AA2-B92F-A9CA4A4B6021}">
      <dgm:prSet phldrT="[Text]"/>
      <dgm:spPr/>
      <dgm:t>
        <a:bodyPr/>
        <a:lstStyle/>
        <a:p>
          <a:pPr algn="ctr"/>
          <a:r>
            <a:rPr lang="sk-SK" dirty="0" smtClean="0">
              <a:latin typeface="+mj-lt"/>
            </a:rPr>
            <a:t>SPRÁVCOVSKÁ SPOLOČNOSŤ</a:t>
          </a:r>
          <a:endParaRPr lang="sk-SK" dirty="0">
            <a:latin typeface="+mj-lt"/>
          </a:endParaRPr>
        </a:p>
      </dgm:t>
    </dgm:pt>
    <dgm:pt modelId="{AC226E0B-9548-4598-AB18-ADE74E91128F}" type="parTrans" cxnId="{0E68FF56-DC99-4E91-9556-804B4DBEF377}">
      <dgm:prSet/>
      <dgm:spPr/>
      <dgm:t>
        <a:bodyPr/>
        <a:lstStyle/>
        <a:p>
          <a:endParaRPr lang="sk-SK"/>
        </a:p>
      </dgm:t>
    </dgm:pt>
    <dgm:pt modelId="{B4D59709-B64B-4A55-BEFA-D0EC5BA645FD}" type="sibTrans" cxnId="{0E68FF56-DC99-4E91-9556-804B4DBEF377}">
      <dgm:prSet/>
      <dgm:spPr/>
      <dgm:t>
        <a:bodyPr/>
        <a:lstStyle/>
        <a:p>
          <a:endParaRPr lang="sk-SK"/>
        </a:p>
      </dgm:t>
    </dgm:pt>
    <dgm:pt modelId="{92AD514A-135A-4B6E-9C4F-E3468016E512}" type="pres">
      <dgm:prSet presAssocID="{EDF958CF-F129-4375-B8E9-CDBA99F2FBC4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sk-SK"/>
        </a:p>
      </dgm:t>
    </dgm:pt>
    <dgm:pt modelId="{A50A4798-12DE-4407-A0DC-D9B981DDCAAC}" type="pres">
      <dgm:prSet presAssocID="{6969DAE9-9AD9-4C0D-A4A7-00D90E8A8393}" presName="parentText" presStyleLbl="node1" presStyleIdx="0" presStyleCnt="4" custScaleX="37443" custScaleY="79767" custLinFactY="42293" custLinFactNeighborX="-5349" custLinFactNeighborY="1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  <dgm:pt modelId="{0F09680A-9366-4B4B-91AD-8725CCDC0524}" type="pres">
      <dgm:prSet presAssocID="{D55AE4CD-3780-4312-BD89-B7D2B9DB2D0C}" presName="spacer" presStyleCnt="0"/>
      <dgm:spPr/>
    </dgm:pt>
    <dgm:pt modelId="{00E48EDE-DEA2-4DF6-9D4F-2F255D9E0C53}" type="pres">
      <dgm:prSet presAssocID="{2F1601A5-EF8A-48E7-864C-014348F87E44}" presName="parentText" presStyleLbl="node1" presStyleIdx="1" presStyleCnt="4" custScaleX="37443" custScaleY="80705" custLinFactY="100788" custLinFactNeighborX="-26745" custLinFactNeighborY="2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  <dgm:pt modelId="{A87A2615-A055-40D4-83BB-2561288E28C9}" type="pres">
      <dgm:prSet presAssocID="{5F52B954-A222-40DF-883B-DBEF15B6135D}" presName="spacer" presStyleCnt="0"/>
      <dgm:spPr/>
    </dgm:pt>
    <dgm:pt modelId="{BD457161-48BE-4593-9A8E-38DE78B54E43}" type="pres">
      <dgm:prSet presAssocID="{D4669F29-43DC-461B-823F-2E86B2F674B7}" presName="parentText" presStyleLbl="node1" presStyleIdx="2" presStyleCnt="4" custScaleX="37443" custScaleY="79767" custLinFactY="20083" custLinFactNeighborX="26745" custLinFactNeighborY="1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  <dgm:pt modelId="{ADC5C313-F700-48D1-BFFD-ABBDDA9BA52D}" type="pres">
      <dgm:prSet presAssocID="{333C916C-7DCA-4A86-9BFB-3564FE4BE7AA}" presName="spacer" presStyleCnt="0"/>
      <dgm:spPr/>
    </dgm:pt>
    <dgm:pt modelId="{CDC842C0-8490-4AAD-8C6A-667967186B9D}" type="pres">
      <dgm:prSet presAssocID="{CECAC903-CC9A-4AA2-B92F-A9CA4A4B6021}" presName="parentText" presStyleLbl="node1" presStyleIdx="3" presStyleCnt="4" custScaleX="26745" custScaleY="79767" custLinFactY="-200000" custLinFactNeighborX="35660" custLinFactNeighborY="-206239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</dgm:ptLst>
  <dgm:cxnLst>
    <dgm:cxn modelId="{025619E2-7CA0-4212-B96A-6C8EDFB37011}" type="presOf" srcId="{6969DAE9-9AD9-4C0D-A4A7-00D90E8A8393}" destId="{A50A4798-12DE-4407-A0DC-D9B981DDCAAC}" srcOrd="0" destOrd="0" presId="urn:microsoft.com/office/officeart/2005/8/layout/vList2"/>
    <dgm:cxn modelId="{7D3A36B9-78DB-4A96-8EE5-79CE5B07A8E0}" type="presOf" srcId="{EDF958CF-F129-4375-B8E9-CDBA99F2FBC4}" destId="{92AD514A-135A-4B6E-9C4F-E3468016E512}" srcOrd="0" destOrd="0" presId="urn:microsoft.com/office/officeart/2005/8/layout/vList2"/>
    <dgm:cxn modelId="{0E68FF56-DC99-4E91-9556-804B4DBEF377}" srcId="{EDF958CF-F129-4375-B8E9-CDBA99F2FBC4}" destId="{CECAC903-CC9A-4AA2-B92F-A9CA4A4B6021}" srcOrd="3" destOrd="0" parTransId="{AC226E0B-9548-4598-AB18-ADE74E91128F}" sibTransId="{B4D59709-B64B-4A55-BEFA-D0EC5BA645FD}"/>
    <dgm:cxn modelId="{FC77283A-D67C-4B37-A4A6-983672574073}" srcId="{EDF958CF-F129-4375-B8E9-CDBA99F2FBC4}" destId="{D4669F29-43DC-461B-823F-2E86B2F674B7}" srcOrd="2" destOrd="0" parTransId="{55CAD225-80AA-4A58-93D7-5EEF8DC923D7}" sibTransId="{333C916C-7DCA-4A86-9BFB-3564FE4BE7AA}"/>
    <dgm:cxn modelId="{915BCBCD-47D3-43D0-832A-36A093704323}" type="presOf" srcId="{D4669F29-43DC-461B-823F-2E86B2F674B7}" destId="{BD457161-48BE-4593-9A8E-38DE78B54E43}" srcOrd="0" destOrd="0" presId="urn:microsoft.com/office/officeart/2005/8/layout/vList2"/>
    <dgm:cxn modelId="{636B8B1D-7680-4A45-B6D7-4F9288107400}" srcId="{EDF958CF-F129-4375-B8E9-CDBA99F2FBC4}" destId="{6969DAE9-9AD9-4C0D-A4A7-00D90E8A8393}" srcOrd="0" destOrd="0" parTransId="{62C22CED-4C5E-4FD0-8EF1-AC6F0BF1AFC8}" sibTransId="{D55AE4CD-3780-4312-BD89-B7D2B9DB2D0C}"/>
    <dgm:cxn modelId="{950ADC06-1481-474F-A80E-6A4A87AB6379}" srcId="{EDF958CF-F129-4375-B8E9-CDBA99F2FBC4}" destId="{2F1601A5-EF8A-48E7-864C-014348F87E44}" srcOrd="1" destOrd="0" parTransId="{9E57A3E3-BB3B-4E35-8849-CC72B2759672}" sibTransId="{5F52B954-A222-40DF-883B-DBEF15B6135D}"/>
    <dgm:cxn modelId="{F575E5D8-0459-4A65-8C7B-7C00A0391D09}" type="presOf" srcId="{2F1601A5-EF8A-48E7-864C-014348F87E44}" destId="{00E48EDE-DEA2-4DF6-9D4F-2F255D9E0C53}" srcOrd="0" destOrd="0" presId="urn:microsoft.com/office/officeart/2005/8/layout/vList2"/>
    <dgm:cxn modelId="{6722E2BB-79F3-4DDD-8CF6-D9BBB1A029BF}" type="presOf" srcId="{CECAC903-CC9A-4AA2-B92F-A9CA4A4B6021}" destId="{CDC842C0-8490-4AAD-8C6A-667967186B9D}" srcOrd="0" destOrd="0" presId="urn:microsoft.com/office/officeart/2005/8/layout/vList2"/>
    <dgm:cxn modelId="{24E0CFB2-EB7F-4AF7-B8E5-AD32C123CE84}" type="presParOf" srcId="{92AD514A-135A-4B6E-9C4F-E3468016E512}" destId="{A50A4798-12DE-4407-A0DC-D9B981DDCAAC}" srcOrd="0" destOrd="0" presId="urn:microsoft.com/office/officeart/2005/8/layout/vList2"/>
    <dgm:cxn modelId="{3AAACC6D-8E1D-4024-B176-4DC50A54181A}" type="presParOf" srcId="{92AD514A-135A-4B6E-9C4F-E3468016E512}" destId="{0F09680A-9366-4B4B-91AD-8725CCDC0524}" srcOrd="1" destOrd="0" presId="urn:microsoft.com/office/officeart/2005/8/layout/vList2"/>
    <dgm:cxn modelId="{2088DF85-672E-4BC0-A8CE-9664B2840CC1}" type="presParOf" srcId="{92AD514A-135A-4B6E-9C4F-E3468016E512}" destId="{00E48EDE-DEA2-4DF6-9D4F-2F255D9E0C53}" srcOrd="2" destOrd="0" presId="urn:microsoft.com/office/officeart/2005/8/layout/vList2"/>
    <dgm:cxn modelId="{AE281D3B-8B86-4093-A2BF-C03D93E3ACB5}" type="presParOf" srcId="{92AD514A-135A-4B6E-9C4F-E3468016E512}" destId="{A87A2615-A055-40D4-83BB-2561288E28C9}" srcOrd="3" destOrd="0" presId="urn:microsoft.com/office/officeart/2005/8/layout/vList2"/>
    <dgm:cxn modelId="{662B4592-EFC2-4957-815E-31311C1037FF}" type="presParOf" srcId="{92AD514A-135A-4B6E-9C4F-E3468016E512}" destId="{BD457161-48BE-4593-9A8E-38DE78B54E43}" srcOrd="4" destOrd="0" presId="urn:microsoft.com/office/officeart/2005/8/layout/vList2"/>
    <dgm:cxn modelId="{70652911-4531-45AC-B288-11108D8E89BD}" type="presParOf" srcId="{92AD514A-135A-4B6E-9C4F-E3468016E512}" destId="{ADC5C313-F700-48D1-BFFD-ABBDDA9BA52D}" srcOrd="5" destOrd="0" presId="urn:microsoft.com/office/officeart/2005/8/layout/vList2"/>
    <dgm:cxn modelId="{63895096-2CA1-4646-80A2-E93E4D3A0533}" type="presParOf" srcId="{92AD514A-135A-4B6E-9C4F-E3468016E512}" destId="{CDC842C0-8490-4AAD-8C6A-667967186B9D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EDF958CF-F129-4375-B8E9-CDBA99F2FBC4}" type="doc">
      <dgm:prSet loTypeId="urn:microsoft.com/office/officeart/2005/8/layout/vList2" loCatId="list" qsTypeId="urn:microsoft.com/office/officeart/2005/8/quickstyle/3d1" qsCatId="3D" csTypeId="urn:microsoft.com/office/officeart/2005/8/colors/colorful1#4" csCatId="colorful" phldr="1"/>
      <dgm:spPr/>
      <dgm:t>
        <a:bodyPr/>
        <a:lstStyle/>
        <a:p>
          <a:endParaRPr lang="sk-SK"/>
        </a:p>
      </dgm:t>
    </dgm:pt>
    <dgm:pt modelId="{6969DAE9-9AD9-4C0D-A4A7-00D90E8A8393}">
      <dgm:prSet phldrT="[Text]"/>
      <dgm:spPr/>
      <dgm:t>
        <a:bodyPr/>
        <a:lstStyle/>
        <a:p>
          <a:pPr algn="ctr"/>
          <a:r>
            <a:rPr lang="en-US" dirty="0" smtClean="0">
              <a:latin typeface="+mj-lt"/>
            </a:rPr>
            <a:t>FOND </a:t>
          </a:r>
          <a:r>
            <a:rPr lang="sk-SK" dirty="0" smtClean="0">
              <a:latin typeface="+mj-lt"/>
            </a:rPr>
            <a:t>EÚ</a:t>
          </a:r>
          <a:endParaRPr lang="sk-SK" dirty="0">
            <a:latin typeface="+mj-lt"/>
          </a:endParaRPr>
        </a:p>
      </dgm:t>
    </dgm:pt>
    <dgm:pt modelId="{62C22CED-4C5E-4FD0-8EF1-AC6F0BF1AFC8}" type="parTrans" cxnId="{636B8B1D-7680-4A45-B6D7-4F9288107400}">
      <dgm:prSet/>
      <dgm:spPr/>
      <dgm:t>
        <a:bodyPr/>
        <a:lstStyle/>
        <a:p>
          <a:endParaRPr lang="sk-SK"/>
        </a:p>
      </dgm:t>
    </dgm:pt>
    <dgm:pt modelId="{D55AE4CD-3780-4312-BD89-B7D2B9DB2D0C}" type="sibTrans" cxnId="{636B8B1D-7680-4A45-B6D7-4F9288107400}">
      <dgm:prSet/>
      <dgm:spPr/>
      <dgm:t>
        <a:bodyPr/>
        <a:lstStyle/>
        <a:p>
          <a:endParaRPr lang="sk-SK"/>
        </a:p>
      </dgm:t>
    </dgm:pt>
    <dgm:pt modelId="{2F1601A5-EF8A-48E7-864C-014348F87E44}">
      <dgm:prSet phldrT="[Text]"/>
      <dgm:spPr/>
      <dgm:t>
        <a:bodyPr/>
        <a:lstStyle/>
        <a:p>
          <a:pPr algn="ctr"/>
          <a:r>
            <a:rPr lang="sk-SK" dirty="0" smtClean="0">
              <a:latin typeface="+mj-lt"/>
            </a:rPr>
            <a:t>INVESTOR EÚ</a:t>
          </a:r>
        </a:p>
      </dgm:t>
    </dgm:pt>
    <dgm:pt modelId="{9E57A3E3-BB3B-4E35-8849-CC72B2759672}" type="parTrans" cxnId="{950ADC06-1481-474F-A80E-6A4A87AB6379}">
      <dgm:prSet/>
      <dgm:spPr/>
      <dgm:t>
        <a:bodyPr/>
        <a:lstStyle/>
        <a:p>
          <a:endParaRPr lang="sk-SK"/>
        </a:p>
      </dgm:t>
    </dgm:pt>
    <dgm:pt modelId="{5F52B954-A222-40DF-883B-DBEF15B6135D}" type="sibTrans" cxnId="{950ADC06-1481-474F-A80E-6A4A87AB6379}">
      <dgm:prSet/>
      <dgm:spPr/>
      <dgm:t>
        <a:bodyPr/>
        <a:lstStyle/>
        <a:p>
          <a:endParaRPr lang="sk-SK"/>
        </a:p>
      </dgm:t>
    </dgm:pt>
    <dgm:pt modelId="{D4669F29-43DC-461B-823F-2E86B2F674B7}">
      <dgm:prSet phldrT="[Text]"/>
      <dgm:spPr/>
      <dgm:t>
        <a:bodyPr/>
        <a:lstStyle/>
        <a:p>
          <a:pPr algn="ctr"/>
          <a:r>
            <a:rPr lang="sk-SK" dirty="0" smtClean="0">
              <a:latin typeface="+mj-lt"/>
            </a:rPr>
            <a:t>EMITENT SK</a:t>
          </a:r>
          <a:endParaRPr lang="sk-SK" dirty="0">
            <a:latin typeface="+mj-lt"/>
          </a:endParaRPr>
        </a:p>
      </dgm:t>
    </dgm:pt>
    <dgm:pt modelId="{55CAD225-80AA-4A58-93D7-5EEF8DC923D7}" type="parTrans" cxnId="{FC77283A-D67C-4B37-A4A6-983672574073}">
      <dgm:prSet/>
      <dgm:spPr/>
      <dgm:t>
        <a:bodyPr/>
        <a:lstStyle/>
        <a:p>
          <a:endParaRPr lang="sk-SK"/>
        </a:p>
      </dgm:t>
    </dgm:pt>
    <dgm:pt modelId="{333C916C-7DCA-4A86-9BFB-3564FE4BE7AA}" type="sibTrans" cxnId="{FC77283A-D67C-4B37-A4A6-983672574073}">
      <dgm:prSet/>
      <dgm:spPr/>
      <dgm:t>
        <a:bodyPr/>
        <a:lstStyle/>
        <a:p>
          <a:endParaRPr lang="sk-SK"/>
        </a:p>
      </dgm:t>
    </dgm:pt>
    <dgm:pt modelId="{CECAC903-CC9A-4AA2-B92F-A9CA4A4B6021}">
      <dgm:prSet phldrT="[Text]"/>
      <dgm:spPr/>
      <dgm:t>
        <a:bodyPr/>
        <a:lstStyle/>
        <a:p>
          <a:pPr algn="ctr"/>
          <a:r>
            <a:rPr lang="sk-SK" dirty="0" smtClean="0">
              <a:latin typeface="+mj-lt"/>
            </a:rPr>
            <a:t>SPRÁVCOVSKÁ SPOLOČNOSŤ</a:t>
          </a:r>
          <a:endParaRPr lang="sk-SK" dirty="0">
            <a:latin typeface="+mj-lt"/>
          </a:endParaRPr>
        </a:p>
      </dgm:t>
    </dgm:pt>
    <dgm:pt modelId="{AC226E0B-9548-4598-AB18-ADE74E91128F}" type="parTrans" cxnId="{0E68FF56-DC99-4E91-9556-804B4DBEF377}">
      <dgm:prSet/>
      <dgm:spPr/>
      <dgm:t>
        <a:bodyPr/>
        <a:lstStyle/>
        <a:p>
          <a:endParaRPr lang="sk-SK"/>
        </a:p>
      </dgm:t>
    </dgm:pt>
    <dgm:pt modelId="{B4D59709-B64B-4A55-BEFA-D0EC5BA645FD}" type="sibTrans" cxnId="{0E68FF56-DC99-4E91-9556-804B4DBEF377}">
      <dgm:prSet/>
      <dgm:spPr/>
      <dgm:t>
        <a:bodyPr/>
        <a:lstStyle/>
        <a:p>
          <a:endParaRPr lang="sk-SK"/>
        </a:p>
      </dgm:t>
    </dgm:pt>
    <dgm:pt modelId="{92AD514A-135A-4B6E-9C4F-E3468016E512}" type="pres">
      <dgm:prSet presAssocID="{EDF958CF-F129-4375-B8E9-CDBA99F2FBC4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sk-SK"/>
        </a:p>
      </dgm:t>
    </dgm:pt>
    <dgm:pt modelId="{A50A4798-12DE-4407-A0DC-D9B981DDCAAC}" type="pres">
      <dgm:prSet presAssocID="{6969DAE9-9AD9-4C0D-A4A7-00D90E8A8393}" presName="parentText" presStyleLbl="node1" presStyleIdx="0" presStyleCnt="4" custScaleX="37443" custScaleY="79767" custLinFactY="44413" custLinFactNeighborX="-27636" custLinFactNeighborY="1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  <dgm:pt modelId="{0F09680A-9366-4B4B-91AD-8725CCDC0524}" type="pres">
      <dgm:prSet presAssocID="{D55AE4CD-3780-4312-BD89-B7D2B9DB2D0C}" presName="spacer" presStyleCnt="0"/>
      <dgm:spPr/>
    </dgm:pt>
    <dgm:pt modelId="{00E48EDE-DEA2-4DF6-9D4F-2F255D9E0C53}" type="pres">
      <dgm:prSet presAssocID="{2F1601A5-EF8A-48E7-864C-014348F87E44}" presName="parentText" presStyleLbl="node1" presStyleIdx="1" presStyleCnt="4" custScaleX="37443" custScaleY="80705" custLinFactY="100887" custLinFactNeighborX="-27636" custLinFactNeighborY="2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  <dgm:pt modelId="{A87A2615-A055-40D4-83BB-2561288E28C9}" type="pres">
      <dgm:prSet presAssocID="{5F52B954-A222-40DF-883B-DBEF15B6135D}" presName="spacer" presStyleCnt="0"/>
      <dgm:spPr/>
    </dgm:pt>
    <dgm:pt modelId="{BD457161-48BE-4593-9A8E-38DE78B54E43}" type="pres">
      <dgm:prSet presAssocID="{D4669F29-43DC-461B-823F-2E86B2F674B7}" presName="parentText" presStyleLbl="node1" presStyleIdx="2" presStyleCnt="4" custScaleX="37443" custScaleY="79767" custLinFactY="20182" custLinFactNeighborX="27636" custLinFactNeighborY="1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  <dgm:pt modelId="{ADC5C313-F700-48D1-BFFD-ABBDDA9BA52D}" type="pres">
      <dgm:prSet presAssocID="{333C916C-7DCA-4A86-9BFB-3564FE4BE7AA}" presName="spacer" presStyleCnt="0"/>
      <dgm:spPr/>
    </dgm:pt>
    <dgm:pt modelId="{CDC842C0-8490-4AAD-8C6A-667967186B9D}" type="pres">
      <dgm:prSet presAssocID="{CECAC903-CC9A-4AA2-B92F-A9CA4A4B6021}" presName="parentText" presStyleLbl="node1" presStyleIdx="3" presStyleCnt="4" custScaleX="37442" custScaleY="79767" custLinFactY="-195826" custLinFactNeighborX="27636" custLinFactNeighborY="-200000">
        <dgm:presLayoutVars>
          <dgm:chMax val="0"/>
          <dgm:bulletEnabled val="1"/>
        </dgm:presLayoutVars>
      </dgm:prSet>
      <dgm:spPr/>
      <dgm:t>
        <a:bodyPr/>
        <a:lstStyle/>
        <a:p>
          <a:endParaRPr lang="sk-SK"/>
        </a:p>
      </dgm:t>
    </dgm:pt>
  </dgm:ptLst>
  <dgm:cxnLst>
    <dgm:cxn modelId="{4D8F33DB-18F3-43E6-9689-C4CB0758C680}" type="presOf" srcId="{EDF958CF-F129-4375-B8E9-CDBA99F2FBC4}" destId="{92AD514A-135A-4B6E-9C4F-E3468016E512}" srcOrd="0" destOrd="0" presId="urn:microsoft.com/office/officeart/2005/8/layout/vList2"/>
    <dgm:cxn modelId="{3E6FD306-6805-4CB9-B75B-2D4760ED5D2A}" type="presOf" srcId="{D4669F29-43DC-461B-823F-2E86B2F674B7}" destId="{BD457161-48BE-4593-9A8E-38DE78B54E43}" srcOrd="0" destOrd="0" presId="urn:microsoft.com/office/officeart/2005/8/layout/vList2"/>
    <dgm:cxn modelId="{0E68FF56-DC99-4E91-9556-804B4DBEF377}" srcId="{EDF958CF-F129-4375-B8E9-CDBA99F2FBC4}" destId="{CECAC903-CC9A-4AA2-B92F-A9CA4A4B6021}" srcOrd="3" destOrd="0" parTransId="{AC226E0B-9548-4598-AB18-ADE74E91128F}" sibTransId="{B4D59709-B64B-4A55-BEFA-D0EC5BA645FD}"/>
    <dgm:cxn modelId="{FC77283A-D67C-4B37-A4A6-983672574073}" srcId="{EDF958CF-F129-4375-B8E9-CDBA99F2FBC4}" destId="{D4669F29-43DC-461B-823F-2E86B2F674B7}" srcOrd="2" destOrd="0" parTransId="{55CAD225-80AA-4A58-93D7-5EEF8DC923D7}" sibTransId="{333C916C-7DCA-4A86-9BFB-3564FE4BE7AA}"/>
    <dgm:cxn modelId="{636B8B1D-7680-4A45-B6D7-4F9288107400}" srcId="{EDF958CF-F129-4375-B8E9-CDBA99F2FBC4}" destId="{6969DAE9-9AD9-4C0D-A4A7-00D90E8A8393}" srcOrd="0" destOrd="0" parTransId="{62C22CED-4C5E-4FD0-8EF1-AC6F0BF1AFC8}" sibTransId="{D55AE4CD-3780-4312-BD89-B7D2B9DB2D0C}"/>
    <dgm:cxn modelId="{C79F4B22-9C13-471A-9381-25FA7D8D8413}" type="presOf" srcId="{6969DAE9-9AD9-4C0D-A4A7-00D90E8A8393}" destId="{A50A4798-12DE-4407-A0DC-D9B981DDCAAC}" srcOrd="0" destOrd="0" presId="urn:microsoft.com/office/officeart/2005/8/layout/vList2"/>
    <dgm:cxn modelId="{950ADC06-1481-474F-A80E-6A4A87AB6379}" srcId="{EDF958CF-F129-4375-B8E9-CDBA99F2FBC4}" destId="{2F1601A5-EF8A-48E7-864C-014348F87E44}" srcOrd="1" destOrd="0" parTransId="{9E57A3E3-BB3B-4E35-8849-CC72B2759672}" sibTransId="{5F52B954-A222-40DF-883B-DBEF15B6135D}"/>
    <dgm:cxn modelId="{B9375682-C4A0-4153-924B-6D85D8445415}" type="presOf" srcId="{2F1601A5-EF8A-48E7-864C-014348F87E44}" destId="{00E48EDE-DEA2-4DF6-9D4F-2F255D9E0C53}" srcOrd="0" destOrd="0" presId="urn:microsoft.com/office/officeart/2005/8/layout/vList2"/>
    <dgm:cxn modelId="{A542BF71-9AA5-4E98-896F-483B17698C84}" type="presOf" srcId="{CECAC903-CC9A-4AA2-B92F-A9CA4A4B6021}" destId="{CDC842C0-8490-4AAD-8C6A-667967186B9D}" srcOrd="0" destOrd="0" presId="urn:microsoft.com/office/officeart/2005/8/layout/vList2"/>
    <dgm:cxn modelId="{8C401BAC-7368-463C-84B0-5AFBF5C51015}" type="presParOf" srcId="{92AD514A-135A-4B6E-9C4F-E3468016E512}" destId="{A50A4798-12DE-4407-A0DC-D9B981DDCAAC}" srcOrd="0" destOrd="0" presId="urn:microsoft.com/office/officeart/2005/8/layout/vList2"/>
    <dgm:cxn modelId="{183CCE1D-C165-4608-B746-F8F556DF1F15}" type="presParOf" srcId="{92AD514A-135A-4B6E-9C4F-E3468016E512}" destId="{0F09680A-9366-4B4B-91AD-8725CCDC0524}" srcOrd="1" destOrd="0" presId="urn:microsoft.com/office/officeart/2005/8/layout/vList2"/>
    <dgm:cxn modelId="{924271AB-3BE2-4175-8BC2-AAF4250A244B}" type="presParOf" srcId="{92AD514A-135A-4B6E-9C4F-E3468016E512}" destId="{00E48EDE-DEA2-4DF6-9D4F-2F255D9E0C53}" srcOrd="2" destOrd="0" presId="urn:microsoft.com/office/officeart/2005/8/layout/vList2"/>
    <dgm:cxn modelId="{694D9F6F-8A17-4CD4-BC18-95BBCF33C9A0}" type="presParOf" srcId="{92AD514A-135A-4B6E-9C4F-E3468016E512}" destId="{A87A2615-A055-40D4-83BB-2561288E28C9}" srcOrd="3" destOrd="0" presId="urn:microsoft.com/office/officeart/2005/8/layout/vList2"/>
    <dgm:cxn modelId="{C20F8C27-B561-4765-878E-2BA4009ED8EF}" type="presParOf" srcId="{92AD514A-135A-4B6E-9C4F-E3468016E512}" destId="{BD457161-48BE-4593-9A8E-38DE78B54E43}" srcOrd="4" destOrd="0" presId="urn:microsoft.com/office/officeart/2005/8/layout/vList2"/>
    <dgm:cxn modelId="{DEFE22A9-D0A8-497E-A13B-8F9353B8DA9B}" type="presParOf" srcId="{92AD514A-135A-4B6E-9C4F-E3468016E512}" destId="{ADC5C313-F700-48D1-BFFD-ABBDDA9BA52D}" srcOrd="5" destOrd="0" presId="urn:microsoft.com/office/officeart/2005/8/layout/vList2"/>
    <dgm:cxn modelId="{07BD1027-197D-4167-8F4B-BC6B92ED215A}" type="presParOf" srcId="{92AD514A-135A-4B6E-9C4F-E3468016E512}" destId="{CDC842C0-8490-4AAD-8C6A-667967186B9D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50A4798-12DE-4407-A0DC-D9B981DDCAAC}">
      <dsp:nvSpPr>
        <dsp:cNvPr id="0" name=""/>
        <dsp:cNvSpPr/>
      </dsp:nvSpPr>
      <dsp:spPr>
        <a:xfrm>
          <a:off x="2526427" y="452269"/>
          <a:ext cx="3024345" cy="1194590"/>
        </a:xfrm>
        <a:prstGeom prst="round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kern="1200" dirty="0" smtClean="0">
              <a:latin typeface="+mj-lt"/>
            </a:rPr>
            <a:t>FOND SK</a:t>
          </a:r>
          <a:endParaRPr lang="sk-SK" sz="3200" kern="1200" dirty="0">
            <a:latin typeface="+mj-lt"/>
          </a:endParaRPr>
        </a:p>
      </dsp:txBody>
      <dsp:txXfrm>
        <a:off x="2584742" y="510584"/>
        <a:ext cx="2907715" cy="1077960"/>
      </dsp:txXfrm>
    </dsp:sp>
    <dsp:sp modelId="{00E48EDE-DEA2-4DF6-9D4F-2F255D9E0C53}">
      <dsp:nvSpPr>
        <dsp:cNvPr id="0" name=""/>
        <dsp:cNvSpPr/>
      </dsp:nvSpPr>
      <dsp:spPr>
        <a:xfrm>
          <a:off x="366179" y="2612507"/>
          <a:ext cx="3024345" cy="1208638"/>
        </a:xfrm>
        <a:prstGeom prst="round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kern="1200" dirty="0" smtClean="0">
              <a:latin typeface="+mj-lt"/>
            </a:rPr>
            <a:t>ZDROJ</a:t>
          </a:r>
          <a:endParaRPr lang="sk-SK" sz="3200" kern="1200" dirty="0" smtClean="0">
            <a:latin typeface="+mj-lt"/>
          </a:endParaRPr>
        </a:p>
      </dsp:txBody>
      <dsp:txXfrm>
        <a:off x="425180" y="2671508"/>
        <a:ext cx="2906343" cy="1090636"/>
      </dsp:txXfrm>
    </dsp:sp>
    <dsp:sp modelId="{BD457161-48BE-4593-9A8E-38DE78B54E43}">
      <dsp:nvSpPr>
        <dsp:cNvPr id="0" name=""/>
        <dsp:cNvSpPr/>
      </dsp:nvSpPr>
      <dsp:spPr>
        <a:xfrm>
          <a:off x="4686674" y="2612497"/>
          <a:ext cx="3024345" cy="1194590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k-SK" sz="3200" kern="1200" dirty="0" smtClean="0">
              <a:latin typeface="+mj-lt"/>
            </a:rPr>
            <a:t>INVESTOR SK</a:t>
          </a:r>
          <a:endParaRPr lang="sk-SK" sz="3200" kern="1200" dirty="0">
            <a:latin typeface="+mj-lt"/>
          </a:endParaRPr>
        </a:p>
      </dsp:txBody>
      <dsp:txXfrm>
        <a:off x="4744989" y="2670812"/>
        <a:ext cx="2907715" cy="107796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50A4798-12DE-4407-A0DC-D9B981DDCAAC}">
      <dsp:nvSpPr>
        <dsp:cNvPr id="0" name=""/>
        <dsp:cNvSpPr/>
      </dsp:nvSpPr>
      <dsp:spPr>
        <a:xfrm>
          <a:off x="2526427" y="452269"/>
          <a:ext cx="3024345" cy="1194590"/>
        </a:xfrm>
        <a:prstGeom prst="round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kern="1200" dirty="0" smtClean="0">
              <a:latin typeface="+mj-lt"/>
            </a:rPr>
            <a:t>FOND SK</a:t>
          </a:r>
          <a:r>
            <a:rPr lang="sk-SK" sz="3200" kern="1200" dirty="0" smtClean="0">
              <a:latin typeface="+mj-lt"/>
            </a:rPr>
            <a:t>/EÚ</a:t>
          </a:r>
          <a:endParaRPr lang="sk-SK" sz="3200" kern="1200" dirty="0">
            <a:latin typeface="+mj-lt"/>
          </a:endParaRPr>
        </a:p>
      </dsp:txBody>
      <dsp:txXfrm>
        <a:off x="2584742" y="510584"/>
        <a:ext cx="2907715" cy="1077960"/>
      </dsp:txXfrm>
    </dsp:sp>
    <dsp:sp modelId="{00E48EDE-DEA2-4DF6-9D4F-2F255D9E0C53}">
      <dsp:nvSpPr>
        <dsp:cNvPr id="0" name=""/>
        <dsp:cNvSpPr/>
      </dsp:nvSpPr>
      <dsp:spPr>
        <a:xfrm>
          <a:off x="366179" y="2612507"/>
          <a:ext cx="3024345" cy="1208638"/>
        </a:xfrm>
        <a:prstGeom prst="round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kern="1200" dirty="0" smtClean="0">
              <a:latin typeface="+mj-lt"/>
            </a:rPr>
            <a:t>ZDROJ</a:t>
          </a:r>
          <a:endParaRPr lang="sk-SK" sz="3200" kern="1200" dirty="0" smtClean="0">
            <a:latin typeface="+mj-lt"/>
          </a:endParaRPr>
        </a:p>
      </dsp:txBody>
      <dsp:txXfrm>
        <a:off x="425180" y="2671508"/>
        <a:ext cx="2906343" cy="1090636"/>
      </dsp:txXfrm>
    </dsp:sp>
    <dsp:sp modelId="{BD457161-48BE-4593-9A8E-38DE78B54E43}">
      <dsp:nvSpPr>
        <dsp:cNvPr id="0" name=""/>
        <dsp:cNvSpPr/>
      </dsp:nvSpPr>
      <dsp:spPr>
        <a:xfrm>
          <a:off x="4686674" y="2612497"/>
          <a:ext cx="3024345" cy="1194590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k-SK" sz="3200" kern="1200" dirty="0" smtClean="0">
              <a:latin typeface="+mj-lt"/>
            </a:rPr>
            <a:t>INVESTOR SK</a:t>
          </a:r>
          <a:endParaRPr lang="sk-SK" sz="3200" kern="1200" dirty="0">
            <a:latin typeface="+mj-lt"/>
          </a:endParaRPr>
        </a:p>
      </dsp:txBody>
      <dsp:txXfrm>
        <a:off x="4744989" y="2670812"/>
        <a:ext cx="2907715" cy="107796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50A4798-12DE-4407-A0DC-D9B981DDCAAC}">
      <dsp:nvSpPr>
        <dsp:cNvPr id="0" name=""/>
        <dsp:cNvSpPr/>
      </dsp:nvSpPr>
      <dsp:spPr>
        <a:xfrm>
          <a:off x="2094377" y="992466"/>
          <a:ext cx="3024345" cy="783950"/>
        </a:xfrm>
        <a:prstGeom prst="round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dirty="0" smtClean="0">
              <a:latin typeface="+mj-lt"/>
            </a:rPr>
            <a:t>FOND SK</a:t>
          </a:r>
          <a:endParaRPr lang="sk-SK" sz="2200" kern="1200" dirty="0">
            <a:latin typeface="+mj-lt"/>
          </a:endParaRPr>
        </a:p>
      </dsp:txBody>
      <dsp:txXfrm>
        <a:off x="2132646" y="1030735"/>
        <a:ext cx="2947807" cy="707412"/>
      </dsp:txXfrm>
    </dsp:sp>
    <dsp:sp modelId="{00E48EDE-DEA2-4DF6-9D4F-2F255D9E0C53}">
      <dsp:nvSpPr>
        <dsp:cNvPr id="0" name=""/>
        <dsp:cNvSpPr/>
      </dsp:nvSpPr>
      <dsp:spPr>
        <a:xfrm>
          <a:off x="366179" y="2593225"/>
          <a:ext cx="3024345" cy="793168"/>
        </a:xfrm>
        <a:prstGeom prst="round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dirty="0" smtClean="0">
              <a:latin typeface="+mj-lt"/>
            </a:rPr>
            <a:t>ZDROJ</a:t>
          </a:r>
          <a:r>
            <a:rPr lang="sk-SK" sz="2200" kern="1200" dirty="0" smtClean="0">
              <a:latin typeface="+mj-lt"/>
            </a:rPr>
            <a:t> EU</a:t>
          </a:r>
        </a:p>
      </dsp:txBody>
      <dsp:txXfrm>
        <a:off x="404898" y="2631944"/>
        <a:ext cx="2946907" cy="715730"/>
      </dsp:txXfrm>
    </dsp:sp>
    <dsp:sp modelId="{BD457161-48BE-4593-9A8E-38DE78B54E43}">
      <dsp:nvSpPr>
        <dsp:cNvPr id="0" name=""/>
        <dsp:cNvSpPr/>
      </dsp:nvSpPr>
      <dsp:spPr>
        <a:xfrm>
          <a:off x="4686674" y="2593225"/>
          <a:ext cx="3024345" cy="783950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k-SK" sz="2200" kern="1200" dirty="0" smtClean="0">
              <a:latin typeface="+mj-lt"/>
            </a:rPr>
            <a:t>INVESTOR SK</a:t>
          </a:r>
          <a:endParaRPr lang="sk-SK" sz="2200" kern="1200" dirty="0">
            <a:latin typeface="+mj-lt"/>
          </a:endParaRPr>
        </a:p>
      </dsp:txBody>
      <dsp:txXfrm>
        <a:off x="4724943" y="2631494"/>
        <a:ext cx="2947807" cy="707412"/>
      </dsp:txXfrm>
    </dsp:sp>
    <dsp:sp modelId="{CDC842C0-8490-4AAD-8C6A-667967186B9D}">
      <dsp:nvSpPr>
        <dsp:cNvPr id="0" name=""/>
        <dsp:cNvSpPr/>
      </dsp:nvSpPr>
      <dsp:spPr>
        <a:xfrm>
          <a:off x="5838805" y="964732"/>
          <a:ext cx="2160247" cy="783950"/>
        </a:xfrm>
        <a:prstGeom prst="round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k-SK" sz="2100" kern="1200" dirty="0" smtClean="0">
              <a:latin typeface="+mj-lt"/>
            </a:rPr>
            <a:t>SPRÁVCOVSKÁ SPOLOČNOSŤ</a:t>
          </a:r>
          <a:endParaRPr lang="sk-SK" sz="2100" kern="1200" dirty="0">
            <a:latin typeface="+mj-lt"/>
          </a:endParaRPr>
        </a:p>
      </dsp:txBody>
      <dsp:txXfrm>
        <a:off x="5877074" y="1003001"/>
        <a:ext cx="2083709" cy="707412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50A4798-12DE-4407-A0DC-D9B981DDCAAC}">
      <dsp:nvSpPr>
        <dsp:cNvPr id="0" name=""/>
        <dsp:cNvSpPr/>
      </dsp:nvSpPr>
      <dsp:spPr>
        <a:xfrm>
          <a:off x="294212" y="1013301"/>
          <a:ext cx="3024345" cy="783950"/>
        </a:xfrm>
        <a:prstGeom prst="round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latin typeface="+mj-lt"/>
            </a:rPr>
            <a:t>FOND </a:t>
          </a:r>
          <a:r>
            <a:rPr lang="sk-SK" sz="2100" kern="1200" dirty="0" smtClean="0">
              <a:latin typeface="+mj-lt"/>
            </a:rPr>
            <a:t>EÚ</a:t>
          </a:r>
          <a:endParaRPr lang="sk-SK" sz="2100" kern="1200" dirty="0">
            <a:latin typeface="+mj-lt"/>
          </a:endParaRPr>
        </a:p>
      </dsp:txBody>
      <dsp:txXfrm>
        <a:off x="332481" y="1051570"/>
        <a:ext cx="2947807" cy="707412"/>
      </dsp:txXfrm>
    </dsp:sp>
    <dsp:sp modelId="{00E48EDE-DEA2-4DF6-9D4F-2F255D9E0C53}">
      <dsp:nvSpPr>
        <dsp:cNvPr id="0" name=""/>
        <dsp:cNvSpPr/>
      </dsp:nvSpPr>
      <dsp:spPr>
        <a:xfrm>
          <a:off x="294212" y="2594198"/>
          <a:ext cx="3024345" cy="793168"/>
        </a:xfrm>
        <a:prstGeom prst="round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k-SK" sz="2100" kern="1200" dirty="0" smtClean="0">
              <a:latin typeface="+mj-lt"/>
            </a:rPr>
            <a:t>INVESTOR EÚ</a:t>
          </a:r>
        </a:p>
      </dsp:txBody>
      <dsp:txXfrm>
        <a:off x="332931" y="2632917"/>
        <a:ext cx="2946907" cy="715730"/>
      </dsp:txXfrm>
    </dsp:sp>
    <dsp:sp modelId="{BD457161-48BE-4593-9A8E-38DE78B54E43}">
      <dsp:nvSpPr>
        <dsp:cNvPr id="0" name=""/>
        <dsp:cNvSpPr/>
      </dsp:nvSpPr>
      <dsp:spPr>
        <a:xfrm>
          <a:off x="4758641" y="2594198"/>
          <a:ext cx="3024345" cy="783950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k-SK" sz="2100" kern="1200" dirty="0" smtClean="0">
              <a:latin typeface="+mj-lt"/>
            </a:rPr>
            <a:t>EMITENT SK</a:t>
          </a:r>
          <a:endParaRPr lang="sk-SK" sz="2100" kern="1200" dirty="0">
            <a:latin typeface="+mj-lt"/>
          </a:endParaRPr>
        </a:p>
      </dsp:txBody>
      <dsp:txXfrm>
        <a:off x="4796910" y="2632467"/>
        <a:ext cx="2947807" cy="707412"/>
      </dsp:txXfrm>
    </dsp:sp>
    <dsp:sp modelId="{CDC842C0-8490-4AAD-8C6A-667967186B9D}">
      <dsp:nvSpPr>
        <dsp:cNvPr id="0" name=""/>
        <dsp:cNvSpPr/>
      </dsp:nvSpPr>
      <dsp:spPr>
        <a:xfrm>
          <a:off x="4758682" y="1013301"/>
          <a:ext cx="3024265" cy="783950"/>
        </a:xfrm>
        <a:prstGeom prst="round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k-SK" sz="2100" kern="1200" dirty="0" smtClean="0">
              <a:latin typeface="+mj-lt"/>
            </a:rPr>
            <a:t>SPRÁVCOVSKÁ SPOLOČNOSŤ</a:t>
          </a:r>
          <a:endParaRPr lang="sk-SK" sz="2100" kern="1200" dirty="0">
            <a:latin typeface="+mj-lt"/>
          </a:endParaRPr>
        </a:p>
      </dsp:txBody>
      <dsp:txXfrm>
        <a:off x="4796951" y="1051570"/>
        <a:ext cx="2947727" cy="70741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51162" cy="497126"/>
          </a:xfrm>
          <a:prstGeom prst="rect">
            <a:avLst/>
          </a:prstGeom>
        </p:spPr>
        <p:txBody>
          <a:bodyPr vert="horz" lIns="91861" tIns="45930" rIns="91861" bIns="4593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7637" y="0"/>
            <a:ext cx="2951162" cy="497126"/>
          </a:xfrm>
          <a:prstGeom prst="rect">
            <a:avLst/>
          </a:prstGeom>
        </p:spPr>
        <p:txBody>
          <a:bodyPr vert="horz" lIns="91861" tIns="45930" rIns="91861" bIns="45930" rtlCol="0"/>
          <a:lstStyle>
            <a:lvl1pPr algn="r">
              <a:defRPr sz="1200"/>
            </a:lvl1pPr>
          </a:lstStyle>
          <a:p>
            <a:fld id="{5EFB8DA3-BCA9-4B7D-B50D-14F47506B614}" type="datetimeFigureOut">
              <a:rPr lang="en-GB" smtClean="0"/>
              <a:pPr/>
              <a:t>24/04/2012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6125"/>
            <a:ext cx="4968875" cy="3727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861" tIns="45930" rIns="91861" bIns="4593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1038" y="4722694"/>
            <a:ext cx="5448300" cy="4474131"/>
          </a:xfrm>
          <a:prstGeom prst="rect">
            <a:avLst/>
          </a:prstGeom>
        </p:spPr>
        <p:txBody>
          <a:bodyPr vert="horz" lIns="91861" tIns="45930" rIns="91861" bIns="4593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9443662"/>
            <a:ext cx="2951162" cy="497126"/>
          </a:xfrm>
          <a:prstGeom prst="rect">
            <a:avLst/>
          </a:prstGeom>
        </p:spPr>
        <p:txBody>
          <a:bodyPr vert="horz" lIns="91861" tIns="45930" rIns="91861" bIns="4593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7637" y="9443662"/>
            <a:ext cx="2951162" cy="497126"/>
          </a:xfrm>
          <a:prstGeom prst="rect">
            <a:avLst/>
          </a:prstGeom>
        </p:spPr>
        <p:txBody>
          <a:bodyPr vert="horz" lIns="91861" tIns="45930" rIns="91861" bIns="45930" rtlCol="0" anchor="b"/>
          <a:lstStyle>
            <a:lvl1pPr algn="r">
              <a:defRPr sz="1200"/>
            </a:lvl1pPr>
          </a:lstStyle>
          <a:p>
            <a:fld id="{F07B8F03-BC93-4120-96CA-A36DF640BE2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48124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over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 userDrawn="1"/>
        </p:nvGrpSpPr>
        <p:grpSpPr bwMode="gray">
          <a:xfrm>
            <a:off x="1752601" y="1"/>
            <a:ext cx="7391400" cy="6176009"/>
            <a:chOff x="19140488" y="13674"/>
            <a:chExt cx="7443798" cy="6145827"/>
          </a:xfrm>
        </p:grpSpPr>
        <p:sp>
          <p:nvSpPr>
            <p:cNvPr id="23" name="Rectangle 17"/>
            <p:cNvSpPr>
              <a:spLocks noChangeArrowheads="1"/>
            </p:cNvSpPr>
            <p:nvPr/>
          </p:nvSpPr>
          <p:spPr bwMode="gray">
            <a:xfrm>
              <a:off x="19140488" y="4188799"/>
              <a:ext cx="2302206" cy="1970702"/>
            </a:xfrm>
            <a:prstGeom prst="rect">
              <a:avLst/>
            </a:prstGeom>
            <a:solidFill>
              <a:srgbClr val="9A170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24" name="Rectangle 7"/>
            <p:cNvSpPr>
              <a:spLocks noChangeArrowheads="1"/>
            </p:cNvSpPr>
            <p:nvPr/>
          </p:nvSpPr>
          <p:spPr bwMode="gray">
            <a:xfrm>
              <a:off x="25663403" y="4032250"/>
              <a:ext cx="920883" cy="2127250"/>
            </a:xfrm>
            <a:prstGeom prst="rect">
              <a:avLst/>
            </a:prstGeom>
            <a:solidFill>
              <a:srgbClr val="F3BE26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28" name="Rectangle 8"/>
            <p:cNvSpPr>
              <a:spLocks noChangeArrowheads="1"/>
            </p:cNvSpPr>
            <p:nvPr/>
          </p:nvSpPr>
          <p:spPr bwMode="gray">
            <a:xfrm>
              <a:off x="25049482" y="2899477"/>
              <a:ext cx="734694" cy="1289321"/>
            </a:xfrm>
            <a:prstGeom prst="rect">
              <a:avLst/>
            </a:prstGeom>
            <a:solidFill>
              <a:srgbClr val="F3BC87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3" name="Rectangle 9"/>
            <p:cNvSpPr>
              <a:spLocks noChangeArrowheads="1"/>
            </p:cNvSpPr>
            <p:nvPr/>
          </p:nvSpPr>
          <p:spPr bwMode="gray">
            <a:xfrm>
              <a:off x="25049482" y="4032250"/>
              <a:ext cx="734693" cy="2127250"/>
            </a:xfrm>
            <a:prstGeom prst="rect">
              <a:avLst/>
            </a:prstGeom>
            <a:solidFill>
              <a:srgbClr val="E88C14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4" name="Rectangle 11"/>
            <p:cNvSpPr>
              <a:spLocks noChangeArrowheads="1"/>
            </p:cNvSpPr>
            <p:nvPr/>
          </p:nvSpPr>
          <p:spPr bwMode="gray">
            <a:xfrm>
              <a:off x="24665780" y="706365"/>
              <a:ext cx="477045" cy="2263848"/>
            </a:xfrm>
            <a:prstGeom prst="rect">
              <a:avLst/>
            </a:prstGeom>
            <a:solidFill>
              <a:srgbClr val="E669A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5" name="Rectangle 12"/>
            <p:cNvSpPr>
              <a:spLocks noChangeArrowheads="1"/>
            </p:cNvSpPr>
            <p:nvPr/>
          </p:nvSpPr>
          <p:spPr bwMode="gray">
            <a:xfrm>
              <a:off x="24665780" y="2899478"/>
              <a:ext cx="477045" cy="1289321"/>
            </a:xfrm>
            <a:prstGeom prst="rect">
              <a:avLst/>
            </a:prstGeom>
            <a:solidFill>
              <a:srgbClr val="DB4D56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6" name="Rectangle 13"/>
            <p:cNvSpPr>
              <a:spLocks noChangeArrowheads="1"/>
            </p:cNvSpPr>
            <p:nvPr/>
          </p:nvSpPr>
          <p:spPr bwMode="gray">
            <a:xfrm>
              <a:off x="24665780" y="4032250"/>
              <a:ext cx="477045" cy="2127250"/>
            </a:xfrm>
            <a:prstGeom prst="rect">
              <a:avLst/>
            </a:prstGeom>
            <a:solidFill>
              <a:srgbClr val="D13A0D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7" name="Rectangle 14"/>
            <p:cNvSpPr>
              <a:spLocks noChangeArrowheads="1"/>
            </p:cNvSpPr>
            <p:nvPr/>
          </p:nvSpPr>
          <p:spPr bwMode="gray">
            <a:xfrm>
              <a:off x="19140488" y="669925"/>
              <a:ext cx="5662612" cy="2300288"/>
            </a:xfrm>
            <a:prstGeom prst="rect">
              <a:avLst/>
            </a:prstGeom>
            <a:solidFill>
              <a:srgbClr val="D74021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8" name="Rectangle 15"/>
            <p:cNvSpPr>
              <a:spLocks noChangeArrowheads="1"/>
            </p:cNvSpPr>
            <p:nvPr/>
          </p:nvSpPr>
          <p:spPr bwMode="gray">
            <a:xfrm>
              <a:off x="19140488" y="2899478"/>
              <a:ext cx="5662612" cy="1289321"/>
            </a:xfrm>
            <a:prstGeom prst="rect">
              <a:avLst/>
            </a:prstGeom>
            <a:solidFill>
              <a:srgbClr val="CD2F1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9" name="Freeform 16"/>
            <p:cNvSpPr>
              <a:spLocks/>
            </p:cNvSpPr>
            <p:nvPr/>
          </p:nvSpPr>
          <p:spPr bwMode="gray">
            <a:xfrm>
              <a:off x="19140488" y="4032250"/>
              <a:ext cx="5662612" cy="212725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3567" y="0"/>
                </a:cxn>
                <a:cxn ang="0">
                  <a:pos x="3567" y="1340"/>
                </a:cxn>
                <a:cxn ang="0">
                  <a:pos x="1372" y="1340"/>
                </a:cxn>
                <a:cxn ang="0">
                  <a:pos x="1372" y="181"/>
                </a:cxn>
                <a:cxn ang="0">
                  <a:pos x="0" y="181"/>
                </a:cxn>
                <a:cxn ang="0">
                  <a:pos x="0" y="0"/>
                </a:cxn>
              </a:cxnLst>
              <a:rect l="0" t="0" r="r" b="b"/>
              <a:pathLst>
                <a:path w="3567" h="1340">
                  <a:moveTo>
                    <a:pt x="0" y="0"/>
                  </a:moveTo>
                  <a:lnTo>
                    <a:pt x="3567" y="0"/>
                  </a:lnTo>
                  <a:lnTo>
                    <a:pt x="3567" y="1340"/>
                  </a:lnTo>
                  <a:lnTo>
                    <a:pt x="1372" y="1340"/>
                  </a:lnTo>
                  <a:lnTo>
                    <a:pt x="1372" y="181"/>
                  </a:lnTo>
                  <a:lnTo>
                    <a:pt x="0" y="18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C42303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0" name="Rectangle 10"/>
            <p:cNvSpPr>
              <a:spLocks noChangeArrowheads="1"/>
            </p:cNvSpPr>
            <p:nvPr/>
          </p:nvSpPr>
          <p:spPr bwMode="gray">
            <a:xfrm>
              <a:off x="19140488" y="13674"/>
              <a:ext cx="5662612" cy="692692"/>
            </a:xfrm>
            <a:prstGeom prst="rect">
              <a:avLst/>
            </a:prstGeom>
            <a:solidFill>
              <a:srgbClr val="EE9C34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</p:grpSp>
      <p:sp>
        <p:nvSpPr>
          <p:cNvPr id="15" name="Title 1"/>
          <p:cNvSpPr>
            <a:spLocks noGrp="1"/>
          </p:cNvSpPr>
          <p:nvPr>
            <p:ph type="ctrTitle" hasCustomPrompt="1"/>
          </p:nvPr>
        </p:nvSpPr>
        <p:spPr bwMode="white">
          <a:xfrm>
            <a:off x="1895475" y="838200"/>
            <a:ext cx="5343525" cy="914400"/>
          </a:xfrm>
        </p:spPr>
        <p:txBody>
          <a:bodyPr anchor="t" anchorCtr="0">
            <a:noAutofit/>
          </a:bodyPr>
          <a:lstStyle>
            <a:lvl1pPr>
              <a:lnSpc>
                <a:spcPct val="90000"/>
              </a:lnSpc>
              <a:defRPr sz="3200" b="1" i="1" baseline="0">
                <a:solidFill>
                  <a:schemeClr val="bg1"/>
                </a:solidFill>
              </a:defRPr>
            </a:lvl1pPr>
          </a:lstStyle>
          <a:p>
            <a:r>
              <a:rPr lang="en-GB" noProof="0" dirty="0" smtClean="0"/>
              <a:t>Click to add the presentation’s main title</a:t>
            </a:r>
            <a:endParaRPr lang="en-GB" noProof="0" dirty="0"/>
          </a:p>
        </p:txBody>
      </p:sp>
      <p:sp>
        <p:nvSpPr>
          <p:cNvPr id="18" name="Subtitle 2"/>
          <p:cNvSpPr>
            <a:spLocks noGrp="1"/>
          </p:cNvSpPr>
          <p:nvPr>
            <p:ph type="subTitle" idx="1" hasCustomPrompt="1"/>
          </p:nvPr>
        </p:nvSpPr>
        <p:spPr bwMode="white">
          <a:xfrm>
            <a:off x="1895475" y="1828799"/>
            <a:ext cx="5343525" cy="914401"/>
          </a:xfrm>
        </p:spPr>
        <p:txBody>
          <a:bodyPr>
            <a:noAutofit/>
          </a:bodyPr>
          <a:lstStyle>
            <a:lvl1pPr marL="0" indent="0" algn="l">
              <a:lnSpc>
                <a:spcPct val="90000"/>
              </a:lnSpc>
              <a:spcAft>
                <a:spcPts val="0"/>
              </a:spcAft>
              <a:buNone/>
              <a:defRPr sz="3200" baseline="0">
                <a:solidFill>
                  <a:schemeClr val="bg1"/>
                </a:solidFill>
                <a:latin typeface="+mj-lt"/>
              </a:defRPr>
            </a:lvl1pPr>
            <a:lvl2pPr marL="0" indent="0" algn="l">
              <a:buNone/>
              <a:defRPr sz="1800">
                <a:solidFill>
                  <a:schemeClr val="bg1"/>
                </a:solidFill>
                <a:latin typeface="+mj-lt"/>
              </a:defRPr>
            </a:lvl2pPr>
            <a:lvl3pPr marL="457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3pPr>
            <a:lvl4pPr marL="914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4pPr>
            <a:lvl5pPr marL="13716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5pPr>
            <a:lvl6pPr marL="18288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6pPr>
            <a:lvl7pPr marL="22860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7pPr>
            <a:lvl8pPr marL="2743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8pPr>
            <a:lvl9pPr marL="3200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9pPr>
          </a:lstStyle>
          <a:p>
            <a:r>
              <a:rPr lang="en-GB" noProof="0" dirty="0" smtClean="0"/>
              <a:t>Subtitle and date (move higher if title is only one line)</a:t>
            </a:r>
          </a:p>
        </p:txBody>
      </p:sp>
      <p:sp>
        <p:nvSpPr>
          <p:cNvPr id="21" name="Text Placeholder 31"/>
          <p:cNvSpPr>
            <a:spLocks noGrp="1"/>
          </p:cNvSpPr>
          <p:nvPr>
            <p:ph type="body" sz="quarter" idx="10" hasCustomPrompt="1"/>
          </p:nvPr>
        </p:nvSpPr>
        <p:spPr bwMode="white">
          <a:xfrm>
            <a:off x="1895475" y="374904"/>
            <a:ext cx="4105656" cy="146304"/>
          </a:xfrm>
        </p:spPr>
        <p:txBody>
          <a:bodyPr/>
          <a:lstStyle>
            <a:lvl1pPr>
              <a:defRPr sz="11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  <a:lvl2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2pPr>
            <a:lvl3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3pPr>
            <a:lvl4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4pPr>
            <a:lvl5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en-GB" noProof="0" dirty="0" err="1" smtClean="0"/>
              <a:t>www.pwc.com</a:t>
            </a:r>
            <a:endParaRPr lang="en-GB" noProof="0" dirty="0"/>
          </a:p>
        </p:txBody>
      </p:sp>
      <p:grpSp>
        <p:nvGrpSpPr>
          <p:cNvPr id="16" name="Group 32"/>
          <p:cNvGrpSpPr/>
          <p:nvPr userDrawn="1"/>
        </p:nvGrpSpPr>
        <p:grpSpPr>
          <a:xfrm>
            <a:off x="968592" y="6170991"/>
            <a:ext cx="914400" cy="533479"/>
            <a:chOff x="518032" y="978681"/>
            <a:chExt cx="4572000" cy="2667393"/>
          </a:xfrm>
        </p:grpSpPr>
        <p:sp>
          <p:nvSpPr>
            <p:cNvPr id="17" name="Rectangle 37"/>
            <p:cNvSpPr>
              <a:spLocks noChangeArrowheads="1"/>
            </p:cNvSpPr>
            <p:nvPr userDrawn="1"/>
          </p:nvSpPr>
          <p:spPr bwMode="black">
            <a:xfrm>
              <a:off x="3295650" y="978681"/>
              <a:ext cx="1143000" cy="263229"/>
            </a:xfrm>
            <a:prstGeom prst="rect">
              <a:avLst/>
            </a:prstGeom>
            <a:solidFill>
              <a:srgbClr val="A10000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 noProof="0"/>
            </a:p>
          </p:txBody>
        </p:sp>
        <p:sp>
          <p:nvSpPr>
            <p:cNvPr id="20" name="Freeform 7"/>
            <p:cNvSpPr>
              <a:spLocks noEditPoints="1"/>
            </p:cNvSpPr>
            <p:nvPr userDrawn="1"/>
          </p:nvSpPr>
          <p:spPr bwMode="black">
            <a:xfrm>
              <a:off x="518032" y="1922794"/>
              <a:ext cx="4572000" cy="1723280"/>
            </a:xfrm>
            <a:custGeom>
              <a:avLst/>
              <a:gdLst/>
              <a:ahLst/>
              <a:cxnLst>
                <a:cxn ang="0">
                  <a:pos x="581" y="233"/>
                </a:cxn>
                <a:cxn ang="0">
                  <a:pos x="538" y="949"/>
                </a:cxn>
                <a:cxn ang="0">
                  <a:pos x="630" y="946"/>
                </a:cxn>
                <a:cxn ang="0">
                  <a:pos x="793" y="880"/>
                </a:cxn>
                <a:cxn ang="0">
                  <a:pos x="886" y="728"/>
                </a:cxn>
                <a:cxn ang="0">
                  <a:pos x="905" y="505"/>
                </a:cxn>
                <a:cxn ang="0">
                  <a:pos x="850" y="329"/>
                </a:cxn>
                <a:cxn ang="0">
                  <a:pos x="727" y="241"/>
                </a:cxn>
                <a:cxn ang="0">
                  <a:pos x="521" y="3"/>
                </a:cxn>
                <a:cxn ang="0">
                  <a:pos x="643" y="74"/>
                </a:cxn>
                <a:cxn ang="0">
                  <a:pos x="761" y="24"/>
                </a:cxn>
                <a:cxn ang="0">
                  <a:pos x="855" y="9"/>
                </a:cxn>
                <a:cxn ang="0">
                  <a:pos x="1026" y="40"/>
                </a:cxn>
                <a:cxn ang="0">
                  <a:pos x="1180" y="172"/>
                </a:cxn>
                <a:cxn ang="0">
                  <a:pos x="1265" y="383"/>
                </a:cxn>
                <a:cxn ang="0">
                  <a:pos x="1265" y="641"/>
                </a:cxn>
                <a:cxn ang="0">
                  <a:pos x="1175" y="857"/>
                </a:cxn>
                <a:cxn ang="0">
                  <a:pos x="1005" y="1006"/>
                </a:cxn>
                <a:cxn ang="0">
                  <a:pos x="766" y="1074"/>
                </a:cxn>
                <a:cxn ang="0">
                  <a:pos x="601" y="1074"/>
                </a:cxn>
                <a:cxn ang="0">
                  <a:pos x="692" y="1447"/>
                </a:cxn>
                <a:cxn ang="0">
                  <a:pos x="171" y="1408"/>
                </a:cxn>
                <a:cxn ang="0">
                  <a:pos x="413" y="3"/>
                </a:cxn>
                <a:cxn ang="0">
                  <a:pos x="3876" y="20"/>
                </a:cxn>
                <a:cxn ang="0">
                  <a:pos x="4036" y="100"/>
                </a:cxn>
                <a:cxn ang="0">
                  <a:pos x="4113" y="232"/>
                </a:cxn>
                <a:cxn ang="0">
                  <a:pos x="4091" y="362"/>
                </a:cxn>
                <a:cxn ang="0">
                  <a:pos x="3995" y="436"/>
                </a:cxn>
                <a:cxn ang="0">
                  <a:pos x="3859" y="438"/>
                </a:cxn>
                <a:cxn ang="0">
                  <a:pos x="3757" y="114"/>
                </a:cxn>
                <a:cxn ang="0">
                  <a:pos x="3597" y="187"/>
                </a:cxn>
                <a:cxn ang="0">
                  <a:pos x="3508" y="339"/>
                </a:cxn>
                <a:cxn ang="0">
                  <a:pos x="3489" y="565"/>
                </a:cxn>
                <a:cxn ang="0">
                  <a:pos x="3547" y="753"/>
                </a:cxn>
                <a:cxn ang="0">
                  <a:pos x="3668" y="869"/>
                </a:cxn>
                <a:cxn ang="0">
                  <a:pos x="3821" y="896"/>
                </a:cxn>
                <a:cxn ang="0">
                  <a:pos x="3931" y="872"/>
                </a:cxn>
                <a:cxn ang="0">
                  <a:pos x="4079" y="810"/>
                </a:cxn>
                <a:cxn ang="0">
                  <a:pos x="4016" y="1024"/>
                </a:cxn>
                <a:cxn ang="0">
                  <a:pos x="3830" y="1080"/>
                </a:cxn>
                <a:cxn ang="0">
                  <a:pos x="3651" y="1095"/>
                </a:cxn>
                <a:cxn ang="0">
                  <a:pos x="3426" y="1060"/>
                </a:cxn>
                <a:cxn ang="0">
                  <a:pos x="3255" y="947"/>
                </a:cxn>
                <a:cxn ang="0">
                  <a:pos x="3140" y="772"/>
                </a:cxn>
                <a:cxn ang="0">
                  <a:pos x="3101" y="561"/>
                </a:cxn>
                <a:cxn ang="0">
                  <a:pos x="3153" y="318"/>
                </a:cxn>
                <a:cxn ang="0">
                  <a:pos x="3293" y="135"/>
                </a:cxn>
                <a:cxn ang="0">
                  <a:pos x="3508" y="27"/>
                </a:cxn>
                <a:cxn ang="0">
                  <a:pos x="2910" y="0"/>
                </a:cxn>
                <a:cxn ang="0">
                  <a:pos x="3040" y="52"/>
                </a:cxn>
                <a:cxn ang="0">
                  <a:pos x="3093" y="178"/>
                </a:cxn>
                <a:cxn ang="0">
                  <a:pos x="3071" y="277"/>
                </a:cxn>
                <a:cxn ang="0">
                  <a:pos x="3004" y="393"/>
                </a:cxn>
                <a:cxn ang="0">
                  <a:pos x="2876" y="561"/>
                </a:cxn>
                <a:cxn ang="0">
                  <a:pos x="1784" y="1078"/>
                </a:cxn>
                <a:cxn ang="0">
                  <a:pos x="1313" y="118"/>
                </a:cxn>
                <a:cxn ang="0">
                  <a:pos x="2247" y="25"/>
                </a:cxn>
                <a:cxn ang="0">
                  <a:pos x="2759" y="62"/>
                </a:cxn>
                <a:cxn ang="0">
                  <a:pos x="2872" y="4"/>
                </a:cxn>
              </a:cxnLst>
              <a:rect l="0" t="0" r="r" b="b"/>
              <a:pathLst>
                <a:path w="4127" h="1544">
                  <a:moveTo>
                    <a:pt x="640" y="229"/>
                  </a:moveTo>
                  <a:lnTo>
                    <a:pt x="622" y="229"/>
                  </a:lnTo>
                  <a:lnTo>
                    <a:pt x="603" y="230"/>
                  </a:lnTo>
                  <a:lnTo>
                    <a:pt x="581" y="233"/>
                  </a:lnTo>
                  <a:lnTo>
                    <a:pt x="553" y="235"/>
                  </a:lnTo>
                  <a:lnTo>
                    <a:pt x="521" y="241"/>
                  </a:lnTo>
                  <a:lnTo>
                    <a:pt x="521" y="947"/>
                  </a:lnTo>
                  <a:lnTo>
                    <a:pt x="538" y="949"/>
                  </a:lnTo>
                  <a:lnTo>
                    <a:pt x="553" y="949"/>
                  </a:lnTo>
                  <a:lnTo>
                    <a:pt x="566" y="949"/>
                  </a:lnTo>
                  <a:lnTo>
                    <a:pt x="578" y="949"/>
                  </a:lnTo>
                  <a:lnTo>
                    <a:pt x="630" y="946"/>
                  </a:lnTo>
                  <a:lnTo>
                    <a:pt x="677" y="937"/>
                  </a:lnTo>
                  <a:lnTo>
                    <a:pt x="720" y="924"/>
                  </a:lnTo>
                  <a:lnTo>
                    <a:pt x="758" y="905"/>
                  </a:lnTo>
                  <a:lnTo>
                    <a:pt x="793" y="880"/>
                  </a:lnTo>
                  <a:lnTo>
                    <a:pt x="824" y="850"/>
                  </a:lnTo>
                  <a:lnTo>
                    <a:pt x="849" y="815"/>
                  </a:lnTo>
                  <a:lnTo>
                    <a:pt x="870" y="775"/>
                  </a:lnTo>
                  <a:lnTo>
                    <a:pt x="886" y="728"/>
                  </a:lnTo>
                  <a:lnTo>
                    <a:pt x="897" y="678"/>
                  </a:lnTo>
                  <a:lnTo>
                    <a:pt x="905" y="622"/>
                  </a:lnTo>
                  <a:lnTo>
                    <a:pt x="907" y="561"/>
                  </a:lnTo>
                  <a:lnTo>
                    <a:pt x="905" y="505"/>
                  </a:lnTo>
                  <a:lnTo>
                    <a:pt x="897" y="452"/>
                  </a:lnTo>
                  <a:lnTo>
                    <a:pt x="886" y="407"/>
                  </a:lnTo>
                  <a:lnTo>
                    <a:pt x="870" y="366"/>
                  </a:lnTo>
                  <a:lnTo>
                    <a:pt x="850" y="329"/>
                  </a:lnTo>
                  <a:lnTo>
                    <a:pt x="826" y="299"/>
                  </a:lnTo>
                  <a:lnTo>
                    <a:pt x="797" y="274"/>
                  </a:lnTo>
                  <a:lnTo>
                    <a:pt x="763" y="254"/>
                  </a:lnTo>
                  <a:lnTo>
                    <a:pt x="727" y="241"/>
                  </a:lnTo>
                  <a:lnTo>
                    <a:pt x="686" y="232"/>
                  </a:lnTo>
                  <a:lnTo>
                    <a:pt x="640" y="229"/>
                  </a:lnTo>
                  <a:close/>
                  <a:moveTo>
                    <a:pt x="413" y="3"/>
                  </a:moveTo>
                  <a:lnTo>
                    <a:pt x="521" y="3"/>
                  </a:lnTo>
                  <a:lnTo>
                    <a:pt x="521" y="143"/>
                  </a:lnTo>
                  <a:lnTo>
                    <a:pt x="566" y="117"/>
                  </a:lnTo>
                  <a:lnTo>
                    <a:pt x="607" y="93"/>
                  </a:lnTo>
                  <a:lnTo>
                    <a:pt x="643" y="74"/>
                  </a:lnTo>
                  <a:lnTo>
                    <a:pt x="677" y="57"/>
                  </a:lnTo>
                  <a:lnTo>
                    <a:pt x="707" y="44"/>
                  </a:lnTo>
                  <a:lnTo>
                    <a:pt x="735" y="33"/>
                  </a:lnTo>
                  <a:lnTo>
                    <a:pt x="761" y="24"/>
                  </a:lnTo>
                  <a:lnTo>
                    <a:pt x="785" y="18"/>
                  </a:lnTo>
                  <a:lnTo>
                    <a:pt x="809" y="13"/>
                  </a:lnTo>
                  <a:lnTo>
                    <a:pt x="831" y="10"/>
                  </a:lnTo>
                  <a:lnTo>
                    <a:pt x="855" y="9"/>
                  </a:lnTo>
                  <a:lnTo>
                    <a:pt x="879" y="8"/>
                  </a:lnTo>
                  <a:lnTo>
                    <a:pt x="931" y="12"/>
                  </a:lnTo>
                  <a:lnTo>
                    <a:pt x="980" y="23"/>
                  </a:lnTo>
                  <a:lnTo>
                    <a:pt x="1026" y="40"/>
                  </a:lnTo>
                  <a:lnTo>
                    <a:pt x="1070" y="64"/>
                  </a:lnTo>
                  <a:lnTo>
                    <a:pt x="1110" y="94"/>
                  </a:lnTo>
                  <a:lnTo>
                    <a:pt x="1148" y="130"/>
                  </a:lnTo>
                  <a:lnTo>
                    <a:pt x="1180" y="172"/>
                  </a:lnTo>
                  <a:lnTo>
                    <a:pt x="1209" y="218"/>
                  </a:lnTo>
                  <a:lnTo>
                    <a:pt x="1233" y="268"/>
                  </a:lnTo>
                  <a:lnTo>
                    <a:pt x="1252" y="324"/>
                  </a:lnTo>
                  <a:lnTo>
                    <a:pt x="1265" y="383"/>
                  </a:lnTo>
                  <a:lnTo>
                    <a:pt x="1274" y="446"/>
                  </a:lnTo>
                  <a:lnTo>
                    <a:pt x="1278" y="512"/>
                  </a:lnTo>
                  <a:lnTo>
                    <a:pt x="1274" y="578"/>
                  </a:lnTo>
                  <a:lnTo>
                    <a:pt x="1265" y="641"/>
                  </a:lnTo>
                  <a:lnTo>
                    <a:pt x="1252" y="701"/>
                  </a:lnTo>
                  <a:lnTo>
                    <a:pt x="1232" y="756"/>
                  </a:lnTo>
                  <a:lnTo>
                    <a:pt x="1205" y="809"/>
                  </a:lnTo>
                  <a:lnTo>
                    <a:pt x="1175" y="857"/>
                  </a:lnTo>
                  <a:lnTo>
                    <a:pt x="1140" y="901"/>
                  </a:lnTo>
                  <a:lnTo>
                    <a:pt x="1099" y="941"/>
                  </a:lnTo>
                  <a:lnTo>
                    <a:pt x="1054" y="976"/>
                  </a:lnTo>
                  <a:lnTo>
                    <a:pt x="1005" y="1006"/>
                  </a:lnTo>
                  <a:lnTo>
                    <a:pt x="951" y="1031"/>
                  </a:lnTo>
                  <a:lnTo>
                    <a:pt x="894" y="1051"/>
                  </a:lnTo>
                  <a:lnTo>
                    <a:pt x="831" y="1065"/>
                  </a:lnTo>
                  <a:lnTo>
                    <a:pt x="766" y="1074"/>
                  </a:lnTo>
                  <a:lnTo>
                    <a:pt x="696" y="1078"/>
                  </a:lnTo>
                  <a:lnTo>
                    <a:pt x="670" y="1078"/>
                  </a:lnTo>
                  <a:lnTo>
                    <a:pt x="637" y="1076"/>
                  </a:lnTo>
                  <a:lnTo>
                    <a:pt x="601" y="1074"/>
                  </a:lnTo>
                  <a:lnTo>
                    <a:pt x="561" y="1071"/>
                  </a:lnTo>
                  <a:lnTo>
                    <a:pt x="521" y="1068"/>
                  </a:lnTo>
                  <a:lnTo>
                    <a:pt x="521" y="1408"/>
                  </a:lnTo>
                  <a:lnTo>
                    <a:pt x="692" y="1447"/>
                  </a:lnTo>
                  <a:lnTo>
                    <a:pt x="692" y="1544"/>
                  </a:lnTo>
                  <a:lnTo>
                    <a:pt x="18" y="1544"/>
                  </a:lnTo>
                  <a:lnTo>
                    <a:pt x="18" y="1447"/>
                  </a:lnTo>
                  <a:lnTo>
                    <a:pt x="171" y="1408"/>
                  </a:lnTo>
                  <a:lnTo>
                    <a:pt x="171" y="229"/>
                  </a:lnTo>
                  <a:lnTo>
                    <a:pt x="0" y="229"/>
                  </a:lnTo>
                  <a:lnTo>
                    <a:pt x="0" y="128"/>
                  </a:lnTo>
                  <a:lnTo>
                    <a:pt x="413" y="3"/>
                  </a:lnTo>
                  <a:close/>
                  <a:moveTo>
                    <a:pt x="3711" y="0"/>
                  </a:moveTo>
                  <a:lnTo>
                    <a:pt x="3770" y="3"/>
                  </a:lnTo>
                  <a:lnTo>
                    <a:pt x="3825" y="9"/>
                  </a:lnTo>
                  <a:lnTo>
                    <a:pt x="3876" y="20"/>
                  </a:lnTo>
                  <a:lnTo>
                    <a:pt x="3923" y="34"/>
                  </a:lnTo>
                  <a:lnTo>
                    <a:pt x="3965" y="53"/>
                  </a:lnTo>
                  <a:lnTo>
                    <a:pt x="4004" y="75"/>
                  </a:lnTo>
                  <a:lnTo>
                    <a:pt x="4036" y="100"/>
                  </a:lnTo>
                  <a:lnTo>
                    <a:pt x="4064" y="129"/>
                  </a:lnTo>
                  <a:lnTo>
                    <a:pt x="4086" y="160"/>
                  </a:lnTo>
                  <a:lnTo>
                    <a:pt x="4103" y="194"/>
                  </a:lnTo>
                  <a:lnTo>
                    <a:pt x="4113" y="232"/>
                  </a:lnTo>
                  <a:lnTo>
                    <a:pt x="4117" y="271"/>
                  </a:lnTo>
                  <a:lnTo>
                    <a:pt x="4114" y="304"/>
                  </a:lnTo>
                  <a:lnTo>
                    <a:pt x="4105" y="334"/>
                  </a:lnTo>
                  <a:lnTo>
                    <a:pt x="4091" y="362"/>
                  </a:lnTo>
                  <a:lnTo>
                    <a:pt x="4074" y="387"/>
                  </a:lnTo>
                  <a:lnTo>
                    <a:pt x="4051" y="407"/>
                  </a:lnTo>
                  <a:lnTo>
                    <a:pt x="4025" y="423"/>
                  </a:lnTo>
                  <a:lnTo>
                    <a:pt x="3995" y="436"/>
                  </a:lnTo>
                  <a:lnTo>
                    <a:pt x="3961" y="443"/>
                  </a:lnTo>
                  <a:lnTo>
                    <a:pt x="3925" y="446"/>
                  </a:lnTo>
                  <a:lnTo>
                    <a:pt x="3891" y="444"/>
                  </a:lnTo>
                  <a:lnTo>
                    <a:pt x="3859" y="438"/>
                  </a:lnTo>
                  <a:lnTo>
                    <a:pt x="3826" y="428"/>
                  </a:lnTo>
                  <a:lnTo>
                    <a:pt x="3792" y="413"/>
                  </a:lnTo>
                  <a:lnTo>
                    <a:pt x="3757" y="394"/>
                  </a:lnTo>
                  <a:lnTo>
                    <a:pt x="3757" y="114"/>
                  </a:lnTo>
                  <a:lnTo>
                    <a:pt x="3711" y="125"/>
                  </a:lnTo>
                  <a:lnTo>
                    <a:pt x="3668" y="140"/>
                  </a:lnTo>
                  <a:lnTo>
                    <a:pt x="3631" y="162"/>
                  </a:lnTo>
                  <a:lnTo>
                    <a:pt x="3597" y="187"/>
                  </a:lnTo>
                  <a:lnTo>
                    <a:pt x="3568" y="218"/>
                  </a:lnTo>
                  <a:lnTo>
                    <a:pt x="3543" y="253"/>
                  </a:lnTo>
                  <a:lnTo>
                    <a:pt x="3523" y="294"/>
                  </a:lnTo>
                  <a:lnTo>
                    <a:pt x="3508" y="339"/>
                  </a:lnTo>
                  <a:lnTo>
                    <a:pt x="3497" y="391"/>
                  </a:lnTo>
                  <a:lnTo>
                    <a:pt x="3489" y="447"/>
                  </a:lnTo>
                  <a:lnTo>
                    <a:pt x="3487" y="507"/>
                  </a:lnTo>
                  <a:lnTo>
                    <a:pt x="3489" y="565"/>
                  </a:lnTo>
                  <a:lnTo>
                    <a:pt x="3497" y="617"/>
                  </a:lnTo>
                  <a:lnTo>
                    <a:pt x="3509" y="667"/>
                  </a:lnTo>
                  <a:lnTo>
                    <a:pt x="3526" y="712"/>
                  </a:lnTo>
                  <a:lnTo>
                    <a:pt x="3547" y="753"/>
                  </a:lnTo>
                  <a:lnTo>
                    <a:pt x="3571" y="790"/>
                  </a:lnTo>
                  <a:lnTo>
                    <a:pt x="3600" y="821"/>
                  </a:lnTo>
                  <a:lnTo>
                    <a:pt x="3632" y="847"/>
                  </a:lnTo>
                  <a:lnTo>
                    <a:pt x="3668" y="869"/>
                  </a:lnTo>
                  <a:lnTo>
                    <a:pt x="3707" y="885"/>
                  </a:lnTo>
                  <a:lnTo>
                    <a:pt x="3750" y="894"/>
                  </a:lnTo>
                  <a:lnTo>
                    <a:pt x="3795" y="897"/>
                  </a:lnTo>
                  <a:lnTo>
                    <a:pt x="3821" y="896"/>
                  </a:lnTo>
                  <a:lnTo>
                    <a:pt x="3847" y="894"/>
                  </a:lnTo>
                  <a:lnTo>
                    <a:pt x="3874" y="889"/>
                  </a:lnTo>
                  <a:lnTo>
                    <a:pt x="3901" y="881"/>
                  </a:lnTo>
                  <a:lnTo>
                    <a:pt x="3931" y="872"/>
                  </a:lnTo>
                  <a:lnTo>
                    <a:pt x="3964" y="861"/>
                  </a:lnTo>
                  <a:lnTo>
                    <a:pt x="3999" y="846"/>
                  </a:lnTo>
                  <a:lnTo>
                    <a:pt x="4036" y="830"/>
                  </a:lnTo>
                  <a:lnTo>
                    <a:pt x="4079" y="810"/>
                  </a:lnTo>
                  <a:lnTo>
                    <a:pt x="4127" y="787"/>
                  </a:lnTo>
                  <a:lnTo>
                    <a:pt x="4127" y="976"/>
                  </a:lnTo>
                  <a:lnTo>
                    <a:pt x="4069" y="1001"/>
                  </a:lnTo>
                  <a:lnTo>
                    <a:pt x="4016" y="1024"/>
                  </a:lnTo>
                  <a:lnTo>
                    <a:pt x="3966" y="1041"/>
                  </a:lnTo>
                  <a:lnTo>
                    <a:pt x="3919" y="1058"/>
                  </a:lnTo>
                  <a:lnTo>
                    <a:pt x="3874" y="1070"/>
                  </a:lnTo>
                  <a:lnTo>
                    <a:pt x="3830" y="1080"/>
                  </a:lnTo>
                  <a:lnTo>
                    <a:pt x="3786" y="1086"/>
                  </a:lnTo>
                  <a:lnTo>
                    <a:pt x="3742" y="1091"/>
                  </a:lnTo>
                  <a:lnTo>
                    <a:pt x="3697" y="1094"/>
                  </a:lnTo>
                  <a:lnTo>
                    <a:pt x="3651" y="1095"/>
                  </a:lnTo>
                  <a:lnTo>
                    <a:pt x="3588" y="1093"/>
                  </a:lnTo>
                  <a:lnTo>
                    <a:pt x="3530" y="1086"/>
                  </a:lnTo>
                  <a:lnTo>
                    <a:pt x="3476" y="1075"/>
                  </a:lnTo>
                  <a:lnTo>
                    <a:pt x="3426" y="1060"/>
                  </a:lnTo>
                  <a:lnTo>
                    <a:pt x="3378" y="1039"/>
                  </a:lnTo>
                  <a:lnTo>
                    <a:pt x="3334" y="1014"/>
                  </a:lnTo>
                  <a:lnTo>
                    <a:pt x="3294" y="984"/>
                  </a:lnTo>
                  <a:lnTo>
                    <a:pt x="3255" y="947"/>
                  </a:lnTo>
                  <a:lnTo>
                    <a:pt x="3219" y="907"/>
                  </a:lnTo>
                  <a:lnTo>
                    <a:pt x="3188" y="865"/>
                  </a:lnTo>
                  <a:lnTo>
                    <a:pt x="3162" y="820"/>
                  </a:lnTo>
                  <a:lnTo>
                    <a:pt x="3140" y="772"/>
                  </a:lnTo>
                  <a:lnTo>
                    <a:pt x="3124" y="722"/>
                  </a:lnTo>
                  <a:lnTo>
                    <a:pt x="3111" y="670"/>
                  </a:lnTo>
                  <a:lnTo>
                    <a:pt x="3104" y="616"/>
                  </a:lnTo>
                  <a:lnTo>
                    <a:pt x="3101" y="561"/>
                  </a:lnTo>
                  <a:lnTo>
                    <a:pt x="3105" y="494"/>
                  </a:lnTo>
                  <a:lnTo>
                    <a:pt x="3115" y="433"/>
                  </a:lnTo>
                  <a:lnTo>
                    <a:pt x="3130" y="373"/>
                  </a:lnTo>
                  <a:lnTo>
                    <a:pt x="3153" y="318"/>
                  </a:lnTo>
                  <a:lnTo>
                    <a:pt x="3179" y="267"/>
                  </a:lnTo>
                  <a:lnTo>
                    <a:pt x="3213" y="219"/>
                  </a:lnTo>
                  <a:lnTo>
                    <a:pt x="3250" y="175"/>
                  </a:lnTo>
                  <a:lnTo>
                    <a:pt x="3293" y="135"/>
                  </a:lnTo>
                  <a:lnTo>
                    <a:pt x="3341" y="102"/>
                  </a:lnTo>
                  <a:lnTo>
                    <a:pt x="3392" y="72"/>
                  </a:lnTo>
                  <a:lnTo>
                    <a:pt x="3448" y="47"/>
                  </a:lnTo>
                  <a:lnTo>
                    <a:pt x="3508" y="27"/>
                  </a:lnTo>
                  <a:lnTo>
                    <a:pt x="3573" y="12"/>
                  </a:lnTo>
                  <a:lnTo>
                    <a:pt x="3640" y="3"/>
                  </a:lnTo>
                  <a:lnTo>
                    <a:pt x="3711" y="0"/>
                  </a:lnTo>
                  <a:close/>
                  <a:moveTo>
                    <a:pt x="2910" y="0"/>
                  </a:moveTo>
                  <a:lnTo>
                    <a:pt x="2948" y="4"/>
                  </a:lnTo>
                  <a:lnTo>
                    <a:pt x="2983" y="14"/>
                  </a:lnTo>
                  <a:lnTo>
                    <a:pt x="3014" y="30"/>
                  </a:lnTo>
                  <a:lnTo>
                    <a:pt x="3040" y="52"/>
                  </a:lnTo>
                  <a:lnTo>
                    <a:pt x="3063" y="78"/>
                  </a:lnTo>
                  <a:lnTo>
                    <a:pt x="3079" y="109"/>
                  </a:lnTo>
                  <a:lnTo>
                    <a:pt x="3089" y="142"/>
                  </a:lnTo>
                  <a:lnTo>
                    <a:pt x="3093" y="178"/>
                  </a:lnTo>
                  <a:lnTo>
                    <a:pt x="3091" y="203"/>
                  </a:lnTo>
                  <a:lnTo>
                    <a:pt x="3088" y="227"/>
                  </a:lnTo>
                  <a:lnTo>
                    <a:pt x="3081" y="252"/>
                  </a:lnTo>
                  <a:lnTo>
                    <a:pt x="3071" y="277"/>
                  </a:lnTo>
                  <a:lnTo>
                    <a:pt x="3060" y="303"/>
                  </a:lnTo>
                  <a:lnTo>
                    <a:pt x="3044" y="331"/>
                  </a:lnTo>
                  <a:lnTo>
                    <a:pt x="3025" y="361"/>
                  </a:lnTo>
                  <a:lnTo>
                    <a:pt x="3004" y="393"/>
                  </a:lnTo>
                  <a:lnTo>
                    <a:pt x="2978" y="429"/>
                  </a:lnTo>
                  <a:lnTo>
                    <a:pt x="2948" y="468"/>
                  </a:lnTo>
                  <a:lnTo>
                    <a:pt x="2914" y="512"/>
                  </a:lnTo>
                  <a:lnTo>
                    <a:pt x="2876" y="561"/>
                  </a:lnTo>
                  <a:lnTo>
                    <a:pt x="2472" y="1078"/>
                  </a:lnTo>
                  <a:lnTo>
                    <a:pt x="2182" y="1078"/>
                  </a:lnTo>
                  <a:lnTo>
                    <a:pt x="2182" y="424"/>
                  </a:lnTo>
                  <a:lnTo>
                    <a:pt x="1784" y="1078"/>
                  </a:lnTo>
                  <a:lnTo>
                    <a:pt x="1518" y="1078"/>
                  </a:lnTo>
                  <a:lnTo>
                    <a:pt x="1518" y="234"/>
                  </a:lnTo>
                  <a:lnTo>
                    <a:pt x="1313" y="214"/>
                  </a:lnTo>
                  <a:lnTo>
                    <a:pt x="1313" y="118"/>
                  </a:lnTo>
                  <a:lnTo>
                    <a:pt x="1690" y="25"/>
                  </a:lnTo>
                  <a:lnTo>
                    <a:pt x="1832" y="25"/>
                  </a:lnTo>
                  <a:lnTo>
                    <a:pt x="1832" y="713"/>
                  </a:lnTo>
                  <a:lnTo>
                    <a:pt x="2247" y="25"/>
                  </a:lnTo>
                  <a:lnTo>
                    <a:pt x="2497" y="25"/>
                  </a:lnTo>
                  <a:lnTo>
                    <a:pt x="2497" y="822"/>
                  </a:lnTo>
                  <a:lnTo>
                    <a:pt x="2759" y="473"/>
                  </a:lnTo>
                  <a:lnTo>
                    <a:pt x="2759" y="62"/>
                  </a:lnTo>
                  <a:lnTo>
                    <a:pt x="2779" y="44"/>
                  </a:lnTo>
                  <a:lnTo>
                    <a:pt x="2806" y="27"/>
                  </a:lnTo>
                  <a:lnTo>
                    <a:pt x="2837" y="13"/>
                  </a:lnTo>
                  <a:lnTo>
                    <a:pt x="2872" y="4"/>
                  </a:lnTo>
                  <a:lnTo>
                    <a:pt x="2910" y="0"/>
                  </a:lnTo>
                  <a:close/>
                </a:path>
              </a:pathLst>
            </a:custGeom>
            <a:solidFill>
              <a:srgbClr val="000000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 noProof="0"/>
            </a:p>
          </p:txBody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Empty no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p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12" name="TextBox 11"/>
          <p:cNvSpPr txBox="1"/>
          <p:nvPr/>
        </p:nvSpPr>
        <p:spPr>
          <a:xfrm>
            <a:off x="533400" y="6477001"/>
            <a:ext cx="2590800" cy="152399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Key poi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>
            <a:lvl1pPr>
              <a:lnSpc>
                <a:spcPct val="100000"/>
              </a:lnSpc>
              <a:defRPr baseline="0">
                <a:solidFill>
                  <a:schemeClr val="tx1"/>
                </a:solidFill>
              </a:defRPr>
            </a:lvl1pPr>
          </a:lstStyle>
          <a:p>
            <a:r>
              <a:rPr lang="en-US" noProof="0" smtClean="0"/>
              <a:t>Click to edit Master title style</a:t>
            </a:r>
            <a:endParaRPr lang="en-GB" noProof="0"/>
          </a:p>
        </p:txBody>
      </p:sp>
      <p:cxnSp>
        <p:nvCxnSpPr>
          <p:cNvPr id="11" name="Shape 10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12" name="TextBox 11"/>
          <p:cNvSpPr txBox="1"/>
          <p:nvPr/>
        </p:nvSpPr>
        <p:spPr>
          <a:xfrm>
            <a:off x="533400" y="6477001"/>
            <a:ext cx="2590800" cy="152399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" name="Content Placeholder 26"/>
          <p:cNvSpPr>
            <a:spLocks noGrp="1"/>
          </p:cNvSpPr>
          <p:nvPr>
            <p:ph sz="quarter" idx="15"/>
          </p:nvPr>
        </p:nvSpPr>
        <p:spPr>
          <a:xfrm>
            <a:off x="533400" y="1752600"/>
            <a:ext cx="8077200" cy="4419600"/>
          </a:xfrm>
        </p:spPr>
        <p:txBody>
          <a:bodyPr/>
          <a:lstStyle>
            <a:lvl1pPr>
              <a:defRPr sz="3200" baseline="0">
                <a:solidFill>
                  <a:schemeClr val="tx2"/>
                </a:solidFill>
              </a:defRPr>
            </a:lvl1pPr>
            <a:lvl2pPr>
              <a:buClr>
                <a:schemeClr val="tx2"/>
              </a:buClr>
              <a:defRPr sz="3200">
                <a:solidFill>
                  <a:schemeClr val="tx2"/>
                </a:solidFill>
              </a:defRPr>
            </a:lvl2pPr>
            <a:lvl3pPr>
              <a:buClr>
                <a:schemeClr val="tx2"/>
              </a:buClr>
              <a:defRPr sz="3200">
                <a:solidFill>
                  <a:schemeClr val="tx2"/>
                </a:solidFill>
              </a:defRPr>
            </a:lvl3pPr>
            <a:lvl4pPr>
              <a:buClr>
                <a:schemeClr val="tx2"/>
              </a:buClr>
              <a:defRPr sz="3200">
                <a:solidFill>
                  <a:schemeClr val="tx2"/>
                </a:solidFill>
              </a:defRPr>
            </a:lvl4pPr>
            <a:lvl5pPr>
              <a:buClr>
                <a:schemeClr val="tx2"/>
              </a:buClr>
              <a:defRPr sz="3200">
                <a:solidFill>
                  <a:schemeClr val="tx2"/>
                </a:solidFill>
              </a:defRPr>
            </a:lvl5pPr>
            <a:lvl6pPr>
              <a:buClr>
                <a:schemeClr val="tx2"/>
              </a:buClr>
              <a:defRPr sz="3200" baseline="0">
                <a:solidFill>
                  <a:schemeClr val="tx2"/>
                </a:solidFill>
              </a:defRPr>
            </a:lvl6pPr>
            <a:lvl7pPr>
              <a:buClr>
                <a:schemeClr val="tx2"/>
              </a:buClr>
              <a:buAutoNum type="alphaLcPeriod"/>
              <a:defRPr sz="3200" baseline="0">
                <a:solidFill>
                  <a:schemeClr val="tx2"/>
                </a:solidFill>
              </a:defRPr>
            </a:lvl7pPr>
            <a:lvl8pPr>
              <a:buClr>
                <a:schemeClr val="tx2"/>
              </a:buClr>
              <a:buNone/>
              <a:defRPr sz="3200">
                <a:solidFill>
                  <a:schemeClr val="tx2"/>
                </a:solidFill>
              </a:defRPr>
            </a:lvl8pPr>
            <a:lvl9pPr>
              <a:defRPr sz="3200"/>
            </a:lvl9pPr>
          </a:lstStyle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/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6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Key point: Colour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>
            <a:lvl1pPr>
              <a:lnSpc>
                <a:spcPct val="100000"/>
              </a:lnSpc>
              <a:defRPr baseline="0">
                <a:solidFill>
                  <a:schemeClr val="bg1"/>
                </a:solidFill>
              </a:defRPr>
            </a:lvl1pPr>
          </a:lstStyle>
          <a:p>
            <a:r>
              <a:rPr lang="en-US" noProof="0" smtClean="0"/>
              <a:t>Click to edit Master title style</a:t>
            </a:r>
            <a:endParaRPr lang="en-GB" noProof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752600"/>
            <a:ext cx="8077200" cy="4419600"/>
          </a:xfrm>
        </p:spPr>
        <p:txBody>
          <a:bodyPr>
            <a:noAutofit/>
          </a:bodyPr>
          <a:lstStyle>
            <a:lvl1pPr>
              <a:lnSpc>
                <a:spcPts val="3600"/>
              </a:lnSpc>
              <a:spcBef>
                <a:spcPts val="0"/>
              </a:spcBef>
              <a:spcAft>
                <a:spcPts val="600"/>
              </a:spcAft>
              <a:defRPr sz="3200" baseline="0">
                <a:solidFill>
                  <a:schemeClr val="bg1"/>
                </a:solidFill>
              </a:defRPr>
            </a:lvl1pPr>
            <a:lvl2pPr marL="444500" indent="-263525">
              <a:lnSpc>
                <a:spcPts val="3600"/>
              </a:lnSpc>
              <a:spcBef>
                <a:spcPts val="0"/>
              </a:spcBef>
              <a:spcAft>
                <a:spcPts val="600"/>
              </a:spcAft>
              <a:buClr>
                <a:schemeClr val="bg1"/>
              </a:buClr>
              <a:defRPr sz="3200">
                <a:solidFill>
                  <a:schemeClr val="bg1"/>
                </a:solidFill>
              </a:defRPr>
            </a:lvl2pPr>
            <a:lvl3pPr marL="714375" indent="-266700">
              <a:lnSpc>
                <a:spcPts val="3600"/>
              </a:lnSpc>
              <a:spcBef>
                <a:spcPts val="0"/>
              </a:spcBef>
              <a:spcAft>
                <a:spcPts val="600"/>
              </a:spcAft>
              <a:buClr>
                <a:schemeClr val="bg1"/>
              </a:buClr>
              <a:defRPr sz="3200">
                <a:solidFill>
                  <a:schemeClr val="bg1"/>
                </a:solidFill>
              </a:defRPr>
            </a:lvl3pPr>
            <a:lvl4pPr marL="984250" indent="-266700">
              <a:lnSpc>
                <a:spcPts val="3600"/>
              </a:lnSpc>
              <a:spcBef>
                <a:spcPts val="0"/>
              </a:spcBef>
              <a:spcAft>
                <a:spcPts val="600"/>
              </a:spcAft>
              <a:buClr>
                <a:schemeClr val="bg1"/>
              </a:buClr>
              <a:defRPr sz="3200">
                <a:solidFill>
                  <a:schemeClr val="bg1"/>
                </a:solidFill>
              </a:defRPr>
            </a:lvl4pPr>
            <a:lvl5pPr marL="1341438" indent="-266700">
              <a:lnSpc>
                <a:spcPts val="3600"/>
              </a:lnSpc>
              <a:spcBef>
                <a:spcPts val="0"/>
              </a:spcBef>
              <a:spcAft>
                <a:spcPts val="600"/>
              </a:spcAft>
              <a:buClr>
                <a:schemeClr val="bg1"/>
              </a:buClr>
              <a:defRPr sz="3200">
                <a:solidFill>
                  <a:schemeClr val="bg1"/>
                </a:solidFill>
              </a:defRPr>
            </a:lvl5pPr>
            <a:lvl6pPr marL="1611313" indent="-271463">
              <a:lnSpc>
                <a:spcPts val="3600"/>
              </a:lnSpc>
              <a:spcBef>
                <a:spcPts val="0"/>
              </a:spcBef>
              <a:spcAft>
                <a:spcPts val="60"/>
              </a:spcAft>
              <a:buClr>
                <a:schemeClr val="bg1"/>
              </a:buClr>
              <a:buFont typeface="Arial" pitchFamily="34" charset="0"/>
              <a:buNone/>
              <a:defRPr sz="2800">
                <a:solidFill>
                  <a:schemeClr val="bg1"/>
                </a:solidFill>
              </a:defRPr>
            </a:lvl6pPr>
            <a:lvl7pPr>
              <a:defRPr sz="2800">
                <a:solidFill>
                  <a:schemeClr val="bg1"/>
                </a:solidFill>
              </a:defRPr>
            </a:lvl7pPr>
            <a:lvl8pPr>
              <a:lnSpc>
                <a:spcPts val="3600"/>
              </a:lnSpc>
              <a:defRPr sz="2800">
                <a:solidFill>
                  <a:schemeClr val="bg1"/>
                </a:solidFill>
              </a:defRPr>
            </a:lvl8pPr>
            <a:lvl9pPr>
              <a:defRPr sz="2800">
                <a:solidFill>
                  <a:schemeClr val="bg1"/>
                </a:solidFill>
              </a:defRPr>
            </a:lvl9pPr>
          </a:lstStyle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 smtClean="0"/>
          </a:p>
        </p:txBody>
      </p:sp>
      <p:sp>
        <p:nvSpPr>
          <p:cNvPr id="2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29" name="TextBox 28"/>
          <p:cNvSpPr txBox="1"/>
          <p:nvPr/>
        </p:nvSpPr>
        <p:spPr>
          <a:xfrm>
            <a:off x="533400" y="6477001"/>
            <a:ext cx="2590800" cy="152399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1" name="Shape 10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Divi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1"/>
          <p:cNvSpPr>
            <a:spLocks noGrp="1"/>
          </p:cNvSpPr>
          <p:nvPr>
            <p:ph type="ctrTitle"/>
          </p:nvPr>
        </p:nvSpPr>
        <p:spPr bwMode="black">
          <a:xfrm>
            <a:off x="533400" y="685801"/>
            <a:ext cx="8077200" cy="1066799"/>
          </a:xfrm>
        </p:spPr>
        <p:txBody>
          <a:bodyPr anchor="t" anchorCtr="0">
            <a:noAutofit/>
          </a:bodyPr>
          <a:lstStyle>
            <a:lvl1pPr>
              <a:lnSpc>
                <a:spcPct val="90000"/>
              </a:lnSpc>
              <a:defRPr sz="3200">
                <a:solidFill>
                  <a:schemeClr val="tx1"/>
                </a:solidFill>
              </a:defRPr>
            </a:lvl1pPr>
          </a:lstStyle>
          <a:p>
            <a:r>
              <a:rPr lang="en-US" noProof="0" smtClean="0"/>
              <a:t>Click to edit Master title style</a:t>
            </a:r>
            <a:endParaRPr lang="en-GB" noProof="0" smtClean="0"/>
          </a:p>
        </p:txBody>
      </p:sp>
      <p:sp>
        <p:nvSpPr>
          <p:cNvPr id="58" name="Subtitle 2"/>
          <p:cNvSpPr>
            <a:spLocks noGrp="1"/>
          </p:cNvSpPr>
          <p:nvPr>
            <p:ph type="subTitle" idx="1"/>
          </p:nvPr>
        </p:nvSpPr>
        <p:spPr bwMode="black">
          <a:xfrm>
            <a:off x="533400" y="1905001"/>
            <a:ext cx="8077200" cy="1371599"/>
          </a:xfrm>
        </p:spPr>
        <p:txBody>
          <a:bodyPr>
            <a:noAutofit/>
          </a:bodyPr>
          <a:lstStyle>
            <a:lvl1pPr marL="0" indent="0" algn="l">
              <a:lnSpc>
                <a:spcPct val="90000"/>
              </a:lnSpc>
              <a:buNone/>
              <a:defRPr sz="32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noProof="0" smtClean="0"/>
              <a:t>Click to edit Master subtitle style</a:t>
            </a:r>
            <a:endParaRPr lang="en-GB" noProof="0" smtClean="0"/>
          </a:p>
        </p:txBody>
      </p:sp>
      <p:sp>
        <p:nvSpPr>
          <p:cNvPr id="3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34" name="TextBox 33"/>
          <p:cNvSpPr txBox="1"/>
          <p:nvPr/>
        </p:nvSpPr>
        <p:spPr>
          <a:xfrm>
            <a:off x="533400" y="6477001"/>
            <a:ext cx="2590800" cy="152399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2" name="Shape 11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Divider: Colour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1"/>
          <p:cNvSpPr>
            <a:spLocks noGrp="1"/>
          </p:cNvSpPr>
          <p:nvPr>
            <p:ph type="ctrTitle"/>
          </p:nvPr>
        </p:nvSpPr>
        <p:spPr bwMode="black">
          <a:xfrm>
            <a:off x="533400" y="685800"/>
            <a:ext cx="8077200" cy="1066800"/>
          </a:xfrm>
        </p:spPr>
        <p:txBody>
          <a:bodyPr anchor="t" anchorCtr="0">
            <a:noAutofit/>
          </a:bodyPr>
          <a:lstStyle>
            <a:lvl1pPr>
              <a:lnSpc>
                <a:spcPct val="90000"/>
              </a:lnSpc>
              <a:defRPr sz="3200" baseline="0">
                <a:solidFill>
                  <a:schemeClr val="bg1"/>
                </a:solidFill>
              </a:defRPr>
            </a:lvl1pPr>
          </a:lstStyle>
          <a:p>
            <a:r>
              <a:rPr lang="en-US" noProof="0" smtClean="0"/>
              <a:t>Click to edit Master title style</a:t>
            </a:r>
            <a:endParaRPr lang="en-GB" noProof="0"/>
          </a:p>
        </p:txBody>
      </p:sp>
      <p:sp>
        <p:nvSpPr>
          <p:cNvPr id="22" name="Subtitle 2"/>
          <p:cNvSpPr>
            <a:spLocks noGrp="1"/>
          </p:cNvSpPr>
          <p:nvPr>
            <p:ph type="subTitle" idx="1"/>
          </p:nvPr>
        </p:nvSpPr>
        <p:spPr bwMode="black">
          <a:xfrm>
            <a:off x="533400" y="1905000"/>
            <a:ext cx="8077200" cy="1371600"/>
          </a:xfrm>
        </p:spPr>
        <p:txBody>
          <a:bodyPr>
            <a:noAutofit/>
          </a:bodyPr>
          <a:lstStyle>
            <a:lvl1pPr marL="0" indent="0" algn="l">
              <a:lnSpc>
                <a:spcPct val="90000"/>
              </a:lnSpc>
              <a:buNone/>
              <a:defRPr sz="3200" baseline="0">
                <a:solidFill>
                  <a:schemeClr val="bg1"/>
                </a:solidFill>
                <a:latin typeface="+mj-lt"/>
              </a:defRPr>
            </a:lvl1pPr>
            <a:lvl2pPr marL="0" indent="0" algn="l">
              <a:buNone/>
              <a:defRPr sz="1800">
                <a:solidFill>
                  <a:schemeClr val="bg1"/>
                </a:solidFill>
                <a:latin typeface="+mj-lt"/>
              </a:defRPr>
            </a:lvl2pPr>
            <a:lvl3pPr marL="457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3pPr>
            <a:lvl4pPr marL="914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4pPr>
            <a:lvl5pPr marL="13716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5pPr>
            <a:lvl6pPr marL="18288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6pPr>
            <a:lvl7pPr marL="22860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7pPr>
            <a:lvl8pPr marL="2743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8pPr>
            <a:lvl9pPr marL="3200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9pPr>
          </a:lstStyle>
          <a:p>
            <a:r>
              <a:rPr lang="en-US" noProof="0" smtClean="0"/>
              <a:t>Click to edit Master subtitle style</a:t>
            </a:r>
            <a:endParaRPr lang="en-GB" noProof="0" smtClean="0"/>
          </a:p>
        </p:txBody>
      </p:sp>
      <p:sp>
        <p:nvSpPr>
          <p:cNvPr id="3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38" name="TextBox 37"/>
          <p:cNvSpPr txBox="1"/>
          <p:nvPr/>
        </p:nvSpPr>
        <p:spPr>
          <a:xfrm>
            <a:off x="533400" y="6477001"/>
            <a:ext cx="2590800" cy="152400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1" name="Shape 10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Divider: Content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1"/>
          <p:cNvSpPr>
            <a:spLocks noGrp="1"/>
          </p:cNvSpPr>
          <p:nvPr>
            <p:ph type="ctrTitle"/>
          </p:nvPr>
        </p:nvSpPr>
        <p:spPr bwMode="black">
          <a:xfrm>
            <a:off x="533400" y="685800"/>
            <a:ext cx="8077200" cy="1066800"/>
          </a:xfrm>
        </p:spPr>
        <p:txBody>
          <a:bodyPr anchor="t" anchorCtr="0">
            <a:noAutofit/>
          </a:bodyPr>
          <a:lstStyle>
            <a:lvl1pPr>
              <a:lnSpc>
                <a:spcPct val="90000"/>
              </a:lnSpc>
              <a:defRPr sz="3200">
                <a:solidFill>
                  <a:schemeClr val="bg1"/>
                </a:solidFill>
              </a:defRPr>
            </a:lvl1pPr>
          </a:lstStyle>
          <a:p>
            <a:r>
              <a:rPr lang="en-US" noProof="0" smtClean="0"/>
              <a:t>Click to edit Master title style</a:t>
            </a:r>
            <a:endParaRPr lang="en-GB" noProof="0" smtClean="0"/>
          </a:p>
        </p:txBody>
      </p:sp>
      <p:sp>
        <p:nvSpPr>
          <p:cNvPr id="20" name="Content Placeholder 19"/>
          <p:cNvSpPr>
            <a:spLocks noGrp="1"/>
          </p:cNvSpPr>
          <p:nvPr>
            <p:ph sz="quarter" idx="13"/>
          </p:nvPr>
        </p:nvSpPr>
        <p:spPr>
          <a:xfrm>
            <a:off x="533401" y="2819400"/>
            <a:ext cx="3962399" cy="3352800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  <a:lvl2pPr>
              <a:buClr>
                <a:schemeClr val="bg1"/>
              </a:buClr>
              <a:defRPr>
                <a:solidFill>
                  <a:schemeClr val="bg1"/>
                </a:solidFill>
              </a:defRPr>
            </a:lvl2pPr>
            <a:lvl3pPr>
              <a:buClr>
                <a:schemeClr val="bg1"/>
              </a:buClr>
              <a:defRPr>
                <a:solidFill>
                  <a:schemeClr val="bg1"/>
                </a:solidFill>
              </a:defRPr>
            </a:lvl3pPr>
            <a:lvl4pPr>
              <a:buClr>
                <a:schemeClr val="bg1"/>
              </a:buClr>
              <a:defRPr>
                <a:solidFill>
                  <a:schemeClr val="bg1"/>
                </a:solidFill>
              </a:defRPr>
            </a:lvl4pPr>
            <a:lvl5pPr>
              <a:buClr>
                <a:schemeClr val="bg1"/>
              </a:buClr>
              <a:defRPr>
                <a:solidFill>
                  <a:schemeClr val="bg1"/>
                </a:solidFill>
              </a:defRPr>
            </a:lvl5pPr>
            <a:lvl6pPr>
              <a:buClr>
                <a:schemeClr val="bg1"/>
              </a:buClr>
              <a:defRPr>
                <a:solidFill>
                  <a:schemeClr val="bg1"/>
                </a:solidFill>
              </a:defRPr>
            </a:lvl6pPr>
            <a:lvl7pPr>
              <a:defRPr>
                <a:solidFill>
                  <a:schemeClr val="bg1"/>
                </a:solidFill>
              </a:defRPr>
            </a:lvl7pPr>
            <a:lvl8pPr>
              <a:defRPr>
                <a:solidFill>
                  <a:schemeClr val="bg1"/>
                </a:solidFill>
              </a:defRPr>
            </a:lvl8pPr>
            <a:lvl9pPr>
              <a:defRPr>
                <a:solidFill>
                  <a:schemeClr val="bg1"/>
                </a:solidFill>
              </a:defRPr>
            </a:lvl9pPr>
          </a:lstStyle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 smtClean="0"/>
          </a:p>
        </p:txBody>
      </p:sp>
      <p:sp>
        <p:nvSpPr>
          <p:cNvPr id="33" name="Subtitle 2"/>
          <p:cNvSpPr>
            <a:spLocks noGrp="1"/>
          </p:cNvSpPr>
          <p:nvPr>
            <p:ph type="subTitle" idx="1"/>
          </p:nvPr>
        </p:nvSpPr>
        <p:spPr bwMode="black">
          <a:xfrm>
            <a:off x="533400" y="1905001"/>
            <a:ext cx="8077200" cy="762000"/>
          </a:xfrm>
        </p:spPr>
        <p:txBody>
          <a:bodyPr>
            <a:noAutofit/>
          </a:bodyPr>
          <a:lstStyle>
            <a:lvl1pPr marL="0" indent="0" algn="l">
              <a:lnSpc>
                <a:spcPct val="90000"/>
              </a:lnSpc>
              <a:buNone/>
              <a:defRPr sz="3200">
                <a:solidFill>
                  <a:schemeClr val="bg1"/>
                </a:solidFill>
                <a:latin typeface="+mj-lt"/>
              </a:defRPr>
            </a:lvl1pPr>
            <a:lvl2pPr marL="0" indent="0" algn="l">
              <a:buNone/>
              <a:defRPr sz="1800">
                <a:solidFill>
                  <a:schemeClr val="bg1"/>
                </a:solidFill>
                <a:latin typeface="+mj-lt"/>
              </a:defRPr>
            </a:lvl2pPr>
            <a:lvl3pPr marL="457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3pPr>
            <a:lvl4pPr marL="914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4pPr>
            <a:lvl5pPr marL="13716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5pPr>
            <a:lvl6pPr marL="18288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6pPr>
            <a:lvl7pPr marL="22860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7pPr>
            <a:lvl8pPr marL="2743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8pPr>
            <a:lvl9pPr marL="3200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9pPr>
          </a:lstStyle>
          <a:p>
            <a:r>
              <a:rPr lang="en-US" noProof="0" smtClean="0"/>
              <a:t>Click to edit Master subtitle style</a:t>
            </a:r>
            <a:endParaRPr lang="en-GB" noProof="0" smtClean="0"/>
          </a:p>
        </p:txBody>
      </p:sp>
      <p:sp>
        <p:nvSpPr>
          <p:cNvPr id="3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32" name="TextBox 31"/>
          <p:cNvSpPr txBox="1"/>
          <p:nvPr/>
        </p:nvSpPr>
        <p:spPr>
          <a:xfrm>
            <a:off x="533400" y="6477001"/>
            <a:ext cx="2590800" cy="152400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2" name="Shape 11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ver Slide: Fixed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41" name="Shape 140"/>
          <p:cNvCxnSpPr/>
          <p:nvPr/>
        </p:nvCxnSpPr>
        <p:spPr>
          <a:xfrm rot="5400000" flipH="1" flipV="1">
            <a:off x="5096257" y="-2734056"/>
            <a:ext cx="152399" cy="6839712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2" name="Title 1"/>
          <p:cNvSpPr>
            <a:spLocks noGrp="1"/>
          </p:cNvSpPr>
          <p:nvPr>
            <p:ph type="ctrTitle" hasCustomPrompt="1"/>
          </p:nvPr>
        </p:nvSpPr>
        <p:spPr bwMode="black">
          <a:xfrm>
            <a:off x="1895475" y="838200"/>
            <a:ext cx="5343525" cy="914400"/>
          </a:xfrm>
        </p:spPr>
        <p:txBody>
          <a:bodyPr anchor="t" anchorCtr="0">
            <a:noAutofit/>
          </a:bodyPr>
          <a:lstStyle>
            <a:lvl1pPr>
              <a:lnSpc>
                <a:spcPct val="90000"/>
              </a:lnSpc>
              <a:defRPr sz="3200" b="1" i="1" baseline="0">
                <a:solidFill>
                  <a:schemeClr val="tx1"/>
                </a:solidFill>
              </a:defRPr>
            </a:lvl1pPr>
          </a:lstStyle>
          <a:p>
            <a:r>
              <a:rPr lang="en-GB" noProof="0" dirty="0" smtClean="0"/>
              <a:t>Click to add the presentation’s main title</a:t>
            </a:r>
            <a:endParaRPr lang="en-GB" noProof="0" dirty="0"/>
          </a:p>
        </p:txBody>
      </p:sp>
      <p:sp>
        <p:nvSpPr>
          <p:cNvPr id="143" name="Subtitle 2"/>
          <p:cNvSpPr>
            <a:spLocks noGrp="1"/>
          </p:cNvSpPr>
          <p:nvPr>
            <p:ph type="subTitle" idx="1" hasCustomPrompt="1"/>
          </p:nvPr>
        </p:nvSpPr>
        <p:spPr bwMode="black">
          <a:xfrm>
            <a:off x="1895475" y="1828799"/>
            <a:ext cx="5343525" cy="914401"/>
          </a:xfrm>
        </p:spPr>
        <p:txBody>
          <a:bodyPr>
            <a:noAutofit/>
          </a:bodyPr>
          <a:lstStyle>
            <a:lvl1pPr marL="0" indent="0" algn="l">
              <a:lnSpc>
                <a:spcPct val="90000"/>
              </a:lnSpc>
              <a:spcAft>
                <a:spcPts val="0"/>
              </a:spcAft>
              <a:buNone/>
              <a:defRPr sz="3200" baseline="0">
                <a:solidFill>
                  <a:schemeClr val="tx1"/>
                </a:solidFill>
                <a:latin typeface="+mj-lt"/>
              </a:defRPr>
            </a:lvl1pPr>
            <a:lvl2pPr marL="0" indent="0" algn="l">
              <a:buNone/>
              <a:defRPr sz="1800">
                <a:solidFill>
                  <a:schemeClr val="bg1"/>
                </a:solidFill>
                <a:latin typeface="+mj-lt"/>
              </a:defRPr>
            </a:lvl2pPr>
            <a:lvl3pPr marL="457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3pPr>
            <a:lvl4pPr marL="914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4pPr>
            <a:lvl5pPr marL="13716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5pPr>
            <a:lvl6pPr marL="18288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6pPr>
            <a:lvl7pPr marL="22860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7pPr>
            <a:lvl8pPr marL="2743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8pPr>
            <a:lvl9pPr marL="3200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9pPr>
          </a:lstStyle>
          <a:p>
            <a:r>
              <a:rPr lang="en-GB" noProof="0" dirty="0" smtClean="0"/>
              <a:t>Subtitle and date (move higher if title is only one line)</a:t>
            </a:r>
          </a:p>
        </p:txBody>
      </p:sp>
      <p:sp>
        <p:nvSpPr>
          <p:cNvPr id="144" name="Text Placeholder 31"/>
          <p:cNvSpPr>
            <a:spLocks noGrp="1"/>
          </p:cNvSpPr>
          <p:nvPr>
            <p:ph type="body" sz="quarter" idx="10" hasCustomPrompt="1"/>
          </p:nvPr>
        </p:nvSpPr>
        <p:spPr bwMode="black">
          <a:xfrm>
            <a:off x="1895475" y="374904"/>
            <a:ext cx="4105656" cy="146304"/>
          </a:xfrm>
        </p:spPr>
        <p:txBody>
          <a:bodyPr/>
          <a:lstStyle>
            <a:lvl1pPr>
              <a:defRPr sz="11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2pPr>
            <a:lvl3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3pPr>
            <a:lvl4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4pPr>
            <a:lvl5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en-GB" noProof="0" smtClean="0"/>
              <a:t>www.pwc.com</a:t>
            </a:r>
            <a:endParaRPr lang="en-GB" noProof="0"/>
          </a:p>
        </p:txBody>
      </p:sp>
      <p:grpSp>
        <p:nvGrpSpPr>
          <p:cNvPr id="102" name="Group 101"/>
          <p:cNvGrpSpPr>
            <a:grpSpLocks noChangeAspect="1"/>
          </p:cNvGrpSpPr>
          <p:nvPr userDrawn="1"/>
        </p:nvGrpSpPr>
        <p:grpSpPr>
          <a:xfrm>
            <a:off x="968592" y="5768681"/>
            <a:ext cx="1232283" cy="935789"/>
            <a:chOff x="518032" y="-1032869"/>
            <a:chExt cx="6161413" cy="4678943"/>
          </a:xfrm>
        </p:grpSpPr>
        <p:grpSp>
          <p:nvGrpSpPr>
            <p:cNvPr id="103" name="Group 73"/>
            <p:cNvGrpSpPr>
              <a:grpSpLocks noChangeAspect="1"/>
            </p:cNvGrpSpPr>
            <p:nvPr/>
          </p:nvGrpSpPr>
          <p:grpSpPr>
            <a:xfrm>
              <a:off x="4438637" y="-1032863"/>
              <a:ext cx="2240792" cy="2011550"/>
              <a:chOff x="1905000" y="5715000"/>
              <a:chExt cx="445770" cy="381000"/>
            </a:xfrm>
          </p:grpSpPr>
          <p:sp>
            <p:nvSpPr>
              <p:cNvPr id="107" name="Rectangle 25"/>
              <p:cNvSpPr>
                <a:spLocks noChangeArrowheads="1"/>
              </p:cNvSpPr>
              <p:nvPr userDrawn="1"/>
            </p:nvSpPr>
            <p:spPr bwMode="gray">
              <a:xfrm>
                <a:off x="2293620" y="5988118"/>
                <a:ext cx="57150" cy="107882"/>
              </a:xfrm>
              <a:prstGeom prst="rect">
                <a:avLst/>
              </a:prstGeom>
              <a:solidFill>
                <a:srgbClr val="F445F6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08" name="Rectangle 26"/>
              <p:cNvSpPr>
                <a:spLocks noChangeArrowheads="1"/>
              </p:cNvSpPr>
              <p:nvPr userDrawn="1"/>
            </p:nvSpPr>
            <p:spPr bwMode="gray">
              <a:xfrm>
                <a:off x="2132171" y="5757333"/>
                <a:ext cx="44291" cy="66914"/>
              </a:xfrm>
              <a:prstGeom prst="rect">
                <a:avLst/>
              </a:prstGeom>
              <a:solidFill>
                <a:srgbClr val="F6B67F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09" name="Rectangle 27"/>
              <p:cNvSpPr>
                <a:spLocks noChangeArrowheads="1"/>
              </p:cNvSpPr>
              <p:nvPr userDrawn="1"/>
            </p:nvSpPr>
            <p:spPr bwMode="gray">
              <a:xfrm>
                <a:off x="1905000" y="5715000"/>
                <a:ext cx="227171" cy="42333"/>
              </a:xfrm>
              <a:prstGeom prst="rect">
                <a:avLst/>
              </a:prstGeom>
              <a:solidFill>
                <a:srgbClr val="F48F17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10" name="Rectangle 28"/>
              <p:cNvSpPr>
                <a:spLocks noChangeArrowheads="1"/>
              </p:cNvSpPr>
              <p:nvPr userDrawn="1"/>
            </p:nvSpPr>
            <p:spPr bwMode="gray">
              <a:xfrm>
                <a:off x="1905000" y="5757333"/>
                <a:ext cx="227171" cy="66914"/>
              </a:xfrm>
              <a:prstGeom prst="rect">
                <a:avLst/>
              </a:prstGeom>
              <a:solidFill>
                <a:srgbClr val="EB660B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11" name="Rectangle 29"/>
              <p:cNvSpPr>
                <a:spLocks noChangeArrowheads="1"/>
              </p:cNvSpPr>
              <p:nvPr userDrawn="1"/>
            </p:nvSpPr>
            <p:spPr bwMode="gray">
              <a:xfrm>
                <a:off x="2176462" y="5824247"/>
                <a:ext cx="117158" cy="163871"/>
              </a:xfrm>
              <a:prstGeom prst="rect">
                <a:avLst/>
              </a:prstGeom>
              <a:solidFill>
                <a:srgbClr val="F3BF09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12" name="Rectangle 30"/>
              <p:cNvSpPr>
                <a:spLocks noChangeArrowheads="1"/>
              </p:cNvSpPr>
              <p:nvPr userDrawn="1"/>
            </p:nvSpPr>
            <p:spPr bwMode="gray">
              <a:xfrm>
                <a:off x="2176462" y="5988118"/>
                <a:ext cx="117158" cy="107882"/>
              </a:xfrm>
              <a:prstGeom prst="rect">
                <a:avLst/>
              </a:prstGeom>
              <a:solidFill>
                <a:srgbClr val="E93409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13" name="Rectangle 31"/>
              <p:cNvSpPr>
                <a:spLocks noChangeArrowheads="1"/>
              </p:cNvSpPr>
              <p:nvPr userDrawn="1"/>
            </p:nvSpPr>
            <p:spPr bwMode="gray">
              <a:xfrm>
                <a:off x="2132171" y="5824247"/>
                <a:ext cx="44291" cy="163871"/>
              </a:xfrm>
              <a:prstGeom prst="rect">
                <a:avLst/>
              </a:prstGeom>
              <a:solidFill>
                <a:srgbClr val="EA8804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14" name="Rectangle 32"/>
              <p:cNvSpPr>
                <a:spLocks noChangeArrowheads="1"/>
              </p:cNvSpPr>
              <p:nvPr userDrawn="1"/>
            </p:nvSpPr>
            <p:spPr bwMode="gray">
              <a:xfrm>
                <a:off x="2132171" y="5988118"/>
                <a:ext cx="44291" cy="107882"/>
              </a:xfrm>
              <a:prstGeom prst="rect">
                <a:avLst/>
              </a:prstGeom>
              <a:solidFill>
                <a:srgbClr val="E02504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15" name="Freeform 33"/>
              <p:cNvSpPr>
                <a:spLocks/>
              </p:cNvSpPr>
              <p:nvPr userDrawn="1"/>
            </p:nvSpPr>
            <p:spPr bwMode="gray">
              <a:xfrm>
                <a:off x="1905000" y="5824247"/>
                <a:ext cx="227171" cy="16387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59" y="0"/>
                  </a:cxn>
                  <a:cxn ang="0">
                    <a:pos x="159" y="120"/>
                  </a:cxn>
                  <a:cxn ang="0">
                    <a:pos x="99" y="120"/>
                  </a:cxn>
                  <a:cxn ang="0">
                    <a:pos x="99" y="80"/>
                  </a:cxn>
                  <a:cxn ang="0">
                    <a:pos x="0" y="80"/>
                  </a:cxn>
                  <a:cxn ang="0">
                    <a:pos x="0" y="0"/>
                  </a:cxn>
                </a:cxnLst>
                <a:rect l="0" t="0" r="r" b="b"/>
                <a:pathLst>
                  <a:path w="159" h="120">
                    <a:moveTo>
                      <a:pt x="0" y="0"/>
                    </a:moveTo>
                    <a:lnTo>
                      <a:pt x="159" y="0"/>
                    </a:lnTo>
                    <a:lnTo>
                      <a:pt x="159" y="120"/>
                    </a:lnTo>
                    <a:lnTo>
                      <a:pt x="99" y="120"/>
                    </a:lnTo>
                    <a:lnTo>
                      <a:pt x="99" y="80"/>
                    </a:lnTo>
                    <a:lnTo>
                      <a:pt x="0" y="8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04C00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16" name="Rectangle 34"/>
              <p:cNvSpPr>
                <a:spLocks noChangeArrowheads="1"/>
              </p:cNvSpPr>
              <p:nvPr userDrawn="1"/>
            </p:nvSpPr>
            <p:spPr bwMode="gray">
              <a:xfrm>
                <a:off x="2046446" y="5988118"/>
                <a:ext cx="85725" cy="107882"/>
              </a:xfrm>
              <a:prstGeom prst="rect">
                <a:avLst/>
              </a:prstGeom>
              <a:solidFill>
                <a:srgbClr val="D61400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17" name="Rectangle 35"/>
              <p:cNvSpPr>
                <a:spLocks noChangeArrowheads="1"/>
              </p:cNvSpPr>
              <p:nvPr userDrawn="1"/>
            </p:nvSpPr>
            <p:spPr bwMode="gray">
              <a:xfrm>
                <a:off x="1905000" y="5933495"/>
                <a:ext cx="141446" cy="54624"/>
              </a:xfrm>
              <a:prstGeom prst="rect">
                <a:avLst/>
              </a:prstGeom>
              <a:solidFill>
                <a:srgbClr val="C93C00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18" name="Rectangle 36"/>
              <p:cNvSpPr>
                <a:spLocks noChangeArrowheads="1"/>
              </p:cNvSpPr>
              <p:nvPr userDrawn="1"/>
            </p:nvSpPr>
            <p:spPr bwMode="gray">
              <a:xfrm>
                <a:off x="1905000" y="5988118"/>
                <a:ext cx="141446" cy="107882"/>
              </a:xfrm>
              <a:prstGeom prst="rect">
                <a:avLst/>
              </a:prstGeom>
              <a:solidFill>
                <a:srgbClr val="C01000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19" name="Rectangle 25"/>
              <p:cNvSpPr>
                <a:spLocks noChangeArrowheads="1"/>
              </p:cNvSpPr>
              <p:nvPr/>
            </p:nvSpPr>
            <p:spPr bwMode="gray">
              <a:xfrm>
                <a:off x="2293620" y="5988118"/>
                <a:ext cx="57150" cy="107882"/>
              </a:xfrm>
              <a:prstGeom prst="rect">
                <a:avLst/>
              </a:prstGeom>
              <a:solidFill>
                <a:srgbClr val="F445F6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20" name="Rectangle 26"/>
              <p:cNvSpPr>
                <a:spLocks noChangeArrowheads="1"/>
              </p:cNvSpPr>
              <p:nvPr/>
            </p:nvSpPr>
            <p:spPr bwMode="gray">
              <a:xfrm>
                <a:off x="2132171" y="5757333"/>
                <a:ext cx="44291" cy="66914"/>
              </a:xfrm>
              <a:prstGeom prst="rect">
                <a:avLst/>
              </a:prstGeom>
              <a:solidFill>
                <a:srgbClr val="F6B67F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21" name="Rectangle 27"/>
              <p:cNvSpPr>
                <a:spLocks noChangeArrowheads="1"/>
              </p:cNvSpPr>
              <p:nvPr/>
            </p:nvSpPr>
            <p:spPr bwMode="gray">
              <a:xfrm>
                <a:off x="1905000" y="5715000"/>
                <a:ext cx="227171" cy="42333"/>
              </a:xfrm>
              <a:prstGeom prst="rect">
                <a:avLst/>
              </a:prstGeom>
              <a:solidFill>
                <a:srgbClr val="F48F17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22" name="Rectangle 28"/>
              <p:cNvSpPr>
                <a:spLocks noChangeArrowheads="1"/>
              </p:cNvSpPr>
              <p:nvPr/>
            </p:nvSpPr>
            <p:spPr bwMode="gray">
              <a:xfrm>
                <a:off x="1905000" y="5757333"/>
                <a:ext cx="227171" cy="66914"/>
              </a:xfrm>
              <a:prstGeom prst="rect">
                <a:avLst/>
              </a:prstGeom>
              <a:solidFill>
                <a:srgbClr val="EB660B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23" name="Rectangle 29"/>
              <p:cNvSpPr>
                <a:spLocks noChangeArrowheads="1"/>
              </p:cNvSpPr>
              <p:nvPr/>
            </p:nvSpPr>
            <p:spPr bwMode="gray">
              <a:xfrm>
                <a:off x="2176462" y="5824247"/>
                <a:ext cx="117158" cy="163871"/>
              </a:xfrm>
              <a:prstGeom prst="rect">
                <a:avLst/>
              </a:prstGeom>
              <a:solidFill>
                <a:srgbClr val="F3BF09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24" name="Rectangle 30"/>
              <p:cNvSpPr>
                <a:spLocks noChangeArrowheads="1"/>
              </p:cNvSpPr>
              <p:nvPr/>
            </p:nvSpPr>
            <p:spPr bwMode="gray">
              <a:xfrm>
                <a:off x="2176462" y="5988118"/>
                <a:ext cx="117158" cy="107882"/>
              </a:xfrm>
              <a:prstGeom prst="rect">
                <a:avLst/>
              </a:prstGeom>
              <a:solidFill>
                <a:srgbClr val="E93409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25" name="Rectangle 31"/>
              <p:cNvSpPr>
                <a:spLocks noChangeArrowheads="1"/>
              </p:cNvSpPr>
              <p:nvPr/>
            </p:nvSpPr>
            <p:spPr bwMode="gray">
              <a:xfrm>
                <a:off x="2132171" y="5824247"/>
                <a:ext cx="44291" cy="163871"/>
              </a:xfrm>
              <a:prstGeom prst="rect">
                <a:avLst/>
              </a:prstGeom>
              <a:solidFill>
                <a:srgbClr val="EA8804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26" name="Rectangle 32"/>
              <p:cNvSpPr>
                <a:spLocks noChangeArrowheads="1"/>
              </p:cNvSpPr>
              <p:nvPr/>
            </p:nvSpPr>
            <p:spPr bwMode="gray">
              <a:xfrm>
                <a:off x="2132171" y="5988118"/>
                <a:ext cx="44291" cy="107882"/>
              </a:xfrm>
              <a:prstGeom prst="rect">
                <a:avLst/>
              </a:prstGeom>
              <a:solidFill>
                <a:srgbClr val="E02504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27" name="Freeform 33"/>
              <p:cNvSpPr>
                <a:spLocks/>
              </p:cNvSpPr>
              <p:nvPr/>
            </p:nvSpPr>
            <p:spPr bwMode="gray">
              <a:xfrm>
                <a:off x="1905000" y="5824247"/>
                <a:ext cx="227171" cy="16387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59" y="0"/>
                  </a:cxn>
                  <a:cxn ang="0">
                    <a:pos x="159" y="120"/>
                  </a:cxn>
                  <a:cxn ang="0">
                    <a:pos x="99" y="120"/>
                  </a:cxn>
                  <a:cxn ang="0">
                    <a:pos x="99" y="80"/>
                  </a:cxn>
                  <a:cxn ang="0">
                    <a:pos x="0" y="80"/>
                  </a:cxn>
                  <a:cxn ang="0">
                    <a:pos x="0" y="0"/>
                  </a:cxn>
                </a:cxnLst>
                <a:rect l="0" t="0" r="r" b="b"/>
                <a:pathLst>
                  <a:path w="159" h="120">
                    <a:moveTo>
                      <a:pt x="0" y="0"/>
                    </a:moveTo>
                    <a:lnTo>
                      <a:pt x="159" y="0"/>
                    </a:lnTo>
                    <a:lnTo>
                      <a:pt x="159" y="120"/>
                    </a:lnTo>
                    <a:lnTo>
                      <a:pt x="99" y="120"/>
                    </a:lnTo>
                    <a:lnTo>
                      <a:pt x="99" y="80"/>
                    </a:lnTo>
                    <a:lnTo>
                      <a:pt x="0" y="8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04C00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28" name="Rectangle 34"/>
              <p:cNvSpPr>
                <a:spLocks noChangeArrowheads="1"/>
              </p:cNvSpPr>
              <p:nvPr/>
            </p:nvSpPr>
            <p:spPr bwMode="gray">
              <a:xfrm>
                <a:off x="2046446" y="5988118"/>
                <a:ext cx="85725" cy="107882"/>
              </a:xfrm>
              <a:prstGeom prst="rect">
                <a:avLst/>
              </a:prstGeom>
              <a:solidFill>
                <a:srgbClr val="D61400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29" name="Rectangle 35"/>
              <p:cNvSpPr>
                <a:spLocks noChangeArrowheads="1"/>
              </p:cNvSpPr>
              <p:nvPr/>
            </p:nvSpPr>
            <p:spPr bwMode="gray">
              <a:xfrm>
                <a:off x="1905000" y="5933495"/>
                <a:ext cx="141446" cy="54624"/>
              </a:xfrm>
              <a:prstGeom prst="rect">
                <a:avLst/>
              </a:prstGeom>
              <a:solidFill>
                <a:srgbClr val="C93C00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30" name="Rectangle 36"/>
              <p:cNvSpPr>
                <a:spLocks noChangeArrowheads="1"/>
              </p:cNvSpPr>
              <p:nvPr/>
            </p:nvSpPr>
            <p:spPr bwMode="gray">
              <a:xfrm>
                <a:off x="1905000" y="5988118"/>
                <a:ext cx="141446" cy="107882"/>
              </a:xfrm>
              <a:prstGeom prst="rect">
                <a:avLst/>
              </a:prstGeom>
              <a:solidFill>
                <a:srgbClr val="C01000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</p:grpSp>
        <p:grpSp>
          <p:nvGrpSpPr>
            <p:cNvPr id="104" name="Group 32"/>
            <p:cNvGrpSpPr/>
            <p:nvPr/>
          </p:nvGrpSpPr>
          <p:grpSpPr>
            <a:xfrm>
              <a:off x="518032" y="978681"/>
              <a:ext cx="4572000" cy="2667393"/>
              <a:chOff x="518032" y="978681"/>
              <a:chExt cx="4572000" cy="2667393"/>
            </a:xfrm>
          </p:grpSpPr>
          <p:sp>
            <p:nvSpPr>
              <p:cNvPr id="105" name="Rectangle 37"/>
              <p:cNvSpPr>
                <a:spLocks noChangeArrowheads="1"/>
              </p:cNvSpPr>
              <p:nvPr userDrawn="1"/>
            </p:nvSpPr>
            <p:spPr bwMode="black">
              <a:xfrm>
                <a:off x="3295650" y="978681"/>
                <a:ext cx="1143000" cy="263229"/>
              </a:xfrm>
              <a:prstGeom prst="rect">
                <a:avLst/>
              </a:prstGeom>
              <a:solidFill>
                <a:srgbClr val="A10000"/>
              </a:solidFill>
              <a:ln w="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  <p:sp>
            <p:nvSpPr>
              <p:cNvPr id="106" name="Freeform 7"/>
              <p:cNvSpPr>
                <a:spLocks noEditPoints="1"/>
              </p:cNvSpPr>
              <p:nvPr userDrawn="1"/>
            </p:nvSpPr>
            <p:spPr bwMode="black">
              <a:xfrm>
                <a:off x="518032" y="1922794"/>
                <a:ext cx="4572000" cy="1723280"/>
              </a:xfrm>
              <a:custGeom>
                <a:avLst/>
                <a:gdLst/>
                <a:ahLst/>
                <a:cxnLst>
                  <a:cxn ang="0">
                    <a:pos x="581" y="233"/>
                  </a:cxn>
                  <a:cxn ang="0">
                    <a:pos x="538" y="949"/>
                  </a:cxn>
                  <a:cxn ang="0">
                    <a:pos x="630" y="946"/>
                  </a:cxn>
                  <a:cxn ang="0">
                    <a:pos x="793" y="880"/>
                  </a:cxn>
                  <a:cxn ang="0">
                    <a:pos x="886" y="728"/>
                  </a:cxn>
                  <a:cxn ang="0">
                    <a:pos x="905" y="505"/>
                  </a:cxn>
                  <a:cxn ang="0">
                    <a:pos x="850" y="329"/>
                  </a:cxn>
                  <a:cxn ang="0">
                    <a:pos x="727" y="241"/>
                  </a:cxn>
                  <a:cxn ang="0">
                    <a:pos x="521" y="3"/>
                  </a:cxn>
                  <a:cxn ang="0">
                    <a:pos x="643" y="74"/>
                  </a:cxn>
                  <a:cxn ang="0">
                    <a:pos x="761" y="24"/>
                  </a:cxn>
                  <a:cxn ang="0">
                    <a:pos x="855" y="9"/>
                  </a:cxn>
                  <a:cxn ang="0">
                    <a:pos x="1026" y="40"/>
                  </a:cxn>
                  <a:cxn ang="0">
                    <a:pos x="1180" y="172"/>
                  </a:cxn>
                  <a:cxn ang="0">
                    <a:pos x="1265" y="383"/>
                  </a:cxn>
                  <a:cxn ang="0">
                    <a:pos x="1265" y="641"/>
                  </a:cxn>
                  <a:cxn ang="0">
                    <a:pos x="1175" y="857"/>
                  </a:cxn>
                  <a:cxn ang="0">
                    <a:pos x="1005" y="1006"/>
                  </a:cxn>
                  <a:cxn ang="0">
                    <a:pos x="766" y="1074"/>
                  </a:cxn>
                  <a:cxn ang="0">
                    <a:pos x="601" y="1074"/>
                  </a:cxn>
                  <a:cxn ang="0">
                    <a:pos x="692" y="1447"/>
                  </a:cxn>
                  <a:cxn ang="0">
                    <a:pos x="171" y="1408"/>
                  </a:cxn>
                  <a:cxn ang="0">
                    <a:pos x="413" y="3"/>
                  </a:cxn>
                  <a:cxn ang="0">
                    <a:pos x="3876" y="20"/>
                  </a:cxn>
                  <a:cxn ang="0">
                    <a:pos x="4036" y="100"/>
                  </a:cxn>
                  <a:cxn ang="0">
                    <a:pos x="4113" y="232"/>
                  </a:cxn>
                  <a:cxn ang="0">
                    <a:pos x="4091" y="362"/>
                  </a:cxn>
                  <a:cxn ang="0">
                    <a:pos x="3995" y="436"/>
                  </a:cxn>
                  <a:cxn ang="0">
                    <a:pos x="3859" y="438"/>
                  </a:cxn>
                  <a:cxn ang="0">
                    <a:pos x="3757" y="114"/>
                  </a:cxn>
                  <a:cxn ang="0">
                    <a:pos x="3597" y="187"/>
                  </a:cxn>
                  <a:cxn ang="0">
                    <a:pos x="3508" y="339"/>
                  </a:cxn>
                  <a:cxn ang="0">
                    <a:pos x="3489" y="565"/>
                  </a:cxn>
                  <a:cxn ang="0">
                    <a:pos x="3547" y="753"/>
                  </a:cxn>
                  <a:cxn ang="0">
                    <a:pos x="3668" y="869"/>
                  </a:cxn>
                  <a:cxn ang="0">
                    <a:pos x="3821" y="896"/>
                  </a:cxn>
                  <a:cxn ang="0">
                    <a:pos x="3931" y="872"/>
                  </a:cxn>
                  <a:cxn ang="0">
                    <a:pos x="4079" y="810"/>
                  </a:cxn>
                  <a:cxn ang="0">
                    <a:pos x="4016" y="1024"/>
                  </a:cxn>
                  <a:cxn ang="0">
                    <a:pos x="3830" y="1080"/>
                  </a:cxn>
                  <a:cxn ang="0">
                    <a:pos x="3651" y="1095"/>
                  </a:cxn>
                  <a:cxn ang="0">
                    <a:pos x="3426" y="1060"/>
                  </a:cxn>
                  <a:cxn ang="0">
                    <a:pos x="3255" y="947"/>
                  </a:cxn>
                  <a:cxn ang="0">
                    <a:pos x="3140" y="772"/>
                  </a:cxn>
                  <a:cxn ang="0">
                    <a:pos x="3101" y="561"/>
                  </a:cxn>
                  <a:cxn ang="0">
                    <a:pos x="3153" y="318"/>
                  </a:cxn>
                  <a:cxn ang="0">
                    <a:pos x="3293" y="135"/>
                  </a:cxn>
                  <a:cxn ang="0">
                    <a:pos x="3508" y="27"/>
                  </a:cxn>
                  <a:cxn ang="0">
                    <a:pos x="2910" y="0"/>
                  </a:cxn>
                  <a:cxn ang="0">
                    <a:pos x="3040" y="52"/>
                  </a:cxn>
                  <a:cxn ang="0">
                    <a:pos x="3093" y="178"/>
                  </a:cxn>
                  <a:cxn ang="0">
                    <a:pos x="3071" y="277"/>
                  </a:cxn>
                  <a:cxn ang="0">
                    <a:pos x="3004" y="393"/>
                  </a:cxn>
                  <a:cxn ang="0">
                    <a:pos x="2876" y="561"/>
                  </a:cxn>
                  <a:cxn ang="0">
                    <a:pos x="1784" y="1078"/>
                  </a:cxn>
                  <a:cxn ang="0">
                    <a:pos x="1313" y="118"/>
                  </a:cxn>
                  <a:cxn ang="0">
                    <a:pos x="2247" y="25"/>
                  </a:cxn>
                  <a:cxn ang="0">
                    <a:pos x="2759" y="62"/>
                  </a:cxn>
                  <a:cxn ang="0">
                    <a:pos x="2872" y="4"/>
                  </a:cxn>
                </a:cxnLst>
                <a:rect l="0" t="0" r="r" b="b"/>
                <a:pathLst>
                  <a:path w="4127" h="1544">
                    <a:moveTo>
                      <a:pt x="640" y="229"/>
                    </a:moveTo>
                    <a:lnTo>
                      <a:pt x="622" y="229"/>
                    </a:lnTo>
                    <a:lnTo>
                      <a:pt x="603" y="230"/>
                    </a:lnTo>
                    <a:lnTo>
                      <a:pt x="581" y="233"/>
                    </a:lnTo>
                    <a:lnTo>
                      <a:pt x="553" y="235"/>
                    </a:lnTo>
                    <a:lnTo>
                      <a:pt x="521" y="241"/>
                    </a:lnTo>
                    <a:lnTo>
                      <a:pt x="521" y="947"/>
                    </a:lnTo>
                    <a:lnTo>
                      <a:pt x="538" y="949"/>
                    </a:lnTo>
                    <a:lnTo>
                      <a:pt x="553" y="949"/>
                    </a:lnTo>
                    <a:lnTo>
                      <a:pt x="566" y="949"/>
                    </a:lnTo>
                    <a:lnTo>
                      <a:pt x="578" y="949"/>
                    </a:lnTo>
                    <a:lnTo>
                      <a:pt x="630" y="946"/>
                    </a:lnTo>
                    <a:lnTo>
                      <a:pt x="677" y="937"/>
                    </a:lnTo>
                    <a:lnTo>
                      <a:pt x="720" y="924"/>
                    </a:lnTo>
                    <a:lnTo>
                      <a:pt x="758" y="905"/>
                    </a:lnTo>
                    <a:lnTo>
                      <a:pt x="793" y="880"/>
                    </a:lnTo>
                    <a:lnTo>
                      <a:pt x="824" y="850"/>
                    </a:lnTo>
                    <a:lnTo>
                      <a:pt x="849" y="815"/>
                    </a:lnTo>
                    <a:lnTo>
                      <a:pt x="870" y="775"/>
                    </a:lnTo>
                    <a:lnTo>
                      <a:pt x="886" y="728"/>
                    </a:lnTo>
                    <a:lnTo>
                      <a:pt x="897" y="678"/>
                    </a:lnTo>
                    <a:lnTo>
                      <a:pt x="905" y="622"/>
                    </a:lnTo>
                    <a:lnTo>
                      <a:pt x="907" y="561"/>
                    </a:lnTo>
                    <a:lnTo>
                      <a:pt x="905" y="505"/>
                    </a:lnTo>
                    <a:lnTo>
                      <a:pt x="897" y="452"/>
                    </a:lnTo>
                    <a:lnTo>
                      <a:pt x="886" y="407"/>
                    </a:lnTo>
                    <a:lnTo>
                      <a:pt x="870" y="366"/>
                    </a:lnTo>
                    <a:lnTo>
                      <a:pt x="850" y="329"/>
                    </a:lnTo>
                    <a:lnTo>
                      <a:pt x="826" y="299"/>
                    </a:lnTo>
                    <a:lnTo>
                      <a:pt x="797" y="274"/>
                    </a:lnTo>
                    <a:lnTo>
                      <a:pt x="763" y="254"/>
                    </a:lnTo>
                    <a:lnTo>
                      <a:pt x="727" y="241"/>
                    </a:lnTo>
                    <a:lnTo>
                      <a:pt x="686" y="232"/>
                    </a:lnTo>
                    <a:lnTo>
                      <a:pt x="640" y="229"/>
                    </a:lnTo>
                    <a:close/>
                    <a:moveTo>
                      <a:pt x="413" y="3"/>
                    </a:moveTo>
                    <a:lnTo>
                      <a:pt x="521" y="3"/>
                    </a:lnTo>
                    <a:lnTo>
                      <a:pt x="521" y="143"/>
                    </a:lnTo>
                    <a:lnTo>
                      <a:pt x="566" y="117"/>
                    </a:lnTo>
                    <a:lnTo>
                      <a:pt x="607" y="93"/>
                    </a:lnTo>
                    <a:lnTo>
                      <a:pt x="643" y="74"/>
                    </a:lnTo>
                    <a:lnTo>
                      <a:pt x="677" y="57"/>
                    </a:lnTo>
                    <a:lnTo>
                      <a:pt x="707" y="44"/>
                    </a:lnTo>
                    <a:lnTo>
                      <a:pt x="735" y="33"/>
                    </a:lnTo>
                    <a:lnTo>
                      <a:pt x="761" y="24"/>
                    </a:lnTo>
                    <a:lnTo>
                      <a:pt x="785" y="18"/>
                    </a:lnTo>
                    <a:lnTo>
                      <a:pt x="809" y="13"/>
                    </a:lnTo>
                    <a:lnTo>
                      <a:pt x="831" y="10"/>
                    </a:lnTo>
                    <a:lnTo>
                      <a:pt x="855" y="9"/>
                    </a:lnTo>
                    <a:lnTo>
                      <a:pt x="879" y="8"/>
                    </a:lnTo>
                    <a:lnTo>
                      <a:pt x="931" y="12"/>
                    </a:lnTo>
                    <a:lnTo>
                      <a:pt x="980" y="23"/>
                    </a:lnTo>
                    <a:lnTo>
                      <a:pt x="1026" y="40"/>
                    </a:lnTo>
                    <a:lnTo>
                      <a:pt x="1070" y="64"/>
                    </a:lnTo>
                    <a:lnTo>
                      <a:pt x="1110" y="94"/>
                    </a:lnTo>
                    <a:lnTo>
                      <a:pt x="1148" y="130"/>
                    </a:lnTo>
                    <a:lnTo>
                      <a:pt x="1180" y="172"/>
                    </a:lnTo>
                    <a:lnTo>
                      <a:pt x="1209" y="218"/>
                    </a:lnTo>
                    <a:lnTo>
                      <a:pt x="1233" y="268"/>
                    </a:lnTo>
                    <a:lnTo>
                      <a:pt x="1252" y="324"/>
                    </a:lnTo>
                    <a:lnTo>
                      <a:pt x="1265" y="383"/>
                    </a:lnTo>
                    <a:lnTo>
                      <a:pt x="1274" y="446"/>
                    </a:lnTo>
                    <a:lnTo>
                      <a:pt x="1278" y="512"/>
                    </a:lnTo>
                    <a:lnTo>
                      <a:pt x="1274" y="578"/>
                    </a:lnTo>
                    <a:lnTo>
                      <a:pt x="1265" y="641"/>
                    </a:lnTo>
                    <a:lnTo>
                      <a:pt x="1252" y="701"/>
                    </a:lnTo>
                    <a:lnTo>
                      <a:pt x="1232" y="756"/>
                    </a:lnTo>
                    <a:lnTo>
                      <a:pt x="1205" y="809"/>
                    </a:lnTo>
                    <a:lnTo>
                      <a:pt x="1175" y="857"/>
                    </a:lnTo>
                    <a:lnTo>
                      <a:pt x="1140" y="901"/>
                    </a:lnTo>
                    <a:lnTo>
                      <a:pt x="1099" y="941"/>
                    </a:lnTo>
                    <a:lnTo>
                      <a:pt x="1054" y="976"/>
                    </a:lnTo>
                    <a:lnTo>
                      <a:pt x="1005" y="1006"/>
                    </a:lnTo>
                    <a:lnTo>
                      <a:pt x="951" y="1031"/>
                    </a:lnTo>
                    <a:lnTo>
                      <a:pt x="894" y="1051"/>
                    </a:lnTo>
                    <a:lnTo>
                      <a:pt x="831" y="1065"/>
                    </a:lnTo>
                    <a:lnTo>
                      <a:pt x="766" y="1074"/>
                    </a:lnTo>
                    <a:lnTo>
                      <a:pt x="696" y="1078"/>
                    </a:lnTo>
                    <a:lnTo>
                      <a:pt x="670" y="1078"/>
                    </a:lnTo>
                    <a:lnTo>
                      <a:pt x="637" y="1076"/>
                    </a:lnTo>
                    <a:lnTo>
                      <a:pt x="601" y="1074"/>
                    </a:lnTo>
                    <a:lnTo>
                      <a:pt x="561" y="1071"/>
                    </a:lnTo>
                    <a:lnTo>
                      <a:pt x="521" y="1068"/>
                    </a:lnTo>
                    <a:lnTo>
                      <a:pt x="521" y="1408"/>
                    </a:lnTo>
                    <a:lnTo>
                      <a:pt x="692" y="1447"/>
                    </a:lnTo>
                    <a:lnTo>
                      <a:pt x="692" y="1544"/>
                    </a:lnTo>
                    <a:lnTo>
                      <a:pt x="18" y="1544"/>
                    </a:lnTo>
                    <a:lnTo>
                      <a:pt x="18" y="1447"/>
                    </a:lnTo>
                    <a:lnTo>
                      <a:pt x="171" y="1408"/>
                    </a:lnTo>
                    <a:lnTo>
                      <a:pt x="171" y="229"/>
                    </a:lnTo>
                    <a:lnTo>
                      <a:pt x="0" y="229"/>
                    </a:lnTo>
                    <a:lnTo>
                      <a:pt x="0" y="128"/>
                    </a:lnTo>
                    <a:lnTo>
                      <a:pt x="413" y="3"/>
                    </a:lnTo>
                    <a:close/>
                    <a:moveTo>
                      <a:pt x="3711" y="0"/>
                    </a:moveTo>
                    <a:lnTo>
                      <a:pt x="3770" y="3"/>
                    </a:lnTo>
                    <a:lnTo>
                      <a:pt x="3825" y="9"/>
                    </a:lnTo>
                    <a:lnTo>
                      <a:pt x="3876" y="20"/>
                    </a:lnTo>
                    <a:lnTo>
                      <a:pt x="3923" y="34"/>
                    </a:lnTo>
                    <a:lnTo>
                      <a:pt x="3965" y="53"/>
                    </a:lnTo>
                    <a:lnTo>
                      <a:pt x="4004" y="75"/>
                    </a:lnTo>
                    <a:lnTo>
                      <a:pt x="4036" y="100"/>
                    </a:lnTo>
                    <a:lnTo>
                      <a:pt x="4064" y="129"/>
                    </a:lnTo>
                    <a:lnTo>
                      <a:pt x="4086" y="160"/>
                    </a:lnTo>
                    <a:lnTo>
                      <a:pt x="4103" y="194"/>
                    </a:lnTo>
                    <a:lnTo>
                      <a:pt x="4113" y="232"/>
                    </a:lnTo>
                    <a:lnTo>
                      <a:pt x="4117" y="271"/>
                    </a:lnTo>
                    <a:lnTo>
                      <a:pt x="4114" y="304"/>
                    </a:lnTo>
                    <a:lnTo>
                      <a:pt x="4105" y="334"/>
                    </a:lnTo>
                    <a:lnTo>
                      <a:pt x="4091" y="362"/>
                    </a:lnTo>
                    <a:lnTo>
                      <a:pt x="4074" y="387"/>
                    </a:lnTo>
                    <a:lnTo>
                      <a:pt x="4051" y="407"/>
                    </a:lnTo>
                    <a:lnTo>
                      <a:pt x="4025" y="423"/>
                    </a:lnTo>
                    <a:lnTo>
                      <a:pt x="3995" y="436"/>
                    </a:lnTo>
                    <a:lnTo>
                      <a:pt x="3961" y="443"/>
                    </a:lnTo>
                    <a:lnTo>
                      <a:pt x="3925" y="446"/>
                    </a:lnTo>
                    <a:lnTo>
                      <a:pt x="3891" y="444"/>
                    </a:lnTo>
                    <a:lnTo>
                      <a:pt x="3859" y="438"/>
                    </a:lnTo>
                    <a:lnTo>
                      <a:pt x="3826" y="428"/>
                    </a:lnTo>
                    <a:lnTo>
                      <a:pt x="3792" y="413"/>
                    </a:lnTo>
                    <a:lnTo>
                      <a:pt x="3757" y="394"/>
                    </a:lnTo>
                    <a:lnTo>
                      <a:pt x="3757" y="114"/>
                    </a:lnTo>
                    <a:lnTo>
                      <a:pt x="3711" y="125"/>
                    </a:lnTo>
                    <a:lnTo>
                      <a:pt x="3668" y="140"/>
                    </a:lnTo>
                    <a:lnTo>
                      <a:pt x="3631" y="162"/>
                    </a:lnTo>
                    <a:lnTo>
                      <a:pt x="3597" y="187"/>
                    </a:lnTo>
                    <a:lnTo>
                      <a:pt x="3568" y="218"/>
                    </a:lnTo>
                    <a:lnTo>
                      <a:pt x="3543" y="253"/>
                    </a:lnTo>
                    <a:lnTo>
                      <a:pt x="3523" y="294"/>
                    </a:lnTo>
                    <a:lnTo>
                      <a:pt x="3508" y="339"/>
                    </a:lnTo>
                    <a:lnTo>
                      <a:pt x="3497" y="391"/>
                    </a:lnTo>
                    <a:lnTo>
                      <a:pt x="3489" y="447"/>
                    </a:lnTo>
                    <a:lnTo>
                      <a:pt x="3487" y="507"/>
                    </a:lnTo>
                    <a:lnTo>
                      <a:pt x="3489" y="565"/>
                    </a:lnTo>
                    <a:lnTo>
                      <a:pt x="3497" y="617"/>
                    </a:lnTo>
                    <a:lnTo>
                      <a:pt x="3509" y="667"/>
                    </a:lnTo>
                    <a:lnTo>
                      <a:pt x="3526" y="712"/>
                    </a:lnTo>
                    <a:lnTo>
                      <a:pt x="3547" y="753"/>
                    </a:lnTo>
                    <a:lnTo>
                      <a:pt x="3571" y="790"/>
                    </a:lnTo>
                    <a:lnTo>
                      <a:pt x="3600" y="821"/>
                    </a:lnTo>
                    <a:lnTo>
                      <a:pt x="3632" y="847"/>
                    </a:lnTo>
                    <a:lnTo>
                      <a:pt x="3668" y="869"/>
                    </a:lnTo>
                    <a:lnTo>
                      <a:pt x="3707" y="885"/>
                    </a:lnTo>
                    <a:lnTo>
                      <a:pt x="3750" y="894"/>
                    </a:lnTo>
                    <a:lnTo>
                      <a:pt x="3795" y="897"/>
                    </a:lnTo>
                    <a:lnTo>
                      <a:pt x="3821" y="896"/>
                    </a:lnTo>
                    <a:lnTo>
                      <a:pt x="3847" y="894"/>
                    </a:lnTo>
                    <a:lnTo>
                      <a:pt x="3874" y="889"/>
                    </a:lnTo>
                    <a:lnTo>
                      <a:pt x="3901" y="881"/>
                    </a:lnTo>
                    <a:lnTo>
                      <a:pt x="3931" y="872"/>
                    </a:lnTo>
                    <a:lnTo>
                      <a:pt x="3964" y="861"/>
                    </a:lnTo>
                    <a:lnTo>
                      <a:pt x="3999" y="846"/>
                    </a:lnTo>
                    <a:lnTo>
                      <a:pt x="4036" y="830"/>
                    </a:lnTo>
                    <a:lnTo>
                      <a:pt x="4079" y="810"/>
                    </a:lnTo>
                    <a:lnTo>
                      <a:pt x="4127" y="787"/>
                    </a:lnTo>
                    <a:lnTo>
                      <a:pt x="4127" y="976"/>
                    </a:lnTo>
                    <a:lnTo>
                      <a:pt x="4069" y="1001"/>
                    </a:lnTo>
                    <a:lnTo>
                      <a:pt x="4016" y="1024"/>
                    </a:lnTo>
                    <a:lnTo>
                      <a:pt x="3966" y="1041"/>
                    </a:lnTo>
                    <a:lnTo>
                      <a:pt x="3919" y="1058"/>
                    </a:lnTo>
                    <a:lnTo>
                      <a:pt x="3874" y="1070"/>
                    </a:lnTo>
                    <a:lnTo>
                      <a:pt x="3830" y="1080"/>
                    </a:lnTo>
                    <a:lnTo>
                      <a:pt x="3786" y="1086"/>
                    </a:lnTo>
                    <a:lnTo>
                      <a:pt x="3742" y="1091"/>
                    </a:lnTo>
                    <a:lnTo>
                      <a:pt x="3697" y="1094"/>
                    </a:lnTo>
                    <a:lnTo>
                      <a:pt x="3651" y="1095"/>
                    </a:lnTo>
                    <a:lnTo>
                      <a:pt x="3588" y="1093"/>
                    </a:lnTo>
                    <a:lnTo>
                      <a:pt x="3530" y="1086"/>
                    </a:lnTo>
                    <a:lnTo>
                      <a:pt x="3476" y="1075"/>
                    </a:lnTo>
                    <a:lnTo>
                      <a:pt x="3426" y="1060"/>
                    </a:lnTo>
                    <a:lnTo>
                      <a:pt x="3378" y="1039"/>
                    </a:lnTo>
                    <a:lnTo>
                      <a:pt x="3334" y="1014"/>
                    </a:lnTo>
                    <a:lnTo>
                      <a:pt x="3294" y="984"/>
                    </a:lnTo>
                    <a:lnTo>
                      <a:pt x="3255" y="947"/>
                    </a:lnTo>
                    <a:lnTo>
                      <a:pt x="3219" y="907"/>
                    </a:lnTo>
                    <a:lnTo>
                      <a:pt x="3188" y="865"/>
                    </a:lnTo>
                    <a:lnTo>
                      <a:pt x="3162" y="820"/>
                    </a:lnTo>
                    <a:lnTo>
                      <a:pt x="3140" y="772"/>
                    </a:lnTo>
                    <a:lnTo>
                      <a:pt x="3124" y="722"/>
                    </a:lnTo>
                    <a:lnTo>
                      <a:pt x="3111" y="670"/>
                    </a:lnTo>
                    <a:lnTo>
                      <a:pt x="3104" y="616"/>
                    </a:lnTo>
                    <a:lnTo>
                      <a:pt x="3101" y="561"/>
                    </a:lnTo>
                    <a:lnTo>
                      <a:pt x="3105" y="494"/>
                    </a:lnTo>
                    <a:lnTo>
                      <a:pt x="3115" y="433"/>
                    </a:lnTo>
                    <a:lnTo>
                      <a:pt x="3130" y="373"/>
                    </a:lnTo>
                    <a:lnTo>
                      <a:pt x="3153" y="318"/>
                    </a:lnTo>
                    <a:lnTo>
                      <a:pt x="3179" y="267"/>
                    </a:lnTo>
                    <a:lnTo>
                      <a:pt x="3213" y="219"/>
                    </a:lnTo>
                    <a:lnTo>
                      <a:pt x="3250" y="175"/>
                    </a:lnTo>
                    <a:lnTo>
                      <a:pt x="3293" y="135"/>
                    </a:lnTo>
                    <a:lnTo>
                      <a:pt x="3341" y="102"/>
                    </a:lnTo>
                    <a:lnTo>
                      <a:pt x="3392" y="72"/>
                    </a:lnTo>
                    <a:lnTo>
                      <a:pt x="3448" y="47"/>
                    </a:lnTo>
                    <a:lnTo>
                      <a:pt x="3508" y="27"/>
                    </a:lnTo>
                    <a:lnTo>
                      <a:pt x="3573" y="12"/>
                    </a:lnTo>
                    <a:lnTo>
                      <a:pt x="3640" y="3"/>
                    </a:lnTo>
                    <a:lnTo>
                      <a:pt x="3711" y="0"/>
                    </a:lnTo>
                    <a:close/>
                    <a:moveTo>
                      <a:pt x="2910" y="0"/>
                    </a:moveTo>
                    <a:lnTo>
                      <a:pt x="2948" y="4"/>
                    </a:lnTo>
                    <a:lnTo>
                      <a:pt x="2983" y="14"/>
                    </a:lnTo>
                    <a:lnTo>
                      <a:pt x="3014" y="30"/>
                    </a:lnTo>
                    <a:lnTo>
                      <a:pt x="3040" y="52"/>
                    </a:lnTo>
                    <a:lnTo>
                      <a:pt x="3063" y="78"/>
                    </a:lnTo>
                    <a:lnTo>
                      <a:pt x="3079" y="109"/>
                    </a:lnTo>
                    <a:lnTo>
                      <a:pt x="3089" y="142"/>
                    </a:lnTo>
                    <a:lnTo>
                      <a:pt x="3093" y="178"/>
                    </a:lnTo>
                    <a:lnTo>
                      <a:pt x="3091" y="203"/>
                    </a:lnTo>
                    <a:lnTo>
                      <a:pt x="3088" y="227"/>
                    </a:lnTo>
                    <a:lnTo>
                      <a:pt x="3081" y="252"/>
                    </a:lnTo>
                    <a:lnTo>
                      <a:pt x="3071" y="277"/>
                    </a:lnTo>
                    <a:lnTo>
                      <a:pt x="3060" y="303"/>
                    </a:lnTo>
                    <a:lnTo>
                      <a:pt x="3044" y="331"/>
                    </a:lnTo>
                    <a:lnTo>
                      <a:pt x="3025" y="361"/>
                    </a:lnTo>
                    <a:lnTo>
                      <a:pt x="3004" y="393"/>
                    </a:lnTo>
                    <a:lnTo>
                      <a:pt x="2978" y="429"/>
                    </a:lnTo>
                    <a:lnTo>
                      <a:pt x="2948" y="468"/>
                    </a:lnTo>
                    <a:lnTo>
                      <a:pt x="2914" y="512"/>
                    </a:lnTo>
                    <a:lnTo>
                      <a:pt x="2876" y="561"/>
                    </a:lnTo>
                    <a:lnTo>
                      <a:pt x="2472" y="1078"/>
                    </a:lnTo>
                    <a:lnTo>
                      <a:pt x="2182" y="1078"/>
                    </a:lnTo>
                    <a:lnTo>
                      <a:pt x="2182" y="424"/>
                    </a:lnTo>
                    <a:lnTo>
                      <a:pt x="1784" y="1078"/>
                    </a:lnTo>
                    <a:lnTo>
                      <a:pt x="1518" y="1078"/>
                    </a:lnTo>
                    <a:lnTo>
                      <a:pt x="1518" y="234"/>
                    </a:lnTo>
                    <a:lnTo>
                      <a:pt x="1313" y="214"/>
                    </a:lnTo>
                    <a:lnTo>
                      <a:pt x="1313" y="118"/>
                    </a:lnTo>
                    <a:lnTo>
                      <a:pt x="1690" y="25"/>
                    </a:lnTo>
                    <a:lnTo>
                      <a:pt x="1832" y="25"/>
                    </a:lnTo>
                    <a:lnTo>
                      <a:pt x="1832" y="713"/>
                    </a:lnTo>
                    <a:lnTo>
                      <a:pt x="2247" y="25"/>
                    </a:lnTo>
                    <a:lnTo>
                      <a:pt x="2497" y="25"/>
                    </a:lnTo>
                    <a:lnTo>
                      <a:pt x="2497" y="822"/>
                    </a:lnTo>
                    <a:lnTo>
                      <a:pt x="2759" y="473"/>
                    </a:lnTo>
                    <a:lnTo>
                      <a:pt x="2759" y="62"/>
                    </a:lnTo>
                    <a:lnTo>
                      <a:pt x="2779" y="44"/>
                    </a:lnTo>
                    <a:lnTo>
                      <a:pt x="2806" y="27"/>
                    </a:lnTo>
                    <a:lnTo>
                      <a:pt x="2837" y="13"/>
                    </a:lnTo>
                    <a:lnTo>
                      <a:pt x="2872" y="4"/>
                    </a:lnTo>
                    <a:lnTo>
                      <a:pt x="2910" y="0"/>
                    </a:lnTo>
                    <a:close/>
                  </a:path>
                </a:pathLst>
              </a:custGeom>
              <a:solidFill>
                <a:srgbClr val="000000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noProof="0"/>
              </a:p>
            </p:txBody>
          </p:sp>
        </p:grpSp>
      </p:grp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ver Slide: Client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/>
          <p:cNvGrpSpPr/>
          <p:nvPr userDrawn="1"/>
        </p:nvGrpSpPr>
        <p:grpSpPr bwMode="gray">
          <a:xfrm>
            <a:off x="1752601" y="1"/>
            <a:ext cx="7391400" cy="6176009"/>
            <a:chOff x="19140488" y="13674"/>
            <a:chExt cx="7443798" cy="6145827"/>
          </a:xfrm>
        </p:grpSpPr>
        <p:sp>
          <p:nvSpPr>
            <p:cNvPr id="35" name="Rectangle 17"/>
            <p:cNvSpPr>
              <a:spLocks noChangeArrowheads="1"/>
            </p:cNvSpPr>
            <p:nvPr/>
          </p:nvSpPr>
          <p:spPr bwMode="gray">
            <a:xfrm>
              <a:off x="19140488" y="4188799"/>
              <a:ext cx="2302206" cy="1970702"/>
            </a:xfrm>
            <a:prstGeom prst="rect">
              <a:avLst/>
            </a:prstGeom>
            <a:solidFill>
              <a:srgbClr val="9A170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6" name="Rectangle 7"/>
            <p:cNvSpPr>
              <a:spLocks noChangeArrowheads="1"/>
            </p:cNvSpPr>
            <p:nvPr/>
          </p:nvSpPr>
          <p:spPr bwMode="gray">
            <a:xfrm>
              <a:off x="25663403" y="4032250"/>
              <a:ext cx="920883" cy="2127250"/>
            </a:xfrm>
            <a:prstGeom prst="rect">
              <a:avLst/>
            </a:prstGeom>
            <a:solidFill>
              <a:srgbClr val="F3BE26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7" name="Rectangle 8"/>
            <p:cNvSpPr>
              <a:spLocks noChangeArrowheads="1"/>
            </p:cNvSpPr>
            <p:nvPr/>
          </p:nvSpPr>
          <p:spPr bwMode="gray">
            <a:xfrm>
              <a:off x="25049482" y="2899477"/>
              <a:ext cx="734694" cy="1289321"/>
            </a:xfrm>
            <a:prstGeom prst="rect">
              <a:avLst/>
            </a:prstGeom>
            <a:solidFill>
              <a:srgbClr val="F3BC87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2" name="Rectangle 9"/>
            <p:cNvSpPr>
              <a:spLocks noChangeArrowheads="1"/>
            </p:cNvSpPr>
            <p:nvPr/>
          </p:nvSpPr>
          <p:spPr bwMode="gray">
            <a:xfrm>
              <a:off x="25049482" y="4032250"/>
              <a:ext cx="734693" cy="2127250"/>
            </a:xfrm>
            <a:prstGeom prst="rect">
              <a:avLst/>
            </a:prstGeom>
            <a:solidFill>
              <a:srgbClr val="E88C14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3" name="Rectangle 11"/>
            <p:cNvSpPr>
              <a:spLocks noChangeArrowheads="1"/>
            </p:cNvSpPr>
            <p:nvPr/>
          </p:nvSpPr>
          <p:spPr bwMode="gray">
            <a:xfrm>
              <a:off x="24665780" y="706365"/>
              <a:ext cx="477045" cy="2263848"/>
            </a:xfrm>
            <a:prstGeom prst="rect">
              <a:avLst/>
            </a:prstGeom>
            <a:solidFill>
              <a:srgbClr val="E669A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4" name="Rectangle 12"/>
            <p:cNvSpPr>
              <a:spLocks noChangeArrowheads="1"/>
            </p:cNvSpPr>
            <p:nvPr/>
          </p:nvSpPr>
          <p:spPr bwMode="gray">
            <a:xfrm>
              <a:off x="24665780" y="2899478"/>
              <a:ext cx="477045" cy="1289321"/>
            </a:xfrm>
            <a:prstGeom prst="rect">
              <a:avLst/>
            </a:prstGeom>
            <a:solidFill>
              <a:srgbClr val="DB4D56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8" name="Rectangle 13"/>
            <p:cNvSpPr>
              <a:spLocks noChangeArrowheads="1"/>
            </p:cNvSpPr>
            <p:nvPr/>
          </p:nvSpPr>
          <p:spPr bwMode="gray">
            <a:xfrm>
              <a:off x="24665780" y="4032250"/>
              <a:ext cx="477045" cy="2127250"/>
            </a:xfrm>
            <a:prstGeom prst="rect">
              <a:avLst/>
            </a:prstGeom>
            <a:solidFill>
              <a:srgbClr val="D13A0D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9" name="Rectangle 14"/>
            <p:cNvSpPr>
              <a:spLocks noChangeArrowheads="1"/>
            </p:cNvSpPr>
            <p:nvPr/>
          </p:nvSpPr>
          <p:spPr bwMode="gray">
            <a:xfrm>
              <a:off x="19140488" y="669925"/>
              <a:ext cx="5662612" cy="2300288"/>
            </a:xfrm>
            <a:prstGeom prst="rect">
              <a:avLst/>
            </a:prstGeom>
            <a:solidFill>
              <a:srgbClr val="D74021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50" name="Rectangle 15"/>
            <p:cNvSpPr>
              <a:spLocks noChangeArrowheads="1"/>
            </p:cNvSpPr>
            <p:nvPr/>
          </p:nvSpPr>
          <p:spPr bwMode="gray">
            <a:xfrm>
              <a:off x="19140488" y="2899478"/>
              <a:ext cx="5662612" cy="1289321"/>
            </a:xfrm>
            <a:prstGeom prst="rect">
              <a:avLst/>
            </a:prstGeom>
            <a:solidFill>
              <a:srgbClr val="CD2F1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51" name="Freeform 16"/>
            <p:cNvSpPr>
              <a:spLocks/>
            </p:cNvSpPr>
            <p:nvPr/>
          </p:nvSpPr>
          <p:spPr bwMode="gray">
            <a:xfrm>
              <a:off x="19140488" y="4032250"/>
              <a:ext cx="5662612" cy="212725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3567" y="0"/>
                </a:cxn>
                <a:cxn ang="0">
                  <a:pos x="3567" y="1340"/>
                </a:cxn>
                <a:cxn ang="0">
                  <a:pos x="1372" y="1340"/>
                </a:cxn>
                <a:cxn ang="0">
                  <a:pos x="1372" y="181"/>
                </a:cxn>
                <a:cxn ang="0">
                  <a:pos x="0" y="181"/>
                </a:cxn>
                <a:cxn ang="0">
                  <a:pos x="0" y="0"/>
                </a:cxn>
              </a:cxnLst>
              <a:rect l="0" t="0" r="r" b="b"/>
              <a:pathLst>
                <a:path w="3567" h="1340">
                  <a:moveTo>
                    <a:pt x="0" y="0"/>
                  </a:moveTo>
                  <a:lnTo>
                    <a:pt x="3567" y="0"/>
                  </a:lnTo>
                  <a:lnTo>
                    <a:pt x="3567" y="1340"/>
                  </a:lnTo>
                  <a:lnTo>
                    <a:pt x="1372" y="1340"/>
                  </a:lnTo>
                  <a:lnTo>
                    <a:pt x="1372" y="181"/>
                  </a:lnTo>
                  <a:lnTo>
                    <a:pt x="0" y="18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C42303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52" name="Rectangle 10"/>
            <p:cNvSpPr>
              <a:spLocks noChangeArrowheads="1"/>
            </p:cNvSpPr>
            <p:nvPr/>
          </p:nvSpPr>
          <p:spPr bwMode="gray">
            <a:xfrm>
              <a:off x="19140488" y="13674"/>
              <a:ext cx="5662612" cy="692692"/>
            </a:xfrm>
            <a:prstGeom prst="rect">
              <a:avLst/>
            </a:prstGeom>
            <a:solidFill>
              <a:srgbClr val="EE9C34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</p:grpSp>
      <p:sp>
        <p:nvSpPr>
          <p:cNvPr id="31" name="Picture Placeholder 76"/>
          <p:cNvSpPr>
            <a:spLocks noGrp="1"/>
          </p:cNvSpPr>
          <p:nvPr>
            <p:ph type="pic" sz="quarter" idx="13"/>
          </p:nvPr>
        </p:nvSpPr>
        <p:spPr>
          <a:xfrm>
            <a:off x="609601" y="3048000"/>
            <a:ext cx="914400" cy="762000"/>
          </a:xfrm>
        </p:spPr>
        <p:txBody>
          <a:bodyPr/>
          <a:lstStyle>
            <a:lvl1pPr>
              <a:defRPr sz="1400"/>
            </a:lvl1pPr>
          </a:lstStyle>
          <a:p>
            <a:r>
              <a:rPr lang="en-US" noProof="0" smtClean="0"/>
              <a:t>Click icon to add picture</a:t>
            </a:r>
            <a:endParaRPr lang="en-GB" noProof="0" dirty="0"/>
          </a:p>
        </p:txBody>
      </p:sp>
      <p:grpSp>
        <p:nvGrpSpPr>
          <p:cNvPr id="3" name="Group 31"/>
          <p:cNvGrpSpPr/>
          <p:nvPr/>
        </p:nvGrpSpPr>
        <p:grpSpPr>
          <a:xfrm>
            <a:off x="489086" y="2901697"/>
            <a:ext cx="1209752" cy="151219"/>
            <a:chOff x="489087" y="2521685"/>
            <a:chExt cx="1209752" cy="151219"/>
          </a:xfrm>
        </p:grpSpPr>
        <p:cxnSp>
          <p:nvCxnSpPr>
            <p:cNvPr id="33" name="Straight Connector 32"/>
            <p:cNvCxnSpPr/>
            <p:nvPr userDrawn="1"/>
          </p:nvCxnSpPr>
          <p:spPr>
            <a:xfrm rot="10800000">
              <a:off x="489087" y="2521686"/>
              <a:ext cx="1209752" cy="0"/>
            </a:xfrm>
            <a:prstGeom prst="line">
              <a:avLst/>
            </a:prstGeom>
            <a:ln w="127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 userDrawn="1"/>
          </p:nvCxnSpPr>
          <p:spPr>
            <a:xfrm rot="5400000">
              <a:off x="413478" y="2597295"/>
              <a:ext cx="151219" cy="0"/>
            </a:xfrm>
            <a:prstGeom prst="line">
              <a:avLst/>
            </a:prstGeom>
            <a:ln w="127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5" name="Title 1"/>
          <p:cNvSpPr>
            <a:spLocks noGrp="1"/>
          </p:cNvSpPr>
          <p:nvPr>
            <p:ph type="ctrTitle" hasCustomPrompt="1"/>
          </p:nvPr>
        </p:nvSpPr>
        <p:spPr bwMode="white">
          <a:xfrm>
            <a:off x="1895475" y="838200"/>
            <a:ext cx="5343525" cy="914400"/>
          </a:xfrm>
        </p:spPr>
        <p:txBody>
          <a:bodyPr anchor="t" anchorCtr="0">
            <a:noAutofit/>
          </a:bodyPr>
          <a:lstStyle>
            <a:lvl1pPr>
              <a:lnSpc>
                <a:spcPct val="90000"/>
              </a:lnSpc>
              <a:defRPr sz="3200" b="1" i="1" baseline="0">
                <a:solidFill>
                  <a:schemeClr val="bg1"/>
                </a:solidFill>
              </a:defRPr>
            </a:lvl1pPr>
          </a:lstStyle>
          <a:p>
            <a:r>
              <a:rPr lang="en-GB" noProof="0" smtClean="0"/>
              <a:t>Click to add the presentation’s main title</a:t>
            </a:r>
            <a:endParaRPr lang="en-GB" noProof="0"/>
          </a:p>
        </p:txBody>
      </p:sp>
      <p:sp>
        <p:nvSpPr>
          <p:cNvPr id="46" name="Subtitle 2"/>
          <p:cNvSpPr>
            <a:spLocks noGrp="1"/>
          </p:cNvSpPr>
          <p:nvPr>
            <p:ph type="subTitle" idx="1" hasCustomPrompt="1"/>
          </p:nvPr>
        </p:nvSpPr>
        <p:spPr bwMode="white">
          <a:xfrm>
            <a:off x="1895475" y="1828799"/>
            <a:ext cx="5343525" cy="914401"/>
          </a:xfrm>
        </p:spPr>
        <p:txBody>
          <a:bodyPr>
            <a:noAutofit/>
          </a:bodyPr>
          <a:lstStyle>
            <a:lvl1pPr marL="0" indent="0" algn="l">
              <a:lnSpc>
                <a:spcPct val="90000"/>
              </a:lnSpc>
              <a:spcAft>
                <a:spcPts val="0"/>
              </a:spcAft>
              <a:buNone/>
              <a:defRPr sz="3200" baseline="0">
                <a:solidFill>
                  <a:schemeClr val="bg1"/>
                </a:solidFill>
                <a:latin typeface="+mj-lt"/>
              </a:defRPr>
            </a:lvl1pPr>
            <a:lvl2pPr marL="0" indent="0" algn="l">
              <a:buNone/>
              <a:defRPr sz="1800">
                <a:solidFill>
                  <a:schemeClr val="bg1"/>
                </a:solidFill>
                <a:latin typeface="+mj-lt"/>
              </a:defRPr>
            </a:lvl2pPr>
            <a:lvl3pPr marL="457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3pPr>
            <a:lvl4pPr marL="914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4pPr>
            <a:lvl5pPr marL="13716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5pPr>
            <a:lvl6pPr marL="18288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6pPr>
            <a:lvl7pPr marL="22860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7pPr>
            <a:lvl8pPr marL="2743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8pPr>
            <a:lvl9pPr marL="3200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9pPr>
          </a:lstStyle>
          <a:p>
            <a:r>
              <a:rPr lang="en-GB" noProof="0" dirty="0" smtClean="0"/>
              <a:t>Subtitle and date (move higher if title is only one line)</a:t>
            </a:r>
          </a:p>
        </p:txBody>
      </p:sp>
      <p:sp>
        <p:nvSpPr>
          <p:cNvPr id="47" name="Text Placeholder 31"/>
          <p:cNvSpPr>
            <a:spLocks noGrp="1"/>
          </p:cNvSpPr>
          <p:nvPr>
            <p:ph type="body" sz="quarter" idx="10" hasCustomPrompt="1"/>
          </p:nvPr>
        </p:nvSpPr>
        <p:spPr bwMode="white">
          <a:xfrm>
            <a:off x="1895475" y="374904"/>
            <a:ext cx="4105656" cy="146304"/>
          </a:xfrm>
        </p:spPr>
        <p:txBody>
          <a:bodyPr/>
          <a:lstStyle>
            <a:lvl1pPr>
              <a:defRPr sz="11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  <a:lvl2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2pPr>
            <a:lvl3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3pPr>
            <a:lvl4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4pPr>
            <a:lvl5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en-GB" noProof="0" smtClean="0"/>
              <a:t>www.pwc.com</a:t>
            </a:r>
            <a:endParaRPr lang="en-GB" noProof="0"/>
          </a:p>
        </p:txBody>
      </p:sp>
      <p:grpSp>
        <p:nvGrpSpPr>
          <p:cNvPr id="96" name="Group 32"/>
          <p:cNvGrpSpPr/>
          <p:nvPr/>
        </p:nvGrpSpPr>
        <p:grpSpPr>
          <a:xfrm>
            <a:off x="968592" y="6170991"/>
            <a:ext cx="914400" cy="533479"/>
            <a:chOff x="518032" y="978681"/>
            <a:chExt cx="4572000" cy="2667393"/>
          </a:xfrm>
        </p:grpSpPr>
        <p:sp>
          <p:nvSpPr>
            <p:cNvPr id="97" name="Rectangle 37"/>
            <p:cNvSpPr>
              <a:spLocks noChangeArrowheads="1"/>
            </p:cNvSpPr>
            <p:nvPr userDrawn="1"/>
          </p:nvSpPr>
          <p:spPr bwMode="black">
            <a:xfrm>
              <a:off x="3295650" y="978681"/>
              <a:ext cx="1143000" cy="263229"/>
            </a:xfrm>
            <a:prstGeom prst="rect">
              <a:avLst/>
            </a:prstGeom>
            <a:solidFill>
              <a:srgbClr val="A10000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 noProof="0"/>
            </a:p>
          </p:txBody>
        </p:sp>
        <p:sp>
          <p:nvSpPr>
            <p:cNvPr id="98" name="Freeform 7"/>
            <p:cNvSpPr>
              <a:spLocks noEditPoints="1"/>
            </p:cNvSpPr>
            <p:nvPr userDrawn="1"/>
          </p:nvSpPr>
          <p:spPr bwMode="black">
            <a:xfrm>
              <a:off x="518032" y="1922794"/>
              <a:ext cx="4572000" cy="1723280"/>
            </a:xfrm>
            <a:custGeom>
              <a:avLst/>
              <a:gdLst/>
              <a:ahLst/>
              <a:cxnLst>
                <a:cxn ang="0">
                  <a:pos x="581" y="233"/>
                </a:cxn>
                <a:cxn ang="0">
                  <a:pos x="538" y="949"/>
                </a:cxn>
                <a:cxn ang="0">
                  <a:pos x="630" y="946"/>
                </a:cxn>
                <a:cxn ang="0">
                  <a:pos x="793" y="880"/>
                </a:cxn>
                <a:cxn ang="0">
                  <a:pos x="886" y="728"/>
                </a:cxn>
                <a:cxn ang="0">
                  <a:pos x="905" y="505"/>
                </a:cxn>
                <a:cxn ang="0">
                  <a:pos x="850" y="329"/>
                </a:cxn>
                <a:cxn ang="0">
                  <a:pos x="727" y="241"/>
                </a:cxn>
                <a:cxn ang="0">
                  <a:pos x="521" y="3"/>
                </a:cxn>
                <a:cxn ang="0">
                  <a:pos x="643" y="74"/>
                </a:cxn>
                <a:cxn ang="0">
                  <a:pos x="761" y="24"/>
                </a:cxn>
                <a:cxn ang="0">
                  <a:pos x="855" y="9"/>
                </a:cxn>
                <a:cxn ang="0">
                  <a:pos x="1026" y="40"/>
                </a:cxn>
                <a:cxn ang="0">
                  <a:pos x="1180" y="172"/>
                </a:cxn>
                <a:cxn ang="0">
                  <a:pos x="1265" y="383"/>
                </a:cxn>
                <a:cxn ang="0">
                  <a:pos x="1265" y="641"/>
                </a:cxn>
                <a:cxn ang="0">
                  <a:pos x="1175" y="857"/>
                </a:cxn>
                <a:cxn ang="0">
                  <a:pos x="1005" y="1006"/>
                </a:cxn>
                <a:cxn ang="0">
                  <a:pos x="766" y="1074"/>
                </a:cxn>
                <a:cxn ang="0">
                  <a:pos x="601" y="1074"/>
                </a:cxn>
                <a:cxn ang="0">
                  <a:pos x="692" y="1447"/>
                </a:cxn>
                <a:cxn ang="0">
                  <a:pos x="171" y="1408"/>
                </a:cxn>
                <a:cxn ang="0">
                  <a:pos x="413" y="3"/>
                </a:cxn>
                <a:cxn ang="0">
                  <a:pos x="3876" y="20"/>
                </a:cxn>
                <a:cxn ang="0">
                  <a:pos x="4036" y="100"/>
                </a:cxn>
                <a:cxn ang="0">
                  <a:pos x="4113" y="232"/>
                </a:cxn>
                <a:cxn ang="0">
                  <a:pos x="4091" y="362"/>
                </a:cxn>
                <a:cxn ang="0">
                  <a:pos x="3995" y="436"/>
                </a:cxn>
                <a:cxn ang="0">
                  <a:pos x="3859" y="438"/>
                </a:cxn>
                <a:cxn ang="0">
                  <a:pos x="3757" y="114"/>
                </a:cxn>
                <a:cxn ang="0">
                  <a:pos x="3597" y="187"/>
                </a:cxn>
                <a:cxn ang="0">
                  <a:pos x="3508" y="339"/>
                </a:cxn>
                <a:cxn ang="0">
                  <a:pos x="3489" y="565"/>
                </a:cxn>
                <a:cxn ang="0">
                  <a:pos x="3547" y="753"/>
                </a:cxn>
                <a:cxn ang="0">
                  <a:pos x="3668" y="869"/>
                </a:cxn>
                <a:cxn ang="0">
                  <a:pos x="3821" y="896"/>
                </a:cxn>
                <a:cxn ang="0">
                  <a:pos x="3931" y="872"/>
                </a:cxn>
                <a:cxn ang="0">
                  <a:pos x="4079" y="810"/>
                </a:cxn>
                <a:cxn ang="0">
                  <a:pos x="4016" y="1024"/>
                </a:cxn>
                <a:cxn ang="0">
                  <a:pos x="3830" y="1080"/>
                </a:cxn>
                <a:cxn ang="0">
                  <a:pos x="3651" y="1095"/>
                </a:cxn>
                <a:cxn ang="0">
                  <a:pos x="3426" y="1060"/>
                </a:cxn>
                <a:cxn ang="0">
                  <a:pos x="3255" y="947"/>
                </a:cxn>
                <a:cxn ang="0">
                  <a:pos x="3140" y="772"/>
                </a:cxn>
                <a:cxn ang="0">
                  <a:pos x="3101" y="561"/>
                </a:cxn>
                <a:cxn ang="0">
                  <a:pos x="3153" y="318"/>
                </a:cxn>
                <a:cxn ang="0">
                  <a:pos x="3293" y="135"/>
                </a:cxn>
                <a:cxn ang="0">
                  <a:pos x="3508" y="27"/>
                </a:cxn>
                <a:cxn ang="0">
                  <a:pos x="2910" y="0"/>
                </a:cxn>
                <a:cxn ang="0">
                  <a:pos x="3040" y="52"/>
                </a:cxn>
                <a:cxn ang="0">
                  <a:pos x="3093" y="178"/>
                </a:cxn>
                <a:cxn ang="0">
                  <a:pos x="3071" y="277"/>
                </a:cxn>
                <a:cxn ang="0">
                  <a:pos x="3004" y="393"/>
                </a:cxn>
                <a:cxn ang="0">
                  <a:pos x="2876" y="561"/>
                </a:cxn>
                <a:cxn ang="0">
                  <a:pos x="1784" y="1078"/>
                </a:cxn>
                <a:cxn ang="0">
                  <a:pos x="1313" y="118"/>
                </a:cxn>
                <a:cxn ang="0">
                  <a:pos x="2247" y="25"/>
                </a:cxn>
                <a:cxn ang="0">
                  <a:pos x="2759" y="62"/>
                </a:cxn>
                <a:cxn ang="0">
                  <a:pos x="2872" y="4"/>
                </a:cxn>
              </a:cxnLst>
              <a:rect l="0" t="0" r="r" b="b"/>
              <a:pathLst>
                <a:path w="4127" h="1544">
                  <a:moveTo>
                    <a:pt x="640" y="229"/>
                  </a:moveTo>
                  <a:lnTo>
                    <a:pt x="622" y="229"/>
                  </a:lnTo>
                  <a:lnTo>
                    <a:pt x="603" y="230"/>
                  </a:lnTo>
                  <a:lnTo>
                    <a:pt x="581" y="233"/>
                  </a:lnTo>
                  <a:lnTo>
                    <a:pt x="553" y="235"/>
                  </a:lnTo>
                  <a:lnTo>
                    <a:pt x="521" y="241"/>
                  </a:lnTo>
                  <a:lnTo>
                    <a:pt x="521" y="947"/>
                  </a:lnTo>
                  <a:lnTo>
                    <a:pt x="538" y="949"/>
                  </a:lnTo>
                  <a:lnTo>
                    <a:pt x="553" y="949"/>
                  </a:lnTo>
                  <a:lnTo>
                    <a:pt x="566" y="949"/>
                  </a:lnTo>
                  <a:lnTo>
                    <a:pt x="578" y="949"/>
                  </a:lnTo>
                  <a:lnTo>
                    <a:pt x="630" y="946"/>
                  </a:lnTo>
                  <a:lnTo>
                    <a:pt x="677" y="937"/>
                  </a:lnTo>
                  <a:lnTo>
                    <a:pt x="720" y="924"/>
                  </a:lnTo>
                  <a:lnTo>
                    <a:pt x="758" y="905"/>
                  </a:lnTo>
                  <a:lnTo>
                    <a:pt x="793" y="880"/>
                  </a:lnTo>
                  <a:lnTo>
                    <a:pt x="824" y="850"/>
                  </a:lnTo>
                  <a:lnTo>
                    <a:pt x="849" y="815"/>
                  </a:lnTo>
                  <a:lnTo>
                    <a:pt x="870" y="775"/>
                  </a:lnTo>
                  <a:lnTo>
                    <a:pt x="886" y="728"/>
                  </a:lnTo>
                  <a:lnTo>
                    <a:pt x="897" y="678"/>
                  </a:lnTo>
                  <a:lnTo>
                    <a:pt x="905" y="622"/>
                  </a:lnTo>
                  <a:lnTo>
                    <a:pt x="907" y="561"/>
                  </a:lnTo>
                  <a:lnTo>
                    <a:pt x="905" y="505"/>
                  </a:lnTo>
                  <a:lnTo>
                    <a:pt x="897" y="452"/>
                  </a:lnTo>
                  <a:lnTo>
                    <a:pt x="886" y="407"/>
                  </a:lnTo>
                  <a:lnTo>
                    <a:pt x="870" y="366"/>
                  </a:lnTo>
                  <a:lnTo>
                    <a:pt x="850" y="329"/>
                  </a:lnTo>
                  <a:lnTo>
                    <a:pt x="826" y="299"/>
                  </a:lnTo>
                  <a:lnTo>
                    <a:pt x="797" y="274"/>
                  </a:lnTo>
                  <a:lnTo>
                    <a:pt x="763" y="254"/>
                  </a:lnTo>
                  <a:lnTo>
                    <a:pt x="727" y="241"/>
                  </a:lnTo>
                  <a:lnTo>
                    <a:pt x="686" y="232"/>
                  </a:lnTo>
                  <a:lnTo>
                    <a:pt x="640" y="229"/>
                  </a:lnTo>
                  <a:close/>
                  <a:moveTo>
                    <a:pt x="413" y="3"/>
                  </a:moveTo>
                  <a:lnTo>
                    <a:pt x="521" y="3"/>
                  </a:lnTo>
                  <a:lnTo>
                    <a:pt x="521" y="143"/>
                  </a:lnTo>
                  <a:lnTo>
                    <a:pt x="566" y="117"/>
                  </a:lnTo>
                  <a:lnTo>
                    <a:pt x="607" y="93"/>
                  </a:lnTo>
                  <a:lnTo>
                    <a:pt x="643" y="74"/>
                  </a:lnTo>
                  <a:lnTo>
                    <a:pt x="677" y="57"/>
                  </a:lnTo>
                  <a:lnTo>
                    <a:pt x="707" y="44"/>
                  </a:lnTo>
                  <a:lnTo>
                    <a:pt x="735" y="33"/>
                  </a:lnTo>
                  <a:lnTo>
                    <a:pt x="761" y="24"/>
                  </a:lnTo>
                  <a:lnTo>
                    <a:pt x="785" y="18"/>
                  </a:lnTo>
                  <a:lnTo>
                    <a:pt x="809" y="13"/>
                  </a:lnTo>
                  <a:lnTo>
                    <a:pt x="831" y="10"/>
                  </a:lnTo>
                  <a:lnTo>
                    <a:pt x="855" y="9"/>
                  </a:lnTo>
                  <a:lnTo>
                    <a:pt x="879" y="8"/>
                  </a:lnTo>
                  <a:lnTo>
                    <a:pt x="931" y="12"/>
                  </a:lnTo>
                  <a:lnTo>
                    <a:pt x="980" y="23"/>
                  </a:lnTo>
                  <a:lnTo>
                    <a:pt x="1026" y="40"/>
                  </a:lnTo>
                  <a:lnTo>
                    <a:pt x="1070" y="64"/>
                  </a:lnTo>
                  <a:lnTo>
                    <a:pt x="1110" y="94"/>
                  </a:lnTo>
                  <a:lnTo>
                    <a:pt x="1148" y="130"/>
                  </a:lnTo>
                  <a:lnTo>
                    <a:pt x="1180" y="172"/>
                  </a:lnTo>
                  <a:lnTo>
                    <a:pt x="1209" y="218"/>
                  </a:lnTo>
                  <a:lnTo>
                    <a:pt x="1233" y="268"/>
                  </a:lnTo>
                  <a:lnTo>
                    <a:pt x="1252" y="324"/>
                  </a:lnTo>
                  <a:lnTo>
                    <a:pt x="1265" y="383"/>
                  </a:lnTo>
                  <a:lnTo>
                    <a:pt x="1274" y="446"/>
                  </a:lnTo>
                  <a:lnTo>
                    <a:pt x="1278" y="512"/>
                  </a:lnTo>
                  <a:lnTo>
                    <a:pt x="1274" y="578"/>
                  </a:lnTo>
                  <a:lnTo>
                    <a:pt x="1265" y="641"/>
                  </a:lnTo>
                  <a:lnTo>
                    <a:pt x="1252" y="701"/>
                  </a:lnTo>
                  <a:lnTo>
                    <a:pt x="1232" y="756"/>
                  </a:lnTo>
                  <a:lnTo>
                    <a:pt x="1205" y="809"/>
                  </a:lnTo>
                  <a:lnTo>
                    <a:pt x="1175" y="857"/>
                  </a:lnTo>
                  <a:lnTo>
                    <a:pt x="1140" y="901"/>
                  </a:lnTo>
                  <a:lnTo>
                    <a:pt x="1099" y="941"/>
                  </a:lnTo>
                  <a:lnTo>
                    <a:pt x="1054" y="976"/>
                  </a:lnTo>
                  <a:lnTo>
                    <a:pt x="1005" y="1006"/>
                  </a:lnTo>
                  <a:lnTo>
                    <a:pt x="951" y="1031"/>
                  </a:lnTo>
                  <a:lnTo>
                    <a:pt x="894" y="1051"/>
                  </a:lnTo>
                  <a:lnTo>
                    <a:pt x="831" y="1065"/>
                  </a:lnTo>
                  <a:lnTo>
                    <a:pt x="766" y="1074"/>
                  </a:lnTo>
                  <a:lnTo>
                    <a:pt x="696" y="1078"/>
                  </a:lnTo>
                  <a:lnTo>
                    <a:pt x="670" y="1078"/>
                  </a:lnTo>
                  <a:lnTo>
                    <a:pt x="637" y="1076"/>
                  </a:lnTo>
                  <a:lnTo>
                    <a:pt x="601" y="1074"/>
                  </a:lnTo>
                  <a:lnTo>
                    <a:pt x="561" y="1071"/>
                  </a:lnTo>
                  <a:lnTo>
                    <a:pt x="521" y="1068"/>
                  </a:lnTo>
                  <a:lnTo>
                    <a:pt x="521" y="1408"/>
                  </a:lnTo>
                  <a:lnTo>
                    <a:pt x="692" y="1447"/>
                  </a:lnTo>
                  <a:lnTo>
                    <a:pt x="692" y="1544"/>
                  </a:lnTo>
                  <a:lnTo>
                    <a:pt x="18" y="1544"/>
                  </a:lnTo>
                  <a:lnTo>
                    <a:pt x="18" y="1447"/>
                  </a:lnTo>
                  <a:lnTo>
                    <a:pt x="171" y="1408"/>
                  </a:lnTo>
                  <a:lnTo>
                    <a:pt x="171" y="229"/>
                  </a:lnTo>
                  <a:lnTo>
                    <a:pt x="0" y="229"/>
                  </a:lnTo>
                  <a:lnTo>
                    <a:pt x="0" y="128"/>
                  </a:lnTo>
                  <a:lnTo>
                    <a:pt x="413" y="3"/>
                  </a:lnTo>
                  <a:close/>
                  <a:moveTo>
                    <a:pt x="3711" y="0"/>
                  </a:moveTo>
                  <a:lnTo>
                    <a:pt x="3770" y="3"/>
                  </a:lnTo>
                  <a:lnTo>
                    <a:pt x="3825" y="9"/>
                  </a:lnTo>
                  <a:lnTo>
                    <a:pt x="3876" y="20"/>
                  </a:lnTo>
                  <a:lnTo>
                    <a:pt x="3923" y="34"/>
                  </a:lnTo>
                  <a:lnTo>
                    <a:pt x="3965" y="53"/>
                  </a:lnTo>
                  <a:lnTo>
                    <a:pt x="4004" y="75"/>
                  </a:lnTo>
                  <a:lnTo>
                    <a:pt x="4036" y="100"/>
                  </a:lnTo>
                  <a:lnTo>
                    <a:pt x="4064" y="129"/>
                  </a:lnTo>
                  <a:lnTo>
                    <a:pt x="4086" y="160"/>
                  </a:lnTo>
                  <a:lnTo>
                    <a:pt x="4103" y="194"/>
                  </a:lnTo>
                  <a:lnTo>
                    <a:pt x="4113" y="232"/>
                  </a:lnTo>
                  <a:lnTo>
                    <a:pt x="4117" y="271"/>
                  </a:lnTo>
                  <a:lnTo>
                    <a:pt x="4114" y="304"/>
                  </a:lnTo>
                  <a:lnTo>
                    <a:pt x="4105" y="334"/>
                  </a:lnTo>
                  <a:lnTo>
                    <a:pt x="4091" y="362"/>
                  </a:lnTo>
                  <a:lnTo>
                    <a:pt x="4074" y="387"/>
                  </a:lnTo>
                  <a:lnTo>
                    <a:pt x="4051" y="407"/>
                  </a:lnTo>
                  <a:lnTo>
                    <a:pt x="4025" y="423"/>
                  </a:lnTo>
                  <a:lnTo>
                    <a:pt x="3995" y="436"/>
                  </a:lnTo>
                  <a:lnTo>
                    <a:pt x="3961" y="443"/>
                  </a:lnTo>
                  <a:lnTo>
                    <a:pt x="3925" y="446"/>
                  </a:lnTo>
                  <a:lnTo>
                    <a:pt x="3891" y="444"/>
                  </a:lnTo>
                  <a:lnTo>
                    <a:pt x="3859" y="438"/>
                  </a:lnTo>
                  <a:lnTo>
                    <a:pt x="3826" y="428"/>
                  </a:lnTo>
                  <a:lnTo>
                    <a:pt x="3792" y="413"/>
                  </a:lnTo>
                  <a:lnTo>
                    <a:pt x="3757" y="394"/>
                  </a:lnTo>
                  <a:lnTo>
                    <a:pt x="3757" y="114"/>
                  </a:lnTo>
                  <a:lnTo>
                    <a:pt x="3711" y="125"/>
                  </a:lnTo>
                  <a:lnTo>
                    <a:pt x="3668" y="140"/>
                  </a:lnTo>
                  <a:lnTo>
                    <a:pt x="3631" y="162"/>
                  </a:lnTo>
                  <a:lnTo>
                    <a:pt x="3597" y="187"/>
                  </a:lnTo>
                  <a:lnTo>
                    <a:pt x="3568" y="218"/>
                  </a:lnTo>
                  <a:lnTo>
                    <a:pt x="3543" y="253"/>
                  </a:lnTo>
                  <a:lnTo>
                    <a:pt x="3523" y="294"/>
                  </a:lnTo>
                  <a:lnTo>
                    <a:pt x="3508" y="339"/>
                  </a:lnTo>
                  <a:lnTo>
                    <a:pt x="3497" y="391"/>
                  </a:lnTo>
                  <a:lnTo>
                    <a:pt x="3489" y="447"/>
                  </a:lnTo>
                  <a:lnTo>
                    <a:pt x="3487" y="507"/>
                  </a:lnTo>
                  <a:lnTo>
                    <a:pt x="3489" y="565"/>
                  </a:lnTo>
                  <a:lnTo>
                    <a:pt x="3497" y="617"/>
                  </a:lnTo>
                  <a:lnTo>
                    <a:pt x="3509" y="667"/>
                  </a:lnTo>
                  <a:lnTo>
                    <a:pt x="3526" y="712"/>
                  </a:lnTo>
                  <a:lnTo>
                    <a:pt x="3547" y="753"/>
                  </a:lnTo>
                  <a:lnTo>
                    <a:pt x="3571" y="790"/>
                  </a:lnTo>
                  <a:lnTo>
                    <a:pt x="3600" y="821"/>
                  </a:lnTo>
                  <a:lnTo>
                    <a:pt x="3632" y="847"/>
                  </a:lnTo>
                  <a:lnTo>
                    <a:pt x="3668" y="869"/>
                  </a:lnTo>
                  <a:lnTo>
                    <a:pt x="3707" y="885"/>
                  </a:lnTo>
                  <a:lnTo>
                    <a:pt x="3750" y="894"/>
                  </a:lnTo>
                  <a:lnTo>
                    <a:pt x="3795" y="897"/>
                  </a:lnTo>
                  <a:lnTo>
                    <a:pt x="3821" y="896"/>
                  </a:lnTo>
                  <a:lnTo>
                    <a:pt x="3847" y="894"/>
                  </a:lnTo>
                  <a:lnTo>
                    <a:pt x="3874" y="889"/>
                  </a:lnTo>
                  <a:lnTo>
                    <a:pt x="3901" y="881"/>
                  </a:lnTo>
                  <a:lnTo>
                    <a:pt x="3931" y="872"/>
                  </a:lnTo>
                  <a:lnTo>
                    <a:pt x="3964" y="861"/>
                  </a:lnTo>
                  <a:lnTo>
                    <a:pt x="3999" y="846"/>
                  </a:lnTo>
                  <a:lnTo>
                    <a:pt x="4036" y="830"/>
                  </a:lnTo>
                  <a:lnTo>
                    <a:pt x="4079" y="810"/>
                  </a:lnTo>
                  <a:lnTo>
                    <a:pt x="4127" y="787"/>
                  </a:lnTo>
                  <a:lnTo>
                    <a:pt x="4127" y="976"/>
                  </a:lnTo>
                  <a:lnTo>
                    <a:pt x="4069" y="1001"/>
                  </a:lnTo>
                  <a:lnTo>
                    <a:pt x="4016" y="1024"/>
                  </a:lnTo>
                  <a:lnTo>
                    <a:pt x="3966" y="1041"/>
                  </a:lnTo>
                  <a:lnTo>
                    <a:pt x="3919" y="1058"/>
                  </a:lnTo>
                  <a:lnTo>
                    <a:pt x="3874" y="1070"/>
                  </a:lnTo>
                  <a:lnTo>
                    <a:pt x="3830" y="1080"/>
                  </a:lnTo>
                  <a:lnTo>
                    <a:pt x="3786" y="1086"/>
                  </a:lnTo>
                  <a:lnTo>
                    <a:pt x="3742" y="1091"/>
                  </a:lnTo>
                  <a:lnTo>
                    <a:pt x="3697" y="1094"/>
                  </a:lnTo>
                  <a:lnTo>
                    <a:pt x="3651" y="1095"/>
                  </a:lnTo>
                  <a:lnTo>
                    <a:pt x="3588" y="1093"/>
                  </a:lnTo>
                  <a:lnTo>
                    <a:pt x="3530" y="1086"/>
                  </a:lnTo>
                  <a:lnTo>
                    <a:pt x="3476" y="1075"/>
                  </a:lnTo>
                  <a:lnTo>
                    <a:pt x="3426" y="1060"/>
                  </a:lnTo>
                  <a:lnTo>
                    <a:pt x="3378" y="1039"/>
                  </a:lnTo>
                  <a:lnTo>
                    <a:pt x="3334" y="1014"/>
                  </a:lnTo>
                  <a:lnTo>
                    <a:pt x="3294" y="984"/>
                  </a:lnTo>
                  <a:lnTo>
                    <a:pt x="3255" y="947"/>
                  </a:lnTo>
                  <a:lnTo>
                    <a:pt x="3219" y="907"/>
                  </a:lnTo>
                  <a:lnTo>
                    <a:pt x="3188" y="865"/>
                  </a:lnTo>
                  <a:lnTo>
                    <a:pt x="3162" y="820"/>
                  </a:lnTo>
                  <a:lnTo>
                    <a:pt x="3140" y="772"/>
                  </a:lnTo>
                  <a:lnTo>
                    <a:pt x="3124" y="722"/>
                  </a:lnTo>
                  <a:lnTo>
                    <a:pt x="3111" y="670"/>
                  </a:lnTo>
                  <a:lnTo>
                    <a:pt x="3104" y="616"/>
                  </a:lnTo>
                  <a:lnTo>
                    <a:pt x="3101" y="561"/>
                  </a:lnTo>
                  <a:lnTo>
                    <a:pt x="3105" y="494"/>
                  </a:lnTo>
                  <a:lnTo>
                    <a:pt x="3115" y="433"/>
                  </a:lnTo>
                  <a:lnTo>
                    <a:pt x="3130" y="373"/>
                  </a:lnTo>
                  <a:lnTo>
                    <a:pt x="3153" y="318"/>
                  </a:lnTo>
                  <a:lnTo>
                    <a:pt x="3179" y="267"/>
                  </a:lnTo>
                  <a:lnTo>
                    <a:pt x="3213" y="219"/>
                  </a:lnTo>
                  <a:lnTo>
                    <a:pt x="3250" y="175"/>
                  </a:lnTo>
                  <a:lnTo>
                    <a:pt x="3293" y="135"/>
                  </a:lnTo>
                  <a:lnTo>
                    <a:pt x="3341" y="102"/>
                  </a:lnTo>
                  <a:lnTo>
                    <a:pt x="3392" y="72"/>
                  </a:lnTo>
                  <a:lnTo>
                    <a:pt x="3448" y="47"/>
                  </a:lnTo>
                  <a:lnTo>
                    <a:pt x="3508" y="27"/>
                  </a:lnTo>
                  <a:lnTo>
                    <a:pt x="3573" y="12"/>
                  </a:lnTo>
                  <a:lnTo>
                    <a:pt x="3640" y="3"/>
                  </a:lnTo>
                  <a:lnTo>
                    <a:pt x="3711" y="0"/>
                  </a:lnTo>
                  <a:close/>
                  <a:moveTo>
                    <a:pt x="2910" y="0"/>
                  </a:moveTo>
                  <a:lnTo>
                    <a:pt x="2948" y="4"/>
                  </a:lnTo>
                  <a:lnTo>
                    <a:pt x="2983" y="14"/>
                  </a:lnTo>
                  <a:lnTo>
                    <a:pt x="3014" y="30"/>
                  </a:lnTo>
                  <a:lnTo>
                    <a:pt x="3040" y="52"/>
                  </a:lnTo>
                  <a:lnTo>
                    <a:pt x="3063" y="78"/>
                  </a:lnTo>
                  <a:lnTo>
                    <a:pt x="3079" y="109"/>
                  </a:lnTo>
                  <a:lnTo>
                    <a:pt x="3089" y="142"/>
                  </a:lnTo>
                  <a:lnTo>
                    <a:pt x="3093" y="178"/>
                  </a:lnTo>
                  <a:lnTo>
                    <a:pt x="3091" y="203"/>
                  </a:lnTo>
                  <a:lnTo>
                    <a:pt x="3088" y="227"/>
                  </a:lnTo>
                  <a:lnTo>
                    <a:pt x="3081" y="252"/>
                  </a:lnTo>
                  <a:lnTo>
                    <a:pt x="3071" y="277"/>
                  </a:lnTo>
                  <a:lnTo>
                    <a:pt x="3060" y="303"/>
                  </a:lnTo>
                  <a:lnTo>
                    <a:pt x="3044" y="331"/>
                  </a:lnTo>
                  <a:lnTo>
                    <a:pt x="3025" y="361"/>
                  </a:lnTo>
                  <a:lnTo>
                    <a:pt x="3004" y="393"/>
                  </a:lnTo>
                  <a:lnTo>
                    <a:pt x="2978" y="429"/>
                  </a:lnTo>
                  <a:lnTo>
                    <a:pt x="2948" y="468"/>
                  </a:lnTo>
                  <a:lnTo>
                    <a:pt x="2914" y="512"/>
                  </a:lnTo>
                  <a:lnTo>
                    <a:pt x="2876" y="561"/>
                  </a:lnTo>
                  <a:lnTo>
                    <a:pt x="2472" y="1078"/>
                  </a:lnTo>
                  <a:lnTo>
                    <a:pt x="2182" y="1078"/>
                  </a:lnTo>
                  <a:lnTo>
                    <a:pt x="2182" y="424"/>
                  </a:lnTo>
                  <a:lnTo>
                    <a:pt x="1784" y="1078"/>
                  </a:lnTo>
                  <a:lnTo>
                    <a:pt x="1518" y="1078"/>
                  </a:lnTo>
                  <a:lnTo>
                    <a:pt x="1518" y="234"/>
                  </a:lnTo>
                  <a:lnTo>
                    <a:pt x="1313" y="214"/>
                  </a:lnTo>
                  <a:lnTo>
                    <a:pt x="1313" y="118"/>
                  </a:lnTo>
                  <a:lnTo>
                    <a:pt x="1690" y="25"/>
                  </a:lnTo>
                  <a:lnTo>
                    <a:pt x="1832" y="25"/>
                  </a:lnTo>
                  <a:lnTo>
                    <a:pt x="1832" y="713"/>
                  </a:lnTo>
                  <a:lnTo>
                    <a:pt x="2247" y="25"/>
                  </a:lnTo>
                  <a:lnTo>
                    <a:pt x="2497" y="25"/>
                  </a:lnTo>
                  <a:lnTo>
                    <a:pt x="2497" y="822"/>
                  </a:lnTo>
                  <a:lnTo>
                    <a:pt x="2759" y="473"/>
                  </a:lnTo>
                  <a:lnTo>
                    <a:pt x="2759" y="62"/>
                  </a:lnTo>
                  <a:lnTo>
                    <a:pt x="2779" y="44"/>
                  </a:lnTo>
                  <a:lnTo>
                    <a:pt x="2806" y="27"/>
                  </a:lnTo>
                  <a:lnTo>
                    <a:pt x="2837" y="13"/>
                  </a:lnTo>
                  <a:lnTo>
                    <a:pt x="2872" y="4"/>
                  </a:lnTo>
                  <a:lnTo>
                    <a:pt x="2910" y="0"/>
                  </a:lnTo>
                  <a:close/>
                </a:path>
              </a:pathLst>
            </a:custGeom>
            <a:solidFill>
              <a:srgbClr val="000000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 noProof="0"/>
            </a:p>
          </p:txBody>
        </p:sp>
      </p:grp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ver Slide: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" name="Group 26"/>
          <p:cNvGrpSpPr/>
          <p:nvPr userDrawn="1"/>
        </p:nvGrpSpPr>
        <p:grpSpPr bwMode="gray">
          <a:xfrm>
            <a:off x="1752601" y="1"/>
            <a:ext cx="7391400" cy="6176009"/>
            <a:chOff x="19140488" y="13674"/>
            <a:chExt cx="7443798" cy="6145827"/>
          </a:xfrm>
        </p:grpSpPr>
        <p:sp>
          <p:nvSpPr>
            <p:cNvPr id="28" name="Rectangle 17"/>
            <p:cNvSpPr>
              <a:spLocks noChangeArrowheads="1"/>
            </p:cNvSpPr>
            <p:nvPr/>
          </p:nvSpPr>
          <p:spPr bwMode="gray">
            <a:xfrm>
              <a:off x="19140488" y="4188799"/>
              <a:ext cx="2302206" cy="1970702"/>
            </a:xfrm>
            <a:prstGeom prst="rect">
              <a:avLst/>
            </a:prstGeom>
            <a:solidFill>
              <a:srgbClr val="9A170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29" name="Rectangle 7"/>
            <p:cNvSpPr>
              <a:spLocks noChangeArrowheads="1"/>
            </p:cNvSpPr>
            <p:nvPr/>
          </p:nvSpPr>
          <p:spPr bwMode="gray">
            <a:xfrm>
              <a:off x="25663403" y="4032250"/>
              <a:ext cx="920883" cy="2127250"/>
            </a:xfrm>
            <a:prstGeom prst="rect">
              <a:avLst/>
            </a:prstGeom>
            <a:solidFill>
              <a:srgbClr val="F3BE26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0" name="Rectangle 8"/>
            <p:cNvSpPr>
              <a:spLocks noChangeArrowheads="1"/>
            </p:cNvSpPr>
            <p:nvPr/>
          </p:nvSpPr>
          <p:spPr bwMode="gray">
            <a:xfrm>
              <a:off x="25049482" y="2899477"/>
              <a:ext cx="734694" cy="1289321"/>
            </a:xfrm>
            <a:prstGeom prst="rect">
              <a:avLst/>
            </a:prstGeom>
            <a:solidFill>
              <a:srgbClr val="F3BC87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1" name="Rectangle 9"/>
            <p:cNvSpPr>
              <a:spLocks noChangeArrowheads="1"/>
            </p:cNvSpPr>
            <p:nvPr/>
          </p:nvSpPr>
          <p:spPr bwMode="gray">
            <a:xfrm>
              <a:off x="25049482" y="4032250"/>
              <a:ext cx="734693" cy="2127250"/>
            </a:xfrm>
            <a:prstGeom prst="rect">
              <a:avLst/>
            </a:prstGeom>
            <a:solidFill>
              <a:srgbClr val="E88C14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2" name="Rectangle 11"/>
            <p:cNvSpPr>
              <a:spLocks noChangeArrowheads="1"/>
            </p:cNvSpPr>
            <p:nvPr/>
          </p:nvSpPr>
          <p:spPr bwMode="gray">
            <a:xfrm>
              <a:off x="24665780" y="706365"/>
              <a:ext cx="477045" cy="2263848"/>
            </a:xfrm>
            <a:prstGeom prst="rect">
              <a:avLst/>
            </a:prstGeom>
            <a:solidFill>
              <a:srgbClr val="E669A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33" name="Rectangle 12"/>
            <p:cNvSpPr>
              <a:spLocks noChangeArrowheads="1"/>
            </p:cNvSpPr>
            <p:nvPr/>
          </p:nvSpPr>
          <p:spPr bwMode="gray">
            <a:xfrm>
              <a:off x="24665780" y="2899478"/>
              <a:ext cx="477045" cy="1289321"/>
            </a:xfrm>
            <a:prstGeom prst="rect">
              <a:avLst/>
            </a:prstGeom>
            <a:solidFill>
              <a:srgbClr val="DB4D56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0" name="Rectangle 13"/>
            <p:cNvSpPr>
              <a:spLocks noChangeArrowheads="1"/>
            </p:cNvSpPr>
            <p:nvPr/>
          </p:nvSpPr>
          <p:spPr bwMode="gray">
            <a:xfrm>
              <a:off x="24665780" y="4032250"/>
              <a:ext cx="477045" cy="2127250"/>
            </a:xfrm>
            <a:prstGeom prst="rect">
              <a:avLst/>
            </a:prstGeom>
            <a:solidFill>
              <a:srgbClr val="D13A0D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1" name="Rectangle 14"/>
            <p:cNvSpPr>
              <a:spLocks noChangeArrowheads="1"/>
            </p:cNvSpPr>
            <p:nvPr/>
          </p:nvSpPr>
          <p:spPr bwMode="gray">
            <a:xfrm>
              <a:off x="19140488" y="669925"/>
              <a:ext cx="5662612" cy="2300288"/>
            </a:xfrm>
            <a:prstGeom prst="rect">
              <a:avLst/>
            </a:prstGeom>
            <a:solidFill>
              <a:srgbClr val="D74021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2" name="Rectangle 15"/>
            <p:cNvSpPr>
              <a:spLocks noChangeArrowheads="1"/>
            </p:cNvSpPr>
            <p:nvPr/>
          </p:nvSpPr>
          <p:spPr bwMode="gray">
            <a:xfrm>
              <a:off x="19140488" y="2899478"/>
              <a:ext cx="5662612" cy="1289321"/>
            </a:xfrm>
            <a:prstGeom prst="rect">
              <a:avLst/>
            </a:prstGeom>
            <a:solidFill>
              <a:srgbClr val="CD2F1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3" name="Freeform 16"/>
            <p:cNvSpPr>
              <a:spLocks/>
            </p:cNvSpPr>
            <p:nvPr/>
          </p:nvSpPr>
          <p:spPr bwMode="gray">
            <a:xfrm>
              <a:off x="19140488" y="4032250"/>
              <a:ext cx="5662612" cy="212725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3567" y="0"/>
                </a:cxn>
                <a:cxn ang="0">
                  <a:pos x="3567" y="1340"/>
                </a:cxn>
                <a:cxn ang="0">
                  <a:pos x="1372" y="1340"/>
                </a:cxn>
                <a:cxn ang="0">
                  <a:pos x="1372" y="181"/>
                </a:cxn>
                <a:cxn ang="0">
                  <a:pos x="0" y="181"/>
                </a:cxn>
                <a:cxn ang="0">
                  <a:pos x="0" y="0"/>
                </a:cxn>
              </a:cxnLst>
              <a:rect l="0" t="0" r="r" b="b"/>
              <a:pathLst>
                <a:path w="3567" h="1340">
                  <a:moveTo>
                    <a:pt x="0" y="0"/>
                  </a:moveTo>
                  <a:lnTo>
                    <a:pt x="3567" y="0"/>
                  </a:lnTo>
                  <a:lnTo>
                    <a:pt x="3567" y="1340"/>
                  </a:lnTo>
                  <a:lnTo>
                    <a:pt x="1372" y="1340"/>
                  </a:lnTo>
                  <a:lnTo>
                    <a:pt x="1372" y="181"/>
                  </a:lnTo>
                  <a:lnTo>
                    <a:pt x="0" y="18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C42303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4" name="Rectangle 10"/>
            <p:cNvSpPr>
              <a:spLocks noChangeArrowheads="1"/>
            </p:cNvSpPr>
            <p:nvPr/>
          </p:nvSpPr>
          <p:spPr bwMode="gray">
            <a:xfrm>
              <a:off x="19140488" y="13674"/>
              <a:ext cx="5662612" cy="692692"/>
            </a:xfrm>
            <a:prstGeom prst="rect">
              <a:avLst/>
            </a:prstGeom>
            <a:solidFill>
              <a:srgbClr val="EE9C34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</p:grpSp>
      <p:sp>
        <p:nvSpPr>
          <p:cNvPr id="54" name="Title 1"/>
          <p:cNvSpPr>
            <a:spLocks noGrp="1"/>
          </p:cNvSpPr>
          <p:nvPr>
            <p:ph type="ctrTitle" hasCustomPrompt="1"/>
          </p:nvPr>
        </p:nvSpPr>
        <p:spPr bwMode="white">
          <a:xfrm>
            <a:off x="1895475" y="838200"/>
            <a:ext cx="5343525" cy="914400"/>
          </a:xfrm>
        </p:spPr>
        <p:txBody>
          <a:bodyPr anchor="t" anchorCtr="0">
            <a:noAutofit/>
          </a:bodyPr>
          <a:lstStyle>
            <a:lvl1pPr>
              <a:lnSpc>
                <a:spcPct val="90000"/>
              </a:lnSpc>
              <a:defRPr sz="3200" b="1" i="1" baseline="0">
                <a:solidFill>
                  <a:schemeClr val="bg1"/>
                </a:solidFill>
              </a:defRPr>
            </a:lvl1pPr>
          </a:lstStyle>
          <a:p>
            <a:r>
              <a:rPr lang="en-GB" noProof="0" dirty="0" smtClean="0"/>
              <a:t>Click to add the presentation’s main title</a:t>
            </a:r>
            <a:endParaRPr lang="en-GB" noProof="0" dirty="0"/>
          </a:p>
        </p:txBody>
      </p:sp>
      <p:sp>
        <p:nvSpPr>
          <p:cNvPr id="55" name="Subtitle 2"/>
          <p:cNvSpPr>
            <a:spLocks noGrp="1"/>
          </p:cNvSpPr>
          <p:nvPr>
            <p:ph type="subTitle" idx="1" hasCustomPrompt="1"/>
          </p:nvPr>
        </p:nvSpPr>
        <p:spPr bwMode="white">
          <a:xfrm>
            <a:off x="1895475" y="1828799"/>
            <a:ext cx="5343525" cy="914401"/>
          </a:xfrm>
        </p:spPr>
        <p:txBody>
          <a:bodyPr>
            <a:noAutofit/>
          </a:bodyPr>
          <a:lstStyle>
            <a:lvl1pPr marL="0" indent="0" algn="l">
              <a:lnSpc>
                <a:spcPct val="90000"/>
              </a:lnSpc>
              <a:spcAft>
                <a:spcPts val="0"/>
              </a:spcAft>
              <a:buNone/>
              <a:defRPr sz="3200" baseline="0">
                <a:solidFill>
                  <a:schemeClr val="bg1"/>
                </a:solidFill>
                <a:latin typeface="+mj-lt"/>
              </a:defRPr>
            </a:lvl1pPr>
            <a:lvl2pPr marL="0" indent="0" algn="l">
              <a:buNone/>
              <a:defRPr sz="1800">
                <a:solidFill>
                  <a:schemeClr val="bg1"/>
                </a:solidFill>
                <a:latin typeface="+mj-lt"/>
              </a:defRPr>
            </a:lvl2pPr>
            <a:lvl3pPr marL="457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3pPr>
            <a:lvl4pPr marL="914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4pPr>
            <a:lvl5pPr marL="13716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5pPr>
            <a:lvl6pPr marL="18288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6pPr>
            <a:lvl7pPr marL="22860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7pPr>
            <a:lvl8pPr marL="2743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8pPr>
            <a:lvl9pPr marL="3200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9pPr>
          </a:lstStyle>
          <a:p>
            <a:r>
              <a:rPr lang="en-GB" noProof="0" dirty="0" smtClean="0"/>
              <a:t>Subtitle and date (move higher if title is only one line)</a:t>
            </a:r>
          </a:p>
        </p:txBody>
      </p:sp>
      <p:sp>
        <p:nvSpPr>
          <p:cNvPr id="56" name="Text Placeholder 31"/>
          <p:cNvSpPr>
            <a:spLocks noGrp="1"/>
          </p:cNvSpPr>
          <p:nvPr>
            <p:ph type="body" sz="quarter" idx="10" hasCustomPrompt="1"/>
          </p:nvPr>
        </p:nvSpPr>
        <p:spPr bwMode="white">
          <a:xfrm>
            <a:off x="1895475" y="374904"/>
            <a:ext cx="4105656" cy="146304"/>
          </a:xfrm>
        </p:spPr>
        <p:txBody>
          <a:bodyPr/>
          <a:lstStyle>
            <a:lvl1pPr>
              <a:defRPr sz="11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  <a:lvl2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2pPr>
            <a:lvl3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3pPr>
            <a:lvl4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4pPr>
            <a:lvl5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en-GB" noProof="0" smtClean="0"/>
              <a:t>www.pwc.com</a:t>
            </a:r>
            <a:endParaRPr lang="en-GB" noProof="0"/>
          </a:p>
        </p:txBody>
      </p:sp>
      <p:sp>
        <p:nvSpPr>
          <p:cNvPr id="17" name="Picture Placeholder 76"/>
          <p:cNvSpPr>
            <a:spLocks noGrp="1"/>
          </p:cNvSpPr>
          <p:nvPr>
            <p:ph type="pic" sz="quarter" idx="13"/>
          </p:nvPr>
        </p:nvSpPr>
        <p:spPr>
          <a:xfrm>
            <a:off x="1752600" y="2899977"/>
            <a:ext cx="6324600" cy="3272223"/>
          </a:xfrm>
        </p:spPr>
        <p:txBody>
          <a:bodyPr/>
          <a:lstStyle>
            <a:lvl1pPr>
              <a:defRPr sz="1400"/>
            </a:lvl1pPr>
          </a:lstStyle>
          <a:p>
            <a:r>
              <a:rPr lang="en-US" noProof="0" smtClean="0"/>
              <a:t>Click icon to add picture</a:t>
            </a:r>
            <a:endParaRPr lang="en-GB" noProof="0" dirty="0"/>
          </a:p>
        </p:txBody>
      </p:sp>
      <p:grpSp>
        <p:nvGrpSpPr>
          <p:cNvPr id="18" name="Group 32"/>
          <p:cNvGrpSpPr/>
          <p:nvPr userDrawn="1"/>
        </p:nvGrpSpPr>
        <p:grpSpPr>
          <a:xfrm>
            <a:off x="968592" y="6170991"/>
            <a:ext cx="914400" cy="533479"/>
            <a:chOff x="518032" y="978681"/>
            <a:chExt cx="4572000" cy="2667393"/>
          </a:xfrm>
        </p:grpSpPr>
        <p:sp>
          <p:nvSpPr>
            <p:cNvPr id="19" name="Rectangle 37"/>
            <p:cNvSpPr>
              <a:spLocks noChangeArrowheads="1"/>
            </p:cNvSpPr>
            <p:nvPr userDrawn="1"/>
          </p:nvSpPr>
          <p:spPr bwMode="black">
            <a:xfrm>
              <a:off x="3295650" y="978681"/>
              <a:ext cx="1143000" cy="263229"/>
            </a:xfrm>
            <a:prstGeom prst="rect">
              <a:avLst/>
            </a:prstGeom>
            <a:solidFill>
              <a:srgbClr val="A10000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 noProof="0"/>
            </a:p>
          </p:txBody>
        </p:sp>
        <p:sp>
          <p:nvSpPr>
            <p:cNvPr id="21" name="Freeform 7"/>
            <p:cNvSpPr>
              <a:spLocks noEditPoints="1"/>
            </p:cNvSpPr>
            <p:nvPr userDrawn="1"/>
          </p:nvSpPr>
          <p:spPr bwMode="black">
            <a:xfrm>
              <a:off x="518032" y="1922794"/>
              <a:ext cx="4572000" cy="1723280"/>
            </a:xfrm>
            <a:custGeom>
              <a:avLst/>
              <a:gdLst/>
              <a:ahLst/>
              <a:cxnLst>
                <a:cxn ang="0">
                  <a:pos x="581" y="233"/>
                </a:cxn>
                <a:cxn ang="0">
                  <a:pos x="538" y="949"/>
                </a:cxn>
                <a:cxn ang="0">
                  <a:pos x="630" y="946"/>
                </a:cxn>
                <a:cxn ang="0">
                  <a:pos x="793" y="880"/>
                </a:cxn>
                <a:cxn ang="0">
                  <a:pos x="886" y="728"/>
                </a:cxn>
                <a:cxn ang="0">
                  <a:pos x="905" y="505"/>
                </a:cxn>
                <a:cxn ang="0">
                  <a:pos x="850" y="329"/>
                </a:cxn>
                <a:cxn ang="0">
                  <a:pos x="727" y="241"/>
                </a:cxn>
                <a:cxn ang="0">
                  <a:pos x="521" y="3"/>
                </a:cxn>
                <a:cxn ang="0">
                  <a:pos x="643" y="74"/>
                </a:cxn>
                <a:cxn ang="0">
                  <a:pos x="761" y="24"/>
                </a:cxn>
                <a:cxn ang="0">
                  <a:pos x="855" y="9"/>
                </a:cxn>
                <a:cxn ang="0">
                  <a:pos x="1026" y="40"/>
                </a:cxn>
                <a:cxn ang="0">
                  <a:pos x="1180" y="172"/>
                </a:cxn>
                <a:cxn ang="0">
                  <a:pos x="1265" y="383"/>
                </a:cxn>
                <a:cxn ang="0">
                  <a:pos x="1265" y="641"/>
                </a:cxn>
                <a:cxn ang="0">
                  <a:pos x="1175" y="857"/>
                </a:cxn>
                <a:cxn ang="0">
                  <a:pos x="1005" y="1006"/>
                </a:cxn>
                <a:cxn ang="0">
                  <a:pos x="766" y="1074"/>
                </a:cxn>
                <a:cxn ang="0">
                  <a:pos x="601" y="1074"/>
                </a:cxn>
                <a:cxn ang="0">
                  <a:pos x="692" y="1447"/>
                </a:cxn>
                <a:cxn ang="0">
                  <a:pos x="171" y="1408"/>
                </a:cxn>
                <a:cxn ang="0">
                  <a:pos x="413" y="3"/>
                </a:cxn>
                <a:cxn ang="0">
                  <a:pos x="3876" y="20"/>
                </a:cxn>
                <a:cxn ang="0">
                  <a:pos x="4036" y="100"/>
                </a:cxn>
                <a:cxn ang="0">
                  <a:pos x="4113" y="232"/>
                </a:cxn>
                <a:cxn ang="0">
                  <a:pos x="4091" y="362"/>
                </a:cxn>
                <a:cxn ang="0">
                  <a:pos x="3995" y="436"/>
                </a:cxn>
                <a:cxn ang="0">
                  <a:pos x="3859" y="438"/>
                </a:cxn>
                <a:cxn ang="0">
                  <a:pos x="3757" y="114"/>
                </a:cxn>
                <a:cxn ang="0">
                  <a:pos x="3597" y="187"/>
                </a:cxn>
                <a:cxn ang="0">
                  <a:pos x="3508" y="339"/>
                </a:cxn>
                <a:cxn ang="0">
                  <a:pos x="3489" y="565"/>
                </a:cxn>
                <a:cxn ang="0">
                  <a:pos x="3547" y="753"/>
                </a:cxn>
                <a:cxn ang="0">
                  <a:pos x="3668" y="869"/>
                </a:cxn>
                <a:cxn ang="0">
                  <a:pos x="3821" y="896"/>
                </a:cxn>
                <a:cxn ang="0">
                  <a:pos x="3931" y="872"/>
                </a:cxn>
                <a:cxn ang="0">
                  <a:pos x="4079" y="810"/>
                </a:cxn>
                <a:cxn ang="0">
                  <a:pos x="4016" y="1024"/>
                </a:cxn>
                <a:cxn ang="0">
                  <a:pos x="3830" y="1080"/>
                </a:cxn>
                <a:cxn ang="0">
                  <a:pos x="3651" y="1095"/>
                </a:cxn>
                <a:cxn ang="0">
                  <a:pos x="3426" y="1060"/>
                </a:cxn>
                <a:cxn ang="0">
                  <a:pos x="3255" y="947"/>
                </a:cxn>
                <a:cxn ang="0">
                  <a:pos x="3140" y="772"/>
                </a:cxn>
                <a:cxn ang="0">
                  <a:pos x="3101" y="561"/>
                </a:cxn>
                <a:cxn ang="0">
                  <a:pos x="3153" y="318"/>
                </a:cxn>
                <a:cxn ang="0">
                  <a:pos x="3293" y="135"/>
                </a:cxn>
                <a:cxn ang="0">
                  <a:pos x="3508" y="27"/>
                </a:cxn>
                <a:cxn ang="0">
                  <a:pos x="2910" y="0"/>
                </a:cxn>
                <a:cxn ang="0">
                  <a:pos x="3040" y="52"/>
                </a:cxn>
                <a:cxn ang="0">
                  <a:pos x="3093" y="178"/>
                </a:cxn>
                <a:cxn ang="0">
                  <a:pos x="3071" y="277"/>
                </a:cxn>
                <a:cxn ang="0">
                  <a:pos x="3004" y="393"/>
                </a:cxn>
                <a:cxn ang="0">
                  <a:pos x="2876" y="561"/>
                </a:cxn>
                <a:cxn ang="0">
                  <a:pos x="1784" y="1078"/>
                </a:cxn>
                <a:cxn ang="0">
                  <a:pos x="1313" y="118"/>
                </a:cxn>
                <a:cxn ang="0">
                  <a:pos x="2247" y="25"/>
                </a:cxn>
                <a:cxn ang="0">
                  <a:pos x="2759" y="62"/>
                </a:cxn>
                <a:cxn ang="0">
                  <a:pos x="2872" y="4"/>
                </a:cxn>
              </a:cxnLst>
              <a:rect l="0" t="0" r="r" b="b"/>
              <a:pathLst>
                <a:path w="4127" h="1544">
                  <a:moveTo>
                    <a:pt x="640" y="229"/>
                  </a:moveTo>
                  <a:lnTo>
                    <a:pt x="622" y="229"/>
                  </a:lnTo>
                  <a:lnTo>
                    <a:pt x="603" y="230"/>
                  </a:lnTo>
                  <a:lnTo>
                    <a:pt x="581" y="233"/>
                  </a:lnTo>
                  <a:lnTo>
                    <a:pt x="553" y="235"/>
                  </a:lnTo>
                  <a:lnTo>
                    <a:pt x="521" y="241"/>
                  </a:lnTo>
                  <a:lnTo>
                    <a:pt x="521" y="947"/>
                  </a:lnTo>
                  <a:lnTo>
                    <a:pt x="538" y="949"/>
                  </a:lnTo>
                  <a:lnTo>
                    <a:pt x="553" y="949"/>
                  </a:lnTo>
                  <a:lnTo>
                    <a:pt x="566" y="949"/>
                  </a:lnTo>
                  <a:lnTo>
                    <a:pt x="578" y="949"/>
                  </a:lnTo>
                  <a:lnTo>
                    <a:pt x="630" y="946"/>
                  </a:lnTo>
                  <a:lnTo>
                    <a:pt x="677" y="937"/>
                  </a:lnTo>
                  <a:lnTo>
                    <a:pt x="720" y="924"/>
                  </a:lnTo>
                  <a:lnTo>
                    <a:pt x="758" y="905"/>
                  </a:lnTo>
                  <a:lnTo>
                    <a:pt x="793" y="880"/>
                  </a:lnTo>
                  <a:lnTo>
                    <a:pt x="824" y="850"/>
                  </a:lnTo>
                  <a:lnTo>
                    <a:pt x="849" y="815"/>
                  </a:lnTo>
                  <a:lnTo>
                    <a:pt x="870" y="775"/>
                  </a:lnTo>
                  <a:lnTo>
                    <a:pt x="886" y="728"/>
                  </a:lnTo>
                  <a:lnTo>
                    <a:pt x="897" y="678"/>
                  </a:lnTo>
                  <a:lnTo>
                    <a:pt x="905" y="622"/>
                  </a:lnTo>
                  <a:lnTo>
                    <a:pt x="907" y="561"/>
                  </a:lnTo>
                  <a:lnTo>
                    <a:pt x="905" y="505"/>
                  </a:lnTo>
                  <a:lnTo>
                    <a:pt x="897" y="452"/>
                  </a:lnTo>
                  <a:lnTo>
                    <a:pt x="886" y="407"/>
                  </a:lnTo>
                  <a:lnTo>
                    <a:pt x="870" y="366"/>
                  </a:lnTo>
                  <a:lnTo>
                    <a:pt x="850" y="329"/>
                  </a:lnTo>
                  <a:lnTo>
                    <a:pt x="826" y="299"/>
                  </a:lnTo>
                  <a:lnTo>
                    <a:pt x="797" y="274"/>
                  </a:lnTo>
                  <a:lnTo>
                    <a:pt x="763" y="254"/>
                  </a:lnTo>
                  <a:lnTo>
                    <a:pt x="727" y="241"/>
                  </a:lnTo>
                  <a:lnTo>
                    <a:pt x="686" y="232"/>
                  </a:lnTo>
                  <a:lnTo>
                    <a:pt x="640" y="229"/>
                  </a:lnTo>
                  <a:close/>
                  <a:moveTo>
                    <a:pt x="413" y="3"/>
                  </a:moveTo>
                  <a:lnTo>
                    <a:pt x="521" y="3"/>
                  </a:lnTo>
                  <a:lnTo>
                    <a:pt x="521" y="143"/>
                  </a:lnTo>
                  <a:lnTo>
                    <a:pt x="566" y="117"/>
                  </a:lnTo>
                  <a:lnTo>
                    <a:pt x="607" y="93"/>
                  </a:lnTo>
                  <a:lnTo>
                    <a:pt x="643" y="74"/>
                  </a:lnTo>
                  <a:lnTo>
                    <a:pt x="677" y="57"/>
                  </a:lnTo>
                  <a:lnTo>
                    <a:pt x="707" y="44"/>
                  </a:lnTo>
                  <a:lnTo>
                    <a:pt x="735" y="33"/>
                  </a:lnTo>
                  <a:lnTo>
                    <a:pt x="761" y="24"/>
                  </a:lnTo>
                  <a:lnTo>
                    <a:pt x="785" y="18"/>
                  </a:lnTo>
                  <a:lnTo>
                    <a:pt x="809" y="13"/>
                  </a:lnTo>
                  <a:lnTo>
                    <a:pt x="831" y="10"/>
                  </a:lnTo>
                  <a:lnTo>
                    <a:pt x="855" y="9"/>
                  </a:lnTo>
                  <a:lnTo>
                    <a:pt x="879" y="8"/>
                  </a:lnTo>
                  <a:lnTo>
                    <a:pt x="931" y="12"/>
                  </a:lnTo>
                  <a:lnTo>
                    <a:pt x="980" y="23"/>
                  </a:lnTo>
                  <a:lnTo>
                    <a:pt x="1026" y="40"/>
                  </a:lnTo>
                  <a:lnTo>
                    <a:pt x="1070" y="64"/>
                  </a:lnTo>
                  <a:lnTo>
                    <a:pt x="1110" y="94"/>
                  </a:lnTo>
                  <a:lnTo>
                    <a:pt x="1148" y="130"/>
                  </a:lnTo>
                  <a:lnTo>
                    <a:pt x="1180" y="172"/>
                  </a:lnTo>
                  <a:lnTo>
                    <a:pt x="1209" y="218"/>
                  </a:lnTo>
                  <a:lnTo>
                    <a:pt x="1233" y="268"/>
                  </a:lnTo>
                  <a:lnTo>
                    <a:pt x="1252" y="324"/>
                  </a:lnTo>
                  <a:lnTo>
                    <a:pt x="1265" y="383"/>
                  </a:lnTo>
                  <a:lnTo>
                    <a:pt x="1274" y="446"/>
                  </a:lnTo>
                  <a:lnTo>
                    <a:pt x="1278" y="512"/>
                  </a:lnTo>
                  <a:lnTo>
                    <a:pt x="1274" y="578"/>
                  </a:lnTo>
                  <a:lnTo>
                    <a:pt x="1265" y="641"/>
                  </a:lnTo>
                  <a:lnTo>
                    <a:pt x="1252" y="701"/>
                  </a:lnTo>
                  <a:lnTo>
                    <a:pt x="1232" y="756"/>
                  </a:lnTo>
                  <a:lnTo>
                    <a:pt x="1205" y="809"/>
                  </a:lnTo>
                  <a:lnTo>
                    <a:pt x="1175" y="857"/>
                  </a:lnTo>
                  <a:lnTo>
                    <a:pt x="1140" y="901"/>
                  </a:lnTo>
                  <a:lnTo>
                    <a:pt x="1099" y="941"/>
                  </a:lnTo>
                  <a:lnTo>
                    <a:pt x="1054" y="976"/>
                  </a:lnTo>
                  <a:lnTo>
                    <a:pt x="1005" y="1006"/>
                  </a:lnTo>
                  <a:lnTo>
                    <a:pt x="951" y="1031"/>
                  </a:lnTo>
                  <a:lnTo>
                    <a:pt x="894" y="1051"/>
                  </a:lnTo>
                  <a:lnTo>
                    <a:pt x="831" y="1065"/>
                  </a:lnTo>
                  <a:lnTo>
                    <a:pt x="766" y="1074"/>
                  </a:lnTo>
                  <a:lnTo>
                    <a:pt x="696" y="1078"/>
                  </a:lnTo>
                  <a:lnTo>
                    <a:pt x="670" y="1078"/>
                  </a:lnTo>
                  <a:lnTo>
                    <a:pt x="637" y="1076"/>
                  </a:lnTo>
                  <a:lnTo>
                    <a:pt x="601" y="1074"/>
                  </a:lnTo>
                  <a:lnTo>
                    <a:pt x="561" y="1071"/>
                  </a:lnTo>
                  <a:lnTo>
                    <a:pt x="521" y="1068"/>
                  </a:lnTo>
                  <a:lnTo>
                    <a:pt x="521" y="1408"/>
                  </a:lnTo>
                  <a:lnTo>
                    <a:pt x="692" y="1447"/>
                  </a:lnTo>
                  <a:lnTo>
                    <a:pt x="692" y="1544"/>
                  </a:lnTo>
                  <a:lnTo>
                    <a:pt x="18" y="1544"/>
                  </a:lnTo>
                  <a:lnTo>
                    <a:pt x="18" y="1447"/>
                  </a:lnTo>
                  <a:lnTo>
                    <a:pt x="171" y="1408"/>
                  </a:lnTo>
                  <a:lnTo>
                    <a:pt x="171" y="229"/>
                  </a:lnTo>
                  <a:lnTo>
                    <a:pt x="0" y="229"/>
                  </a:lnTo>
                  <a:lnTo>
                    <a:pt x="0" y="128"/>
                  </a:lnTo>
                  <a:lnTo>
                    <a:pt x="413" y="3"/>
                  </a:lnTo>
                  <a:close/>
                  <a:moveTo>
                    <a:pt x="3711" y="0"/>
                  </a:moveTo>
                  <a:lnTo>
                    <a:pt x="3770" y="3"/>
                  </a:lnTo>
                  <a:lnTo>
                    <a:pt x="3825" y="9"/>
                  </a:lnTo>
                  <a:lnTo>
                    <a:pt x="3876" y="20"/>
                  </a:lnTo>
                  <a:lnTo>
                    <a:pt x="3923" y="34"/>
                  </a:lnTo>
                  <a:lnTo>
                    <a:pt x="3965" y="53"/>
                  </a:lnTo>
                  <a:lnTo>
                    <a:pt x="4004" y="75"/>
                  </a:lnTo>
                  <a:lnTo>
                    <a:pt x="4036" y="100"/>
                  </a:lnTo>
                  <a:lnTo>
                    <a:pt x="4064" y="129"/>
                  </a:lnTo>
                  <a:lnTo>
                    <a:pt x="4086" y="160"/>
                  </a:lnTo>
                  <a:lnTo>
                    <a:pt x="4103" y="194"/>
                  </a:lnTo>
                  <a:lnTo>
                    <a:pt x="4113" y="232"/>
                  </a:lnTo>
                  <a:lnTo>
                    <a:pt x="4117" y="271"/>
                  </a:lnTo>
                  <a:lnTo>
                    <a:pt x="4114" y="304"/>
                  </a:lnTo>
                  <a:lnTo>
                    <a:pt x="4105" y="334"/>
                  </a:lnTo>
                  <a:lnTo>
                    <a:pt x="4091" y="362"/>
                  </a:lnTo>
                  <a:lnTo>
                    <a:pt x="4074" y="387"/>
                  </a:lnTo>
                  <a:lnTo>
                    <a:pt x="4051" y="407"/>
                  </a:lnTo>
                  <a:lnTo>
                    <a:pt x="4025" y="423"/>
                  </a:lnTo>
                  <a:lnTo>
                    <a:pt x="3995" y="436"/>
                  </a:lnTo>
                  <a:lnTo>
                    <a:pt x="3961" y="443"/>
                  </a:lnTo>
                  <a:lnTo>
                    <a:pt x="3925" y="446"/>
                  </a:lnTo>
                  <a:lnTo>
                    <a:pt x="3891" y="444"/>
                  </a:lnTo>
                  <a:lnTo>
                    <a:pt x="3859" y="438"/>
                  </a:lnTo>
                  <a:lnTo>
                    <a:pt x="3826" y="428"/>
                  </a:lnTo>
                  <a:lnTo>
                    <a:pt x="3792" y="413"/>
                  </a:lnTo>
                  <a:lnTo>
                    <a:pt x="3757" y="394"/>
                  </a:lnTo>
                  <a:lnTo>
                    <a:pt x="3757" y="114"/>
                  </a:lnTo>
                  <a:lnTo>
                    <a:pt x="3711" y="125"/>
                  </a:lnTo>
                  <a:lnTo>
                    <a:pt x="3668" y="140"/>
                  </a:lnTo>
                  <a:lnTo>
                    <a:pt x="3631" y="162"/>
                  </a:lnTo>
                  <a:lnTo>
                    <a:pt x="3597" y="187"/>
                  </a:lnTo>
                  <a:lnTo>
                    <a:pt x="3568" y="218"/>
                  </a:lnTo>
                  <a:lnTo>
                    <a:pt x="3543" y="253"/>
                  </a:lnTo>
                  <a:lnTo>
                    <a:pt x="3523" y="294"/>
                  </a:lnTo>
                  <a:lnTo>
                    <a:pt x="3508" y="339"/>
                  </a:lnTo>
                  <a:lnTo>
                    <a:pt x="3497" y="391"/>
                  </a:lnTo>
                  <a:lnTo>
                    <a:pt x="3489" y="447"/>
                  </a:lnTo>
                  <a:lnTo>
                    <a:pt x="3487" y="507"/>
                  </a:lnTo>
                  <a:lnTo>
                    <a:pt x="3489" y="565"/>
                  </a:lnTo>
                  <a:lnTo>
                    <a:pt x="3497" y="617"/>
                  </a:lnTo>
                  <a:lnTo>
                    <a:pt x="3509" y="667"/>
                  </a:lnTo>
                  <a:lnTo>
                    <a:pt x="3526" y="712"/>
                  </a:lnTo>
                  <a:lnTo>
                    <a:pt x="3547" y="753"/>
                  </a:lnTo>
                  <a:lnTo>
                    <a:pt x="3571" y="790"/>
                  </a:lnTo>
                  <a:lnTo>
                    <a:pt x="3600" y="821"/>
                  </a:lnTo>
                  <a:lnTo>
                    <a:pt x="3632" y="847"/>
                  </a:lnTo>
                  <a:lnTo>
                    <a:pt x="3668" y="869"/>
                  </a:lnTo>
                  <a:lnTo>
                    <a:pt x="3707" y="885"/>
                  </a:lnTo>
                  <a:lnTo>
                    <a:pt x="3750" y="894"/>
                  </a:lnTo>
                  <a:lnTo>
                    <a:pt x="3795" y="897"/>
                  </a:lnTo>
                  <a:lnTo>
                    <a:pt x="3821" y="896"/>
                  </a:lnTo>
                  <a:lnTo>
                    <a:pt x="3847" y="894"/>
                  </a:lnTo>
                  <a:lnTo>
                    <a:pt x="3874" y="889"/>
                  </a:lnTo>
                  <a:lnTo>
                    <a:pt x="3901" y="881"/>
                  </a:lnTo>
                  <a:lnTo>
                    <a:pt x="3931" y="872"/>
                  </a:lnTo>
                  <a:lnTo>
                    <a:pt x="3964" y="861"/>
                  </a:lnTo>
                  <a:lnTo>
                    <a:pt x="3999" y="846"/>
                  </a:lnTo>
                  <a:lnTo>
                    <a:pt x="4036" y="830"/>
                  </a:lnTo>
                  <a:lnTo>
                    <a:pt x="4079" y="810"/>
                  </a:lnTo>
                  <a:lnTo>
                    <a:pt x="4127" y="787"/>
                  </a:lnTo>
                  <a:lnTo>
                    <a:pt x="4127" y="976"/>
                  </a:lnTo>
                  <a:lnTo>
                    <a:pt x="4069" y="1001"/>
                  </a:lnTo>
                  <a:lnTo>
                    <a:pt x="4016" y="1024"/>
                  </a:lnTo>
                  <a:lnTo>
                    <a:pt x="3966" y="1041"/>
                  </a:lnTo>
                  <a:lnTo>
                    <a:pt x="3919" y="1058"/>
                  </a:lnTo>
                  <a:lnTo>
                    <a:pt x="3874" y="1070"/>
                  </a:lnTo>
                  <a:lnTo>
                    <a:pt x="3830" y="1080"/>
                  </a:lnTo>
                  <a:lnTo>
                    <a:pt x="3786" y="1086"/>
                  </a:lnTo>
                  <a:lnTo>
                    <a:pt x="3742" y="1091"/>
                  </a:lnTo>
                  <a:lnTo>
                    <a:pt x="3697" y="1094"/>
                  </a:lnTo>
                  <a:lnTo>
                    <a:pt x="3651" y="1095"/>
                  </a:lnTo>
                  <a:lnTo>
                    <a:pt x="3588" y="1093"/>
                  </a:lnTo>
                  <a:lnTo>
                    <a:pt x="3530" y="1086"/>
                  </a:lnTo>
                  <a:lnTo>
                    <a:pt x="3476" y="1075"/>
                  </a:lnTo>
                  <a:lnTo>
                    <a:pt x="3426" y="1060"/>
                  </a:lnTo>
                  <a:lnTo>
                    <a:pt x="3378" y="1039"/>
                  </a:lnTo>
                  <a:lnTo>
                    <a:pt x="3334" y="1014"/>
                  </a:lnTo>
                  <a:lnTo>
                    <a:pt x="3294" y="984"/>
                  </a:lnTo>
                  <a:lnTo>
                    <a:pt x="3255" y="947"/>
                  </a:lnTo>
                  <a:lnTo>
                    <a:pt x="3219" y="907"/>
                  </a:lnTo>
                  <a:lnTo>
                    <a:pt x="3188" y="865"/>
                  </a:lnTo>
                  <a:lnTo>
                    <a:pt x="3162" y="820"/>
                  </a:lnTo>
                  <a:lnTo>
                    <a:pt x="3140" y="772"/>
                  </a:lnTo>
                  <a:lnTo>
                    <a:pt x="3124" y="722"/>
                  </a:lnTo>
                  <a:lnTo>
                    <a:pt x="3111" y="670"/>
                  </a:lnTo>
                  <a:lnTo>
                    <a:pt x="3104" y="616"/>
                  </a:lnTo>
                  <a:lnTo>
                    <a:pt x="3101" y="561"/>
                  </a:lnTo>
                  <a:lnTo>
                    <a:pt x="3105" y="494"/>
                  </a:lnTo>
                  <a:lnTo>
                    <a:pt x="3115" y="433"/>
                  </a:lnTo>
                  <a:lnTo>
                    <a:pt x="3130" y="373"/>
                  </a:lnTo>
                  <a:lnTo>
                    <a:pt x="3153" y="318"/>
                  </a:lnTo>
                  <a:lnTo>
                    <a:pt x="3179" y="267"/>
                  </a:lnTo>
                  <a:lnTo>
                    <a:pt x="3213" y="219"/>
                  </a:lnTo>
                  <a:lnTo>
                    <a:pt x="3250" y="175"/>
                  </a:lnTo>
                  <a:lnTo>
                    <a:pt x="3293" y="135"/>
                  </a:lnTo>
                  <a:lnTo>
                    <a:pt x="3341" y="102"/>
                  </a:lnTo>
                  <a:lnTo>
                    <a:pt x="3392" y="72"/>
                  </a:lnTo>
                  <a:lnTo>
                    <a:pt x="3448" y="47"/>
                  </a:lnTo>
                  <a:lnTo>
                    <a:pt x="3508" y="27"/>
                  </a:lnTo>
                  <a:lnTo>
                    <a:pt x="3573" y="12"/>
                  </a:lnTo>
                  <a:lnTo>
                    <a:pt x="3640" y="3"/>
                  </a:lnTo>
                  <a:lnTo>
                    <a:pt x="3711" y="0"/>
                  </a:lnTo>
                  <a:close/>
                  <a:moveTo>
                    <a:pt x="2910" y="0"/>
                  </a:moveTo>
                  <a:lnTo>
                    <a:pt x="2948" y="4"/>
                  </a:lnTo>
                  <a:lnTo>
                    <a:pt x="2983" y="14"/>
                  </a:lnTo>
                  <a:lnTo>
                    <a:pt x="3014" y="30"/>
                  </a:lnTo>
                  <a:lnTo>
                    <a:pt x="3040" y="52"/>
                  </a:lnTo>
                  <a:lnTo>
                    <a:pt x="3063" y="78"/>
                  </a:lnTo>
                  <a:lnTo>
                    <a:pt x="3079" y="109"/>
                  </a:lnTo>
                  <a:lnTo>
                    <a:pt x="3089" y="142"/>
                  </a:lnTo>
                  <a:lnTo>
                    <a:pt x="3093" y="178"/>
                  </a:lnTo>
                  <a:lnTo>
                    <a:pt x="3091" y="203"/>
                  </a:lnTo>
                  <a:lnTo>
                    <a:pt x="3088" y="227"/>
                  </a:lnTo>
                  <a:lnTo>
                    <a:pt x="3081" y="252"/>
                  </a:lnTo>
                  <a:lnTo>
                    <a:pt x="3071" y="277"/>
                  </a:lnTo>
                  <a:lnTo>
                    <a:pt x="3060" y="303"/>
                  </a:lnTo>
                  <a:lnTo>
                    <a:pt x="3044" y="331"/>
                  </a:lnTo>
                  <a:lnTo>
                    <a:pt x="3025" y="361"/>
                  </a:lnTo>
                  <a:lnTo>
                    <a:pt x="3004" y="393"/>
                  </a:lnTo>
                  <a:lnTo>
                    <a:pt x="2978" y="429"/>
                  </a:lnTo>
                  <a:lnTo>
                    <a:pt x="2948" y="468"/>
                  </a:lnTo>
                  <a:lnTo>
                    <a:pt x="2914" y="512"/>
                  </a:lnTo>
                  <a:lnTo>
                    <a:pt x="2876" y="561"/>
                  </a:lnTo>
                  <a:lnTo>
                    <a:pt x="2472" y="1078"/>
                  </a:lnTo>
                  <a:lnTo>
                    <a:pt x="2182" y="1078"/>
                  </a:lnTo>
                  <a:lnTo>
                    <a:pt x="2182" y="424"/>
                  </a:lnTo>
                  <a:lnTo>
                    <a:pt x="1784" y="1078"/>
                  </a:lnTo>
                  <a:lnTo>
                    <a:pt x="1518" y="1078"/>
                  </a:lnTo>
                  <a:lnTo>
                    <a:pt x="1518" y="234"/>
                  </a:lnTo>
                  <a:lnTo>
                    <a:pt x="1313" y="214"/>
                  </a:lnTo>
                  <a:lnTo>
                    <a:pt x="1313" y="118"/>
                  </a:lnTo>
                  <a:lnTo>
                    <a:pt x="1690" y="25"/>
                  </a:lnTo>
                  <a:lnTo>
                    <a:pt x="1832" y="25"/>
                  </a:lnTo>
                  <a:lnTo>
                    <a:pt x="1832" y="713"/>
                  </a:lnTo>
                  <a:lnTo>
                    <a:pt x="2247" y="25"/>
                  </a:lnTo>
                  <a:lnTo>
                    <a:pt x="2497" y="25"/>
                  </a:lnTo>
                  <a:lnTo>
                    <a:pt x="2497" y="822"/>
                  </a:lnTo>
                  <a:lnTo>
                    <a:pt x="2759" y="473"/>
                  </a:lnTo>
                  <a:lnTo>
                    <a:pt x="2759" y="62"/>
                  </a:lnTo>
                  <a:lnTo>
                    <a:pt x="2779" y="44"/>
                  </a:lnTo>
                  <a:lnTo>
                    <a:pt x="2806" y="27"/>
                  </a:lnTo>
                  <a:lnTo>
                    <a:pt x="2837" y="13"/>
                  </a:lnTo>
                  <a:lnTo>
                    <a:pt x="2872" y="4"/>
                  </a:lnTo>
                  <a:lnTo>
                    <a:pt x="2910" y="0"/>
                  </a:lnTo>
                  <a:close/>
                </a:path>
              </a:pathLst>
            </a:custGeom>
            <a:solidFill>
              <a:srgbClr val="000000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 noProof="0"/>
            </a:p>
          </p:txBody>
        </p: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: 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>
            <a:lvl1pPr>
              <a:defRPr/>
            </a:lvl1pPr>
          </a:lstStyle>
          <a:p>
            <a:r>
              <a:rPr lang="en-US" noProof="0" smtClean="0"/>
              <a:t>Click to edit Master title style</a:t>
            </a:r>
            <a:endParaRPr lang="en-GB" noProof="0"/>
          </a:p>
        </p:txBody>
      </p:sp>
      <p:sp>
        <p:nvSpPr>
          <p:cNvPr id="31" name="Content Placeholder 26"/>
          <p:cNvSpPr>
            <a:spLocks noGrp="1"/>
          </p:cNvSpPr>
          <p:nvPr>
            <p:ph sz="quarter" idx="15"/>
          </p:nvPr>
        </p:nvSpPr>
        <p:spPr>
          <a:xfrm>
            <a:off x="533400" y="1752600"/>
            <a:ext cx="8077200" cy="4419600"/>
          </a:xfrm>
        </p:spPr>
        <p:txBody>
          <a:bodyPr/>
          <a:lstStyle>
            <a:lvl1pPr>
              <a:defRPr baseline="0"/>
            </a:lvl1pPr>
          </a:lstStyle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/>
          </a:p>
        </p:txBody>
      </p:sp>
      <p:sp>
        <p:nvSpPr>
          <p:cNvPr id="2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32" name="TextBox 31"/>
          <p:cNvSpPr txBox="1"/>
          <p:nvPr/>
        </p:nvSpPr>
        <p:spPr>
          <a:xfrm>
            <a:off x="533400" y="6477000"/>
            <a:ext cx="2590800" cy="152401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5" name="Shape 14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ver Slide: Colou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Rectangle 649"/>
          <p:cNvSpPr>
            <a:spLocks noChangeArrowheads="1"/>
          </p:cNvSpPr>
          <p:nvPr/>
        </p:nvSpPr>
        <p:spPr bwMode="gray">
          <a:xfrm>
            <a:off x="7391400" y="685801"/>
            <a:ext cx="1752600" cy="5486399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 w="0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 noProof="0"/>
          </a:p>
        </p:txBody>
      </p:sp>
      <p:sp>
        <p:nvSpPr>
          <p:cNvPr id="81" name="Rectangle 648"/>
          <p:cNvSpPr>
            <a:spLocks noChangeArrowheads="1"/>
          </p:cNvSpPr>
          <p:nvPr/>
        </p:nvSpPr>
        <p:spPr bwMode="gray">
          <a:xfrm>
            <a:off x="1752600" y="0"/>
            <a:ext cx="5638800" cy="6858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 w="0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 noProof="0"/>
          </a:p>
        </p:txBody>
      </p:sp>
      <p:sp>
        <p:nvSpPr>
          <p:cNvPr id="83" name="Rectangle 650"/>
          <p:cNvSpPr>
            <a:spLocks noChangeArrowheads="1"/>
          </p:cNvSpPr>
          <p:nvPr/>
        </p:nvSpPr>
        <p:spPr bwMode="gray">
          <a:xfrm>
            <a:off x="1752600" y="685800"/>
            <a:ext cx="5638800" cy="5486400"/>
          </a:xfrm>
          <a:prstGeom prst="rect">
            <a:avLst/>
          </a:prstGeom>
          <a:solidFill>
            <a:schemeClr val="tx2"/>
          </a:solidFill>
          <a:ln w="0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 noProof="0"/>
          </a:p>
        </p:txBody>
      </p:sp>
      <p:sp>
        <p:nvSpPr>
          <p:cNvPr id="50" name="Title 1"/>
          <p:cNvSpPr>
            <a:spLocks noGrp="1"/>
          </p:cNvSpPr>
          <p:nvPr>
            <p:ph type="ctrTitle" hasCustomPrompt="1"/>
          </p:nvPr>
        </p:nvSpPr>
        <p:spPr bwMode="white">
          <a:xfrm>
            <a:off x="1895475" y="838200"/>
            <a:ext cx="5343525" cy="914400"/>
          </a:xfrm>
        </p:spPr>
        <p:txBody>
          <a:bodyPr anchor="t" anchorCtr="0">
            <a:noAutofit/>
          </a:bodyPr>
          <a:lstStyle>
            <a:lvl1pPr>
              <a:lnSpc>
                <a:spcPct val="90000"/>
              </a:lnSpc>
              <a:defRPr sz="3200" b="1" i="1" baseline="0">
                <a:solidFill>
                  <a:schemeClr val="bg1"/>
                </a:solidFill>
              </a:defRPr>
            </a:lvl1pPr>
          </a:lstStyle>
          <a:p>
            <a:r>
              <a:rPr lang="en-GB" noProof="0" dirty="0" smtClean="0"/>
              <a:t>Click to add the presentation’s main title</a:t>
            </a:r>
            <a:endParaRPr lang="en-GB" noProof="0" dirty="0"/>
          </a:p>
        </p:txBody>
      </p:sp>
      <p:sp>
        <p:nvSpPr>
          <p:cNvPr id="51" name="Subtitle 2"/>
          <p:cNvSpPr>
            <a:spLocks noGrp="1"/>
          </p:cNvSpPr>
          <p:nvPr>
            <p:ph type="subTitle" idx="1" hasCustomPrompt="1"/>
          </p:nvPr>
        </p:nvSpPr>
        <p:spPr bwMode="white">
          <a:xfrm>
            <a:off x="1895475" y="1828799"/>
            <a:ext cx="5343525" cy="914401"/>
          </a:xfrm>
        </p:spPr>
        <p:txBody>
          <a:bodyPr>
            <a:noAutofit/>
          </a:bodyPr>
          <a:lstStyle>
            <a:lvl1pPr marL="0" indent="0" algn="l">
              <a:lnSpc>
                <a:spcPct val="90000"/>
              </a:lnSpc>
              <a:spcAft>
                <a:spcPts val="0"/>
              </a:spcAft>
              <a:buNone/>
              <a:defRPr sz="3200" baseline="0">
                <a:solidFill>
                  <a:schemeClr val="bg1"/>
                </a:solidFill>
                <a:latin typeface="+mj-lt"/>
              </a:defRPr>
            </a:lvl1pPr>
            <a:lvl2pPr marL="0" indent="0" algn="l">
              <a:buNone/>
              <a:defRPr sz="1800">
                <a:solidFill>
                  <a:schemeClr val="bg1"/>
                </a:solidFill>
                <a:latin typeface="+mj-lt"/>
              </a:defRPr>
            </a:lvl2pPr>
            <a:lvl3pPr marL="457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3pPr>
            <a:lvl4pPr marL="914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4pPr>
            <a:lvl5pPr marL="13716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5pPr>
            <a:lvl6pPr marL="18288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6pPr>
            <a:lvl7pPr marL="22860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7pPr>
            <a:lvl8pPr marL="27432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8pPr>
            <a:lvl9pPr marL="3200400" indent="0" algn="l">
              <a:buNone/>
              <a:defRPr sz="1800">
                <a:solidFill>
                  <a:schemeClr val="bg1"/>
                </a:solidFill>
                <a:latin typeface="+mj-lt"/>
              </a:defRPr>
            </a:lvl9pPr>
          </a:lstStyle>
          <a:p>
            <a:r>
              <a:rPr lang="en-GB" noProof="0" dirty="0" smtClean="0"/>
              <a:t>Subtitle and date (move higher if title is only one line)</a:t>
            </a:r>
          </a:p>
        </p:txBody>
      </p:sp>
      <p:sp>
        <p:nvSpPr>
          <p:cNvPr id="52" name="Text Placeholder 31"/>
          <p:cNvSpPr>
            <a:spLocks noGrp="1"/>
          </p:cNvSpPr>
          <p:nvPr>
            <p:ph type="body" sz="quarter" idx="10" hasCustomPrompt="1"/>
          </p:nvPr>
        </p:nvSpPr>
        <p:spPr bwMode="white">
          <a:xfrm>
            <a:off x="1895475" y="374904"/>
            <a:ext cx="4105656" cy="146304"/>
          </a:xfrm>
        </p:spPr>
        <p:txBody>
          <a:bodyPr/>
          <a:lstStyle>
            <a:lvl1pPr>
              <a:defRPr sz="11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  <a:lvl2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2pPr>
            <a:lvl3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3pPr>
            <a:lvl4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4pPr>
            <a:lvl5pPr>
              <a:defRPr sz="100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en-GB" noProof="0" smtClean="0"/>
              <a:t>www.pwc.com</a:t>
            </a:r>
            <a:endParaRPr lang="en-GB" noProof="0"/>
          </a:p>
        </p:txBody>
      </p:sp>
      <p:grpSp>
        <p:nvGrpSpPr>
          <p:cNvPr id="11" name="Group 32"/>
          <p:cNvGrpSpPr/>
          <p:nvPr userDrawn="1"/>
        </p:nvGrpSpPr>
        <p:grpSpPr>
          <a:xfrm>
            <a:off x="968592" y="6170991"/>
            <a:ext cx="914400" cy="533479"/>
            <a:chOff x="518032" y="978681"/>
            <a:chExt cx="4572000" cy="2667393"/>
          </a:xfrm>
        </p:grpSpPr>
        <p:sp>
          <p:nvSpPr>
            <p:cNvPr id="12" name="Rectangle 37"/>
            <p:cNvSpPr>
              <a:spLocks noChangeArrowheads="1"/>
            </p:cNvSpPr>
            <p:nvPr userDrawn="1"/>
          </p:nvSpPr>
          <p:spPr bwMode="black">
            <a:xfrm>
              <a:off x="3295650" y="978681"/>
              <a:ext cx="1143000" cy="263229"/>
            </a:xfrm>
            <a:prstGeom prst="rect">
              <a:avLst/>
            </a:prstGeom>
            <a:solidFill>
              <a:schemeClr val="tx2"/>
            </a:solidFill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 noProof="0"/>
            </a:p>
          </p:txBody>
        </p:sp>
        <p:sp>
          <p:nvSpPr>
            <p:cNvPr id="13" name="Freeform 7"/>
            <p:cNvSpPr>
              <a:spLocks noEditPoints="1"/>
            </p:cNvSpPr>
            <p:nvPr userDrawn="1"/>
          </p:nvSpPr>
          <p:spPr bwMode="black">
            <a:xfrm>
              <a:off x="518032" y="1922794"/>
              <a:ext cx="4572000" cy="1723280"/>
            </a:xfrm>
            <a:custGeom>
              <a:avLst/>
              <a:gdLst/>
              <a:ahLst/>
              <a:cxnLst>
                <a:cxn ang="0">
                  <a:pos x="581" y="233"/>
                </a:cxn>
                <a:cxn ang="0">
                  <a:pos x="538" y="949"/>
                </a:cxn>
                <a:cxn ang="0">
                  <a:pos x="630" y="946"/>
                </a:cxn>
                <a:cxn ang="0">
                  <a:pos x="793" y="880"/>
                </a:cxn>
                <a:cxn ang="0">
                  <a:pos x="886" y="728"/>
                </a:cxn>
                <a:cxn ang="0">
                  <a:pos x="905" y="505"/>
                </a:cxn>
                <a:cxn ang="0">
                  <a:pos x="850" y="329"/>
                </a:cxn>
                <a:cxn ang="0">
                  <a:pos x="727" y="241"/>
                </a:cxn>
                <a:cxn ang="0">
                  <a:pos x="521" y="3"/>
                </a:cxn>
                <a:cxn ang="0">
                  <a:pos x="643" y="74"/>
                </a:cxn>
                <a:cxn ang="0">
                  <a:pos x="761" y="24"/>
                </a:cxn>
                <a:cxn ang="0">
                  <a:pos x="855" y="9"/>
                </a:cxn>
                <a:cxn ang="0">
                  <a:pos x="1026" y="40"/>
                </a:cxn>
                <a:cxn ang="0">
                  <a:pos x="1180" y="172"/>
                </a:cxn>
                <a:cxn ang="0">
                  <a:pos x="1265" y="383"/>
                </a:cxn>
                <a:cxn ang="0">
                  <a:pos x="1265" y="641"/>
                </a:cxn>
                <a:cxn ang="0">
                  <a:pos x="1175" y="857"/>
                </a:cxn>
                <a:cxn ang="0">
                  <a:pos x="1005" y="1006"/>
                </a:cxn>
                <a:cxn ang="0">
                  <a:pos x="766" y="1074"/>
                </a:cxn>
                <a:cxn ang="0">
                  <a:pos x="601" y="1074"/>
                </a:cxn>
                <a:cxn ang="0">
                  <a:pos x="692" y="1447"/>
                </a:cxn>
                <a:cxn ang="0">
                  <a:pos x="171" y="1408"/>
                </a:cxn>
                <a:cxn ang="0">
                  <a:pos x="413" y="3"/>
                </a:cxn>
                <a:cxn ang="0">
                  <a:pos x="3876" y="20"/>
                </a:cxn>
                <a:cxn ang="0">
                  <a:pos x="4036" y="100"/>
                </a:cxn>
                <a:cxn ang="0">
                  <a:pos x="4113" y="232"/>
                </a:cxn>
                <a:cxn ang="0">
                  <a:pos x="4091" y="362"/>
                </a:cxn>
                <a:cxn ang="0">
                  <a:pos x="3995" y="436"/>
                </a:cxn>
                <a:cxn ang="0">
                  <a:pos x="3859" y="438"/>
                </a:cxn>
                <a:cxn ang="0">
                  <a:pos x="3757" y="114"/>
                </a:cxn>
                <a:cxn ang="0">
                  <a:pos x="3597" y="187"/>
                </a:cxn>
                <a:cxn ang="0">
                  <a:pos x="3508" y="339"/>
                </a:cxn>
                <a:cxn ang="0">
                  <a:pos x="3489" y="565"/>
                </a:cxn>
                <a:cxn ang="0">
                  <a:pos x="3547" y="753"/>
                </a:cxn>
                <a:cxn ang="0">
                  <a:pos x="3668" y="869"/>
                </a:cxn>
                <a:cxn ang="0">
                  <a:pos x="3821" y="896"/>
                </a:cxn>
                <a:cxn ang="0">
                  <a:pos x="3931" y="872"/>
                </a:cxn>
                <a:cxn ang="0">
                  <a:pos x="4079" y="810"/>
                </a:cxn>
                <a:cxn ang="0">
                  <a:pos x="4016" y="1024"/>
                </a:cxn>
                <a:cxn ang="0">
                  <a:pos x="3830" y="1080"/>
                </a:cxn>
                <a:cxn ang="0">
                  <a:pos x="3651" y="1095"/>
                </a:cxn>
                <a:cxn ang="0">
                  <a:pos x="3426" y="1060"/>
                </a:cxn>
                <a:cxn ang="0">
                  <a:pos x="3255" y="947"/>
                </a:cxn>
                <a:cxn ang="0">
                  <a:pos x="3140" y="772"/>
                </a:cxn>
                <a:cxn ang="0">
                  <a:pos x="3101" y="561"/>
                </a:cxn>
                <a:cxn ang="0">
                  <a:pos x="3153" y="318"/>
                </a:cxn>
                <a:cxn ang="0">
                  <a:pos x="3293" y="135"/>
                </a:cxn>
                <a:cxn ang="0">
                  <a:pos x="3508" y="27"/>
                </a:cxn>
                <a:cxn ang="0">
                  <a:pos x="2910" y="0"/>
                </a:cxn>
                <a:cxn ang="0">
                  <a:pos x="3040" y="52"/>
                </a:cxn>
                <a:cxn ang="0">
                  <a:pos x="3093" y="178"/>
                </a:cxn>
                <a:cxn ang="0">
                  <a:pos x="3071" y="277"/>
                </a:cxn>
                <a:cxn ang="0">
                  <a:pos x="3004" y="393"/>
                </a:cxn>
                <a:cxn ang="0">
                  <a:pos x="2876" y="561"/>
                </a:cxn>
                <a:cxn ang="0">
                  <a:pos x="1784" y="1078"/>
                </a:cxn>
                <a:cxn ang="0">
                  <a:pos x="1313" y="118"/>
                </a:cxn>
                <a:cxn ang="0">
                  <a:pos x="2247" y="25"/>
                </a:cxn>
                <a:cxn ang="0">
                  <a:pos x="2759" y="62"/>
                </a:cxn>
                <a:cxn ang="0">
                  <a:pos x="2872" y="4"/>
                </a:cxn>
              </a:cxnLst>
              <a:rect l="0" t="0" r="r" b="b"/>
              <a:pathLst>
                <a:path w="4127" h="1544">
                  <a:moveTo>
                    <a:pt x="640" y="229"/>
                  </a:moveTo>
                  <a:lnTo>
                    <a:pt x="622" y="229"/>
                  </a:lnTo>
                  <a:lnTo>
                    <a:pt x="603" y="230"/>
                  </a:lnTo>
                  <a:lnTo>
                    <a:pt x="581" y="233"/>
                  </a:lnTo>
                  <a:lnTo>
                    <a:pt x="553" y="235"/>
                  </a:lnTo>
                  <a:lnTo>
                    <a:pt x="521" y="241"/>
                  </a:lnTo>
                  <a:lnTo>
                    <a:pt x="521" y="947"/>
                  </a:lnTo>
                  <a:lnTo>
                    <a:pt x="538" y="949"/>
                  </a:lnTo>
                  <a:lnTo>
                    <a:pt x="553" y="949"/>
                  </a:lnTo>
                  <a:lnTo>
                    <a:pt x="566" y="949"/>
                  </a:lnTo>
                  <a:lnTo>
                    <a:pt x="578" y="949"/>
                  </a:lnTo>
                  <a:lnTo>
                    <a:pt x="630" y="946"/>
                  </a:lnTo>
                  <a:lnTo>
                    <a:pt x="677" y="937"/>
                  </a:lnTo>
                  <a:lnTo>
                    <a:pt x="720" y="924"/>
                  </a:lnTo>
                  <a:lnTo>
                    <a:pt x="758" y="905"/>
                  </a:lnTo>
                  <a:lnTo>
                    <a:pt x="793" y="880"/>
                  </a:lnTo>
                  <a:lnTo>
                    <a:pt x="824" y="850"/>
                  </a:lnTo>
                  <a:lnTo>
                    <a:pt x="849" y="815"/>
                  </a:lnTo>
                  <a:lnTo>
                    <a:pt x="870" y="775"/>
                  </a:lnTo>
                  <a:lnTo>
                    <a:pt x="886" y="728"/>
                  </a:lnTo>
                  <a:lnTo>
                    <a:pt x="897" y="678"/>
                  </a:lnTo>
                  <a:lnTo>
                    <a:pt x="905" y="622"/>
                  </a:lnTo>
                  <a:lnTo>
                    <a:pt x="907" y="561"/>
                  </a:lnTo>
                  <a:lnTo>
                    <a:pt x="905" y="505"/>
                  </a:lnTo>
                  <a:lnTo>
                    <a:pt x="897" y="452"/>
                  </a:lnTo>
                  <a:lnTo>
                    <a:pt x="886" y="407"/>
                  </a:lnTo>
                  <a:lnTo>
                    <a:pt x="870" y="366"/>
                  </a:lnTo>
                  <a:lnTo>
                    <a:pt x="850" y="329"/>
                  </a:lnTo>
                  <a:lnTo>
                    <a:pt x="826" y="299"/>
                  </a:lnTo>
                  <a:lnTo>
                    <a:pt x="797" y="274"/>
                  </a:lnTo>
                  <a:lnTo>
                    <a:pt x="763" y="254"/>
                  </a:lnTo>
                  <a:lnTo>
                    <a:pt x="727" y="241"/>
                  </a:lnTo>
                  <a:lnTo>
                    <a:pt x="686" y="232"/>
                  </a:lnTo>
                  <a:lnTo>
                    <a:pt x="640" y="229"/>
                  </a:lnTo>
                  <a:close/>
                  <a:moveTo>
                    <a:pt x="413" y="3"/>
                  </a:moveTo>
                  <a:lnTo>
                    <a:pt x="521" y="3"/>
                  </a:lnTo>
                  <a:lnTo>
                    <a:pt x="521" y="143"/>
                  </a:lnTo>
                  <a:lnTo>
                    <a:pt x="566" y="117"/>
                  </a:lnTo>
                  <a:lnTo>
                    <a:pt x="607" y="93"/>
                  </a:lnTo>
                  <a:lnTo>
                    <a:pt x="643" y="74"/>
                  </a:lnTo>
                  <a:lnTo>
                    <a:pt x="677" y="57"/>
                  </a:lnTo>
                  <a:lnTo>
                    <a:pt x="707" y="44"/>
                  </a:lnTo>
                  <a:lnTo>
                    <a:pt x="735" y="33"/>
                  </a:lnTo>
                  <a:lnTo>
                    <a:pt x="761" y="24"/>
                  </a:lnTo>
                  <a:lnTo>
                    <a:pt x="785" y="18"/>
                  </a:lnTo>
                  <a:lnTo>
                    <a:pt x="809" y="13"/>
                  </a:lnTo>
                  <a:lnTo>
                    <a:pt x="831" y="10"/>
                  </a:lnTo>
                  <a:lnTo>
                    <a:pt x="855" y="9"/>
                  </a:lnTo>
                  <a:lnTo>
                    <a:pt x="879" y="8"/>
                  </a:lnTo>
                  <a:lnTo>
                    <a:pt x="931" y="12"/>
                  </a:lnTo>
                  <a:lnTo>
                    <a:pt x="980" y="23"/>
                  </a:lnTo>
                  <a:lnTo>
                    <a:pt x="1026" y="40"/>
                  </a:lnTo>
                  <a:lnTo>
                    <a:pt x="1070" y="64"/>
                  </a:lnTo>
                  <a:lnTo>
                    <a:pt x="1110" y="94"/>
                  </a:lnTo>
                  <a:lnTo>
                    <a:pt x="1148" y="130"/>
                  </a:lnTo>
                  <a:lnTo>
                    <a:pt x="1180" y="172"/>
                  </a:lnTo>
                  <a:lnTo>
                    <a:pt x="1209" y="218"/>
                  </a:lnTo>
                  <a:lnTo>
                    <a:pt x="1233" y="268"/>
                  </a:lnTo>
                  <a:lnTo>
                    <a:pt x="1252" y="324"/>
                  </a:lnTo>
                  <a:lnTo>
                    <a:pt x="1265" y="383"/>
                  </a:lnTo>
                  <a:lnTo>
                    <a:pt x="1274" y="446"/>
                  </a:lnTo>
                  <a:lnTo>
                    <a:pt x="1278" y="512"/>
                  </a:lnTo>
                  <a:lnTo>
                    <a:pt x="1274" y="578"/>
                  </a:lnTo>
                  <a:lnTo>
                    <a:pt x="1265" y="641"/>
                  </a:lnTo>
                  <a:lnTo>
                    <a:pt x="1252" y="701"/>
                  </a:lnTo>
                  <a:lnTo>
                    <a:pt x="1232" y="756"/>
                  </a:lnTo>
                  <a:lnTo>
                    <a:pt x="1205" y="809"/>
                  </a:lnTo>
                  <a:lnTo>
                    <a:pt x="1175" y="857"/>
                  </a:lnTo>
                  <a:lnTo>
                    <a:pt x="1140" y="901"/>
                  </a:lnTo>
                  <a:lnTo>
                    <a:pt x="1099" y="941"/>
                  </a:lnTo>
                  <a:lnTo>
                    <a:pt x="1054" y="976"/>
                  </a:lnTo>
                  <a:lnTo>
                    <a:pt x="1005" y="1006"/>
                  </a:lnTo>
                  <a:lnTo>
                    <a:pt x="951" y="1031"/>
                  </a:lnTo>
                  <a:lnTo>
                    <a:pt x="894" y="1051"/>
                  </a:lnTo>
                  <a:lnTo>
                    <a:pt x="831" y="1065"/>
                  </a:lnTo>
                  <a:lnTo>
                    <a:pt x="766" y="1074"/>
                  </a:lnTo>
                  <a:lnTo>
                    <a:pt x="696" y="1078"/>
                  </a:lnTo>
                  <a:lnTo>
                    <a:pt x="670" y="1078"/>
                  </a:lnTo>
                  <a:lnTo>
                    <a:pt x="637" y="1076"/>
                  </a:lnTo>
                  <a:lnTo>
                    <a:pt x="601" y="1074"/>
                  </a:lnTo>
                  <a:lnTo>
                    <a:pt x="561" y="1071"/>
                  </a:lnTo>
                  <a:lnTo>
                    <a:pt x="521" y="1068"/>
                  </a:lnTo>
                  <a:lnTo>
                    <a:pt x="521" y="1408"/>
                  </a:lnTo>
                  <a:lnTo>
                    <a:pt x="692" y="1447"/>
                  </a:lnTo>
                  <a:lnTo>
                    <a:pt x="692" y="1544"/>
                  </a:lnTo>
                  <a:lnTo>
                    <a:pt x="18" y="1544"/>
                  </a:lnTo>
                  <a:lnTo>
                    <a:pt x="18" y="1447"/>
                  </a:lnTo>
                  <a:lnTo>
                    <a:pt x="171" y="1408"/>
                  </a:lnTo>
                  <a:lnTo>
                    <a:pt x="171" y="229"/>
                  </a:lnTo>
                  <a:lnTo>
                    <a:pt x="0" y="229"/>
                  </a:lnTo>
                  <a:lnTo>
                    <a:pt x="0" y="128"/>
                  </a:lnTo>
                  <a:lnTo>
                    <a:pt x="413" y="3"/>
                  </a:lnTo>
                  <a:close/>
                  <a:moveTo>
                    <a:pt x="3711" y="0"/>
                  </a:moveTo>
                  <a:lnTo>
                    <a:pt x="3770" y="3"/>
                  </a:lnTo>
                  <a:lnTo>
                    <a:pt x="3825" y="9"/>
                  </a:lnTo>
                  <a:lnTo>
                    <a:pt x="3876" y="20"/>
                  </a:lnTo>
                  <a:lnTo>
                    <a:pt x="3923" y="34"/>
                  </a:lnTo>
                  <a:lnTo>
                    <a:pt x="3965" y="53"/>
                  </a:lnTo>
                  <a:lnTo>
                    <a:pt x="4004" y="75"/>
                  </a:lnTo>
                  <a:lnTo>
                    <a:pt x="4036" y="100"/>
                  </a:lnTo>
                  <a:lnTo>
                    <a:pt x="4064" y="129"/>
                  </a:lnTo>
                  <a:lnTo>
                    <a:pt x="4086" y="160"/>
                  </a:lnTo>
                  <a:lnTo>
                    <a:pt x="4103" y="194"/>
                  </a:lnTo>
                  <a:lnTo>
                    <a:pt x="4113" y="232"/>
                  </a:lnTo>
                  <a:lnTo>
                    <a:pt x="4117" y="271"/>
                  </a:lnTo>
                  <a:lnTo>
                    <a:pt x="4114" y="304"/>
                  </a:lnTo>
                  <a:lnTo>
                    <a:pt x="4105" y="334"/>
                  </a:lnTo>
                  <a:lnTo>
                    <a:pt x="4091" y="362"/>
                  </a:lnTo>
                  <a:lnTo>
                    <a:pt x="4074" y="387"/>
                  </a:lnTo>
                  <a:lnTo>
                    <a:pt x="4051" y="407"/>
                  </a:lnTo>
                  <a:lnTo>
                    <a:pt x="4025" y="423"/>
                  </a:lnTo>
                  <a:lnTo>
                    <a:pt x="3995" y="436"/>
                  </a:lnTo>
                  <a:lnTo>
                    <a:pt x="3961" y="443"/>
                  </a:lnTo>
                  <a:lnTo>
                    <a:pt x="3925" y="446"/>
                  </a:lnTo>
                  <a:lnTo>
                    <a:pt x="3891" y="444"/>
                  </a:lnTo>
                  <a:lnTo>
                    <a:pt x="3859" y="438"/>
                  </a:lnTo>
                  <a:lnTo>
                    <a:pt x="3826" y="428"/>
                  </a:lnTo>
                  <a:lnTo>
                    <a:pt x="3792" y="413"/>
                  </a:lnTo>
                  <a:lnTo>
                    <a:pt x="3757" y="394"/>
                  </a:lnTo>
                  <a:lnTo>
                    <a:pt x="3757" y="114"/>
                  </a:lnTo>
                  <a:lnTo>
                    <a:pt x="3711" y="125"/>
                  </a:lnTo>
                  <a:lnTo>
                    <a:pt x="3668" y="140"/>
                  </a:lnTo>
                  <a:lnTo>
                    <a:pt x="3631" y="162"/>
                  </a:lnTo>
                  <a:lnTo>
                    <a:pt x="3597" y="187"/>
                  </a:lnTo>
                  <a:lnTo>
                    <a:pt x="3568" y="218"/>
                  </a:lnTo>
                  <a:lnTo>
                    <a:pt x="3543" y="253"/>
                  </a:lnTo>
                  <a:lnTo>
                    <a:pt x="3523" y="294"/>
                  </a:lnTo>
                  <a:lnTo>
                    <a:pt x="3508" y="339"/>
                  </a:lnTo>
                  <a:lnTo>
                    <a:pt x="3497" y="391"/>
                  </a:lnTo>
                  <a:lnTo>
                    <a:pt x="3489" y="447"/>
                  </a:lnTo>
                  <a:lnTo>
                    <a:pt x="3487" y="507"/>
                  </a:lnTo>
                  <a:lnTo>
                    <a:pt x="3489" y="565"/>
                  </a:lnTo>
                  <a:lnTo>
                    <a:pt x="3497" y="617"/>
                  </a:lnTo>
                  <a:lnTo>
                    <a:pt x="3509" y="667"/>
                  </a:lnTo>
                  <a:lnTo>
                    <a:pt x="3526" y="712"/>
                  </a:lnTo>
                  <a:lnTo>
                    <a:pt x="3547" y="753"/>
                  </a:lnTo>
                  <a:lnTo>
                    <a:pt x="3571" y="790"/>
                  </a:lnTo>
                  <a:lnTo>
                    <a:pt x="3600" y="821"/>
                  </a:lnTo>
                  <a:lnTo>
                    <a:pt x="3632" y="847"/>
                  </a:lnTo>
                  <a:lnTo>
                    <a:pt x="3668" y="869"/>
                  </a:lnTo>
                  <a:lnTo>
                    <a:pt x="3707" y="885"/>
                  </a:lnTo>
                  <a:lnTo>
                    <a:pt x="3750" y="894"/>
                  </a:lnTo>
                  <a:lnTo>
                    <a:pt x="3795" y="897"/>
                  </a:lnTo>
                  <a:lnTo>
                    <a:pt x="3821" y="896"/>
                  </a:lnTo>
                  <a:lnTo>
                    <a:pt x="3847" y="894"/>
                  </a:lnTo>
                  <a:lnTo>
                    <a:pt x="3874" y="889"/>
                  </a:lnTo>
                  <a:lnTo>
                    <a:pt x="3901" y="881"/>
                  </a:lnTo>
                  <a:lnTo>
                    <a:pt x="3931" y="872"/>
                  </a:lnTo>
                  <a:lnTo>
                    <a:pt x="3964" y="861"/>
                  </a:lnTo>
                  <a:lnTo>
                    <a:pt x="3999" y="846"/>
                  </a:lnTo>
                  <a:lnTo>
                    <a:pt x="4036" y="830"/>
                  </a:lnTo>
                  <a:lnTo>
                    <a:pt x="4079" y="810"/>
                  </a:lnTo>
                  <a:lnTo>
                    <a:pt x="4127" y="787"/>
                  </a:lnTo>
                  <a:lnTo>
                    <a:pt x="4127" y="976"/>
                  </a:lnTo>
                  <a:lnTo>
                    <a:pt x="4069" y="1001"/>
                  </a:lnTo>
                  <a:lnTo>
                    <a:pt x="4016" y="1024"/>
                  </a:lnTo>
                  <a:lnTo>
                    <a:pt x="3966" y="1041"/>
                  </a:lnTo>
                  <a:lnTo>
                    <a:pt x="3919" y="1058"/>
                  </a:lnTo>
                  <a:lnTo>
                    <a:pt x="3874" y="1070"/>
                  </a:lnTo>
                  <a:lnTo>
                    <a:pt x="3830" y="1080"/>
                  </a:lnTo>
                  <a:lnTo>
                    <a:pt x="3786" y="1086"/>
                  </a:lnTo>
                  <a:lnTo>
                    <a:pt x="3742" y="1091"/>
                  </a:lnTo>
                  <a:lnTo>
                    <a:pt x="3697" y="1094"/>
                  </a:lnTo>
                  <a:lnTo>
                    <a:pt x="3651" y="1095"/>
                  </a:lnTo>
                  <a:lnTo>
                    <a:pt x="3588" y="1093"/>
                  </a:lnTo>
                  <a:lnTo>
                    <a:pt x="3530" y="1086"/>
                  </a:lnTo>
                  <a:lnTo>
                    <a:pt x="3476" y="1075"/>
                  </a:lnTo>
                  <a:lnTo>
                    <a:pt x="3426" y="1060"/>
                  </a:lnTo>
                  <a:lnTo>
                    <a:pt x="3378" y="1039"/>
                  </a:lnTo>
                  <a:lnTo>
                    <a:pt x="3334" y="1014"/>
                  </a:lnTo>
                  <a:lnTo>
                    <a:pt x="3294" y="984"/>
                  </a:lnTo>
                  <a:lnTo>
                    <a:pt x="3255" y="947"/>
                  </a:lnTo>
                  <a:lnTo>
                    <a:pt x="3219" y="907"/>
                  </a:lnTo>
                  <a:lnTo>
                    <a:pt x="3188" y="865"/>
                  </a:lnTo>
                  <a:lnTo>
                    <a:pt x="3162" y="820"/>
                  </a:lnTo>
                  <a:lnTo>
                    <a:pt x="3140" y="772"/>
                  </a:lnTo>
                  <a:lnTo>
                    <a:pt x="3124" y="722"/>
                  </a:lnTo>
                  <a:lnTo>
                    <a:pt x="3111" y="670"/>
                  </a:lnTo>
                  <a:lnTo>
                    <a:pt x="3104" y="616"/>
                  </a:lnTo>
                  <a:lnTo>
                    <a:pt x="3101" y="561"/>
                  </a:lnTo>
                  <a:lnTo>
                    <a:pt x="3105" y="494"/>
                  </a:lnTo>
                  <a:lnTo>
                    <a:pt x="3115" y="433"/>
                  </a:lnTo>
                  <a:lnTo>
                    <a:pt x="3130" y="373"/>
                  </a:lnTo>
                  <a:lnTo>
                    <a:pt x="3153" y="318"/>
                  </a:lnTo>
                  <a:lnTo>
                    <a:pt x="3179" y="267"/>
                  </a:lnTo>
                  <a:lnTo>
                    <a:pt x="3213" y="219"/>
                  </a:lnTo>
                  <a:lnTo>
                    <a:pt x="3250" y="175"/>
                  </a:lnTo>
                  <a:lnTo>
                    <a:pt x="3293" y="135"/>
                  </a:lnTo>
                  <a:lnTo>
                    <a:pt x="3341" y="102"/>
                  </a:lnTo>
                  <a:lnTo>
                    <a:pt x="3392" y="72"/>
                  </a:lnTo>
                  <a:lnTo>
                    <a:pt x="3448" y="47"/>
                  </a:lnTo>
                  <a:lnTo>
                    <a:pt x="3508" y="27"/>
                  </a:lnTo>
                  <a:lnTo>
                    <a:pt x="3573" y="12"/>
                  </a:lnTo>
                  <a:lnTo>
                    <a:pt x="3640" y="3"/>
                  </a:lnTo>
                  <a:lnTo>
                    <a:pt x="3711" y="0"/>
                  </a:lnTo>
                  <a:close/>
                  <a:moveTo>
                    <a:pt x="2910" y="0"/>
                  </a:moveTo>
                  <a:lnTo>
                    <a:pt x="2948" y="4"/>
                  </a:lnTo>
                  <a:lnTo>
                    <a:pt x="2983" y="14"/>
                  </a:lnTo>
                  <a:lnTo>
                    <a:pt x="3014" y="30"/>
                  </a:lnTo>
                  <a:lnTo>
                    <a:pt x="3040" y="52"/>
                  </a:lnTo>
                  <a:lnTo>
                    <a:pt x="3063" y="78"/>
                  </a:lnTo>
                  <a:lnTo>
                    <a:pt x="3079" y="109"/>
                  </a:lnTo>
                  <a:lnTo>
                    <a:pt x="3089" y="142"/>
                  </a:lnTo>
                  <a:lnTo>
                    <a:pt x="3093" y="178"/>
                  </a:lnTo>
                  <a:lnTo>
                    <a:pt x="3091" y="203"/>
                  </a:lnTo>
                  <a:lnTo>
                    <a:pt x="3088" y="227"/>
                  </a:lnTo>
                  <a:lnTo>
                    <a:pt x="3081" y="252"/>
                  </a:lnTo>
                  <a:lnTo>
                    <a:pt x="3071" y="277"/>
                  </a:lnTo>
                  <a:lnTo>
                    <a:pt x="3060" y="303"/>
                  </a:lnTo>
                  <a:lnTo>
                    <a:pt x="3044" y="331"/>
                  </a:lnTo>
                  <a:lnTo>
                    <a:pt x="3025" y="361"/>
                  </a:lnTo>
                  <a:lnTo>
                    <a:pt x="3004" y="393"/>
                  </a:lnTo>
                  <a:lnTo>
                    <a:pt x="2978" y="429"/>
                  </a:lnTo>
                  <a:lnTo>
                    <a:pt x="2948" y="468"/>
                  </a:lnTo>
                  <a:lnTo>
                    <a:pt x="2914" y="512"/>
                  </a:lnTo>
                  <a:lnTo>
                    <a:pt x="2876" y="561"/>
                  </a:lnTo>
                  <a:lnTo>
                    <a:pt x="2472" y="1078"/>
                  </a:lnTo>
                  <a:lnTo>
                    <a:pt x="2182" y="1078"/>
                  </a:lnTo>
                  <a:lnTo>
                    <a:pt x="2182" y="424"/>
                  </a:lnTo>
                  <a:lnTo>
                    <a:pt x="1784" y="1078"/>
                  </a:lnTo>
                  <a:lnTo>
                    <a:pt x="1518" y="1078"/>
                  </a:lnTo>
                  <a:lnTo>
                    <a:pt x="1518" y="234"/>
                  </a:lnTo>
                  <a:lnTo>
                    <a:pt x="1313" y="214"/>
                  </a:lnTo>
                  <a:lnTo>
                    <a:pt x="1313" y="118"/>
                  </a:lnTo>
                  <a:lnTo>
                    <a:pt x="1690" y="25"/>
                  </a:lnTo>
                  <a:lnTo>
                    <a:pt x="1832" y="25"/>
                  </a:lnTo>
                  <a:lnTo>
                    <a:pt x="1832" y="713"/>
                  </a:lnTo>
                  <a:lnTo>
                    <a:pt x="2247" y="25"/>
                  </a:lnTo>
                  <a:lnTo>
                    <a:pt x="2497" y="25"/>
                  </a:lnTo>
                  <a:lnTo>
                    <a:pt x="2497" y="822"/>
                  </a:lnTo>
                  <a:lnTo>
                    <a:pt x="2759" y="473"/>
                  </a:lnTo>
                  <a:lnTo>
                    <a:pt x="2759" y="62"/>
                  </a:lnTo>
                  <a:lnTo>
                    <a:pt x="2779" y="44"/>
                  </a:lnTo>
                  <a:lnTo>
                    <a:pt x="2806" y="27"/>
                  </a:lnTo>
                  <a:lnTo>
                    <a:pt x="2837" y="13"/>
                  </a:lnTo>
                  <a:lnTo>
                    <a:pt x="2872" y="4"/>
                  </a:lnTo>
                  <a:lnTo>
                    <a:pt x="2910" y="0"/>
                  </a:lnTo>
                  <a:close/>
                </a:path>
              </a:pathLst>
            </a:custGeom>
            <a:solidFill>
              <a:srgbClr val="000000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 noProof="0"/>
            </a:p>
          </p:txBody>
        </p:sp>
      </p:grp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losing 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>
            <a:lvl1pPr>
              <a:defRPr sz="3200">
                <a:solidFill>
                  <a:schemeClr val="tx1"/>
                </a:solidFill>
              </a:defRPr>
            </a:lvl1pPr>
          </a:lstStyle>
          <a:p>
            <a:r>
              <a:rPr lang="en-US" noProof="0" smtClean="0"/>
              <a:t>Click to edit Master title style</a:t>
            </a:r>
            <a:endParaRPr lang="en-GB" noProof="0"/>
          </a:p>
        </p:txBody>
      </p:sp>
      <p:sp>
        <p:nvSpPr>
          <p:cNvPr id="11" name="Text Placeholder 10"/>
          <p:cNvSpPr>
            <a:spLocks noGrp="1"/>
          </p:cNvSpPr>
          <p:nvPr>
            <p:ph type="body" sz="quarter" idx="10" hasCustomPrompt="1"/>
          </p:nvPr>
        </p:nvSpPr>
        <p:spPr>
          <a:xfrm>
            <a:off x="533400" y="5867400"/>
            <a:ext cx="4800600" cy="762000"/>
          </a:xfrm>
        </p:spPr>
        <p:txBody>
          <a:bodyPr anchor="b"/>
          <a:lstStyle>
            <a:lvl1pPr>
              <a:defRPr sz="900">
                <a:latin typeface="Arial" pitchFamily="34" charset="0"/>
                <a:cs typeface="Arial" pitchFamily="34" charset="0"/>
              </a:defRPr>
            </a:lvl1pPr>
          </a:lstStyle>
          <a:p>
            <a:pPr lvl="0"/>
            <a:r>
              <a:rPr lang="en-GB" noProof="0" smtClean="0"/>
              <a:t>Add legal and copyright disclaimers here.</a:t>
            </a:r>
            <a:endParaRPr lang="en-GB" noProof="0"/>
          </a:p>
        </p:txBody>
      </p:sp>
      <p:cxnSp>
        <p:nvCxnSpPr>
          <p:cNvPr id="7" name="Shape 6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: Tw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/>
          <a:p>
            <a:r>
              <a:rPr lang="en-US" noProof="0" smtClean="0"/>
              <a:t>Click to edit Master title style</a:t>
            </a:r>
            <a:endParaRPr lang="en-GB" noProof="0"/>
          </a:p>
        </p:txBody>
      </p:sp>
      <p:sp>
        <p:nvSpPr>
          <p:cNvPr id="28" name="Content Placeholder 26"/>
          <p:cNvSpPr>
            <a:spLocks noGrp="1"/>
          </p:cNvSpPr>
          <p:nvPr>
            <p:ph sz="quarter" idx="14"/>
          </p:nvPr>
        </p:nvSpPr>
        <p:spPr>
          <a:xfrm>
            <a:off x="533400" y="1752601"/>
            <a:ext cx="3962400" cy="4419599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/>
          </a:p>
        </p:txBody>
      </p:sp>
      <p:sp>
        <p:nvSpPr>
          <p:cNvPr id="31" name="Content Placeholder 26"/>
          <p:cNvSpPr>
            <a:spLocks noGrp="1"/>
          </p:cNvSpPr>
          <p:nvPr>
            <p:ph sz="quarter" idx="15"/>
          </p:nvPr>
        </p:nvSpPr>
        <p:spPr>
          <a:xfrm>
            <a:off x="4648201" y="1752600"/>
            <a:ext cx="3962399" cy="4419600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/>
          </a:p>
        </p:txBody>
      </p:sp>
      <p:sp>
        <p:nvSpPr>
          <p:cNvPr id="3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33" name="TextBox 32"/>
          <p:cNvSpPr txBox="1"/>
          <p:nvPr/>
        </p:nvSpPr>
        <p:spPr>
          <a:xfrm>
            <a:off x="533400" y="6477001"/>
            <a:ext cx="2590800" cy="152400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62" name="Shape 61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: Thr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1"/>
            <a:ext cx="8077200" cy="914400"/>
          </a:xfrm>
        </p:spPr>
        <p:txBody>
          <a:bodyPr/>
          <a:lstStyle/>
          <a:p>
            <a:r>
              <a:rPr lang="en-US" noProof="0" smtClean="0"/>
              <a:t>Click to edit Master title style</a:t>
            </a:r>
            <a:endParaRPr lang="en-GB" noProof="0"/>
          </a:p>
        </p:txBody>
      </p:sp>
      <p:sp>
        <p:nvSpPr>
          <p:cNvPr id="27" name="Content Placeholder 26"/>
          <p:cNvSpPr>
            <a:spLocks noGrp="1"/>
          </p:cNvSpPr>
          <p:nvPr>
            <p:ph sz="quarter" idx="13"/>
          </p:nvPr>
        </p:nvSpPr>
        <p:spPr>
          <a:xfrm>
            <a:off x="533400" y="1752601"/>
            <a:ext cx="2590800" cy="4419599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/>
          </a:p>
        </p:txBody>
      </p:sp>
      <p:sp>
        <p:nvSpPr>
          <p:cNvPr id="28" name="Content Placeholder 26"/>
          <p:cNvSpPr>
            <a:spLocks noGrp="1"/>
          </p:cNvSpPr>
          <p:nvPr>
            <p:ph sz="quarter" idx="14"/>
          </p:nvPr>
        </p:nvSpPr>
        <p:spPr>
          <a:xfrm>
            <a:off x="3276601" y="1752601"/>
            <a:ext cx="2590799" cy="4419599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/>
          </a:p>
        </p:txBody>
      </p:sp>
      <p:sp>
        <p:nvSpPr>
          <p:cNvPr id="31" name="Content Placeholder 26"/>
          <p:cNvSpPr>
            <a:spLocks noGrp="1"/>
          </p:cNvSpPr>
          <p:nvPr>
            <p:ph sz="quarter" idx="15"/>
          </p:nvPr>
        </p:nvSpPr>
        <p:spPr>
          <a:xfrm>
            <a:off x="6019800" y="1752601"/>
            <a:ext cx="2590800" cy="4419599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/>
          </a:p>
        </p:txBody>
      </p:sp>
      <p:sp>
        <p:nvSpPr>
          <p:cNvPr id="3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37" name="TextBox 36"/>
          <p:cNvSpPr txBox="1"/>
          <p:nvPr/>
        </p:nvSpPr>
        <p:spPr>
          <a:xfrm>
            <a:off x="533400" y="6477000"/>
            <a:ext cx="2590800" cy="152401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9" name="Shape 18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: Two und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/>
          <a:p>
            <a:r>
              <a:rPr lang="en-US" noProof="0" smtClean="0"/>
              <a:t>Click to edit Master title style</a:t>
            </a:r>
            <a:endParaRPr lang="en-GB" noProof="0"/>
          </a:p>
        </p:txBody>
      </p:sp>
      <p:sp>
        <p:nvSpPr>
          <p:cNvPr id="28" name="Content Placeholder 26"/>
          <p:cNvSpPr>
            <a:spLocks noGrp="1"/>
          </p:cNvSpPr>
          <p:nvPr>
            <p:ph sz="quarter" idx="14"/>
          </p:nvPr>
        </p:nvSpPr>
        <p:spPr>
          <a:xfrm>
            <a:off x="533400" y="3352800"/>
            <a:ext cx="3962400" cy="2819400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/>
          </a:p>
        </p:txBody>
      </p:sp>
      <p:sp>
        <p:nvSpPr>
          <p:cNvPr id="31" name="Content Placeholder 26"/>
          <p:cNvSpPr>
            <a:spLocks noGrp="1"/>
          </p:cNvSpPr>
          <p:nvPr>
            <p:ph sz="quarter" idx="15"/>
          </p:nvPr>
        </p:nvSpPr>
        <p:spPr>
          <a:xfrm>
            <a:off x="4648199" y="3352800"/>
            <a:ext cx="3962401" cy="2819400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/>
          </a:p>
        </p:txBody>
      </p:sp>
      <p:sp>
        <p:nvSpPr>
          <p:cNvPr id="3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33" name="TextBox 32"/>
          <p:cNvSpPr txBox="1"/>
          <p:nvPr/>
        </p:nvSpPr>
        <p:spPr>
          <a:xfrm>
            <a:off x="533400" y="6477001"/>
            <a:ext cx="2590800" cy="152400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16"/>
          </p:nvPr>
        </p:nvSpPr>
        <p:spPr>
          <a:xfrm>
            <a:off x="533400" y="1752600"/>
            <a:ext cx="8077200" cy="1447800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</p:txBody>
      </p:sp>
      <p:cxnSp>
        <p:nvCxnSpPr>
          <p:cNvPr id="14" name="Shape 13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: Two and Lef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/>
          <a:p>
            <a:r>
              <a:rPr lang="en-US" noProof="0" smtClean="0"/>
              <a:t>Click to edit Master title style</a:t>
            </a:r>
            <a:endParaRPr lang="en-GB" noProof="0"/>
          </a:p>
        </p:txBody>
      </p:sp>
      <p:sp>
        <p:nvSpPr>
          <p:cNvPr id="28" name="Content Placeholder 26"/>
          <p:cNvSpPr>
            <a:spLocks noGrp="1"/>
          </p:cNvSpPr>
          <p:nvPr>
            <p:ph sz="quarter" idx="14"/>
          </p:nvPr>
        </p:nvSpPr>
        <p:spPr>
          <a:xfrm>
            <a:off x="6019800" y="1752600"/>
            <a:ext cx="2590800" cy="2133600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</p:txBody>
      </p:sp>
      <p:sp>
        <p:nvSpPr>
          <p:cNvPr id="31" name="Content Placeholder 26"/>
          <p:cNvSpPr>
            <a:spLocks noGrp="1"/>
          </p:cNvSpPr>
          <p:nvPr>
            <p:ph sz="quarter" idx="15"/>
          </p:nvPr>
        </p:nvSpPr>
        <p:spPr>
          <a:xfrm>
            <a:off x="6019800" y="4038600"/>
            <a:ext cx="2590800" cy="2133600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16"/>
          </p:nvPr>
        </p:nvSpPr>
        <p:spPr>
          <a:xfrm>
            <a:off x="533400" y="1752600"/>
            <a:ext cx="5334000" cy="4419600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</p:txBody>
      </p:sp>
      <p:sp>
        <p:nvSpPr>
          <p:cNvPr id="1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20" name="TextBox 19"/>
          <p:cNvSpPr txBox="1"/>
          <p:nvPr/>
        </p:nvSpPr>
        <p:spPr>
          <a:xfrm>
            <a:off x="533400" y="6477001"/>
            <a:ext cx="2590800" cy="152400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4" name="Shape 13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: Two and Righ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Content Placeholder 26"/>
          <p:cNvSpPr>
            <a:spLocks noGrp="1"/>
          </p:cNvSpPr>
          <p:nvPr>
            <p:ph sz="quarter" idx="14"/>
          </p:nvPr>
        </p:nvSpPr>
        <p:spPr>
          <a:xfrm>
            <a:off x="533400" y="1752600"/>
            <a:ext cx="2590800" cy="2133600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/>
          <a:p>
            <a:r>
              <a:rPr lang="en-US" noProof="0" smtClean="0"/>
              <a:t>Click to edit Master title style</a:t>
            </a:r>
            <a:endParaRPr lang="en-GB" noProof="0"/>
          </a:p>
        </p:txBody>
      </p:sp>
      <p:sp>
        <p:nvSpPr>
          <p:cNvPr id="31" name="Content Placeholder 26"/>
          <p:cNvSpPr>
            <a:spLocks noGrp="1"/>
          </p:cNvSpPr>
          <p:nvPr>
            <p:ph sz="quarter" idx="15"/>
          </p:nvPr>
        </p:nvSpPr>
        <p:spPr>
          <a:xfrm>
            <a:off x="533400" y="4038600"/>
            <a:ext cx="2590800" cy="2133600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16"/>
          </p:nvPr>
        </p:nvSpPr>
        <p:spPr>
          <a:xfrm>
            <a:off x="3276600" y="1752600"/>
            <a:ext cx="5334000" cy="4419600"/>
          </a:xfrm>
        </p:spPr>
        <p:txBody>
          <a:bodyPr/>
          <a:lstStyle/>
          <a:p>
            <a:pPr lvl="0"/>
            <a:r>
              <a:rPr lang="en-US" noProof="0" smtClean="0"/>
              <a:t>Click to edit Master text styles</a:t>
            </a:r>
          </a:p>
        </p:txBody>
      </p:sp>
      <p:sp>
        <p:nvSpPr>
          <p:cNvPr id="1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20" name="TextBox 19"/>
          <p:cNvSpPr txBox="1"/>
          <p:nvPr/>
        </p:nvSpPr>
        <p:spPr>
          <a:xfrm>
            <a:off x="533400" y="6477001"/>
            <a:ext cx="2590800" cy="152400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4" name="Shape 13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: One with Impa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76600" y="685800"/>
            <a:ext cx="5334000" cy="914400"/>
          </a:xfrm>
        </p:spPr>
        <p:txBody>
          <a:bodyPr/>
          <a:lstStyle>
            <a:lvl1pPr>
              <a:defRPr/>
            </a:lvl1pPr>
          </a:lstStyle>
          <a:p>
            <a:r>
              <a:rPr lang="en-US" noProof="1" smtClean="0"/>
              <a:t>Click to edit Master title style</a:t>
            </a:r>
            <a:endParaRPr lang="en-GB" noProof="1"/>
          </a:p>
        </p:txBody>
      </p:sp>
      <p:sp>
        <p:nvSpPr>
          <p:cNvPr id="31" name="Content Placeholder 26"/>
          <p:cNvSpPr>
            <a:spLocks noGrp="1"/>
          </p:cNvSpPr>
          <p:nvPr>
            <p:ph sz="quarter" idx="15"/>
          </p:nvPr>
        </p:nvSpPr>
        <p:spPr>
          <a:xfrm>
            <a:off x="3276600" y="1752600"/>
            <a:ext cx="5334000" cy="4419600"/>
          </a:xfrm>
        </p:spPr>
        <p:txBody>
          <a:bodyPr/>
          <a:lstStyle>
            <a:lvl1pPr>
              <a:defRPr baseline="0"/>
            </a:lvl1pPr>
          </a:lstStyle>
          <a:p>
            <a:pPr lvl="0"/>
            <a:r>
              <a:rPr lang="en-US" noProof="1" smtClean="0"/>
              <a:t>Click to edit Master text styles</a:t>
            </a:r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GB" noProof="1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6"/>
          </p:nvPr>
        </p:nvSpPr>
        <p:spPr>
          <a:xfrm>
            <a:off x="533400" y="1752600"/>
            <a:ext cx="2590800" cy="2130552"/>
          </a:xfrm>
        </p:spPr>
        <p:txBody>
          <a:bodyPr/>
          <a:lstStyle>
            <a:lvl1pPr>
              <a:defRPr sz="2400" b="1" i="1" baseline="0">
                <a:solidFill>
                  <a:schemeClr val="tx2"/>
                </a:solidFill>
              </a:defRPr>
            </a:lvl1pPr>
          </a:lstStyle>
          <a:p>
            <a:pPr lvl="0"/>
            <a:r>
              <a:rPr lang="en-US" noProof="1" smtClean="0"/>
              <a:t>Click to edit Master text styles</a:t>
            </a:r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19" name="TextBox 18"/>
          <p:cNvSpPr txBox="1"/>
          <p:nvPr/>
        </p:nvSpPr>
        <p:spPr>
          <a:xfrm>
            <a:off x="533400" y="6477001"/>
            <a:ext cx="2590800" cy="152400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1" smtClean="0">
                <a:latin typeface="Arial" pitchFamily="34" charset="0"/>
                <a:cs typeface="Arial" pitchFamily="34" charset="0"/>
              </a:rPr>
              <a:t>PwC</a:t>
            </a:r>
            <a:endParaRPr lang="en-GB" sz="1000" noProof="1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30" name="Shape 29"/>
          <p:cNvCxnSpPr/>
          <p:nvPr/>
        </p:nvCxnSpPr>
        <p:spPr>
          <a:xfrm rot="5400000" flipH="1" flipV="1">
            <a:off x="5791201" y="-2057400"/>
            <a:ext cx="152399" cy="54864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ver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/>
          <a:p>
            <a:r>
              <a:rPr lang="en-US" noProof="0" smtClean="0"/>
              <a:t>Click to edit Master title style</a:t>
            </a:r>
            <a:endParaRPr lang="en-GB" noProof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324600"/>
            <a:ext cx="5257800" cy="152400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16" name="TextBox 15"/>
          <p:cNvSpPr txBox="1"/>
          <p:nvPr/>
        </p:nvSpPr>
        <p:spPr>
          <a:xfrm>
            <a:off x="533400" y="6477001"/>
            <a:ext cx="2590800" cy="152400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noAutofit/>
          </a:bodyPr>
          <a:lstStyle/>
          <a:p>
            <a:r>
              <a:rPr lang="en-GB" sz="1000" noProof="0" smtClean="0">
                <a:latin typeface="Arial" pitchFamily="34" charset="0"/>
                <a:cs typeface="Arial" pitchFamily="34" charset="0"/>
              </a:rPr>
              <a:t>PwC</a:t>
            </a:r>
            <a:endParaRPr lang="en-GB" sz="1000" noProof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0" name="Shape 9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9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1" cy="914400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r>
              <a:rPr lang="en-GB" noProof="0" smtClean="0"/>
              <a:t>Click to edit</a:t>
            </a:r>
            <a:br>
              <a:rPr lang="en-GB" noProof="0" smtClean="0"/>
            </a:br>
            <a:r>
              <a:rPr lang="en-GB" noProof="0" smtClean="0"/>
              <a:t>Master title style</a:t>
            </a:r>
            <a:endParaRPr lang="en-GB" noProof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1" y="1752600"/>
            <a:ext cx="8077199" cy="4419600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 dirty="0" smtClean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EBD5762-3BDC-484D-9503-7EA6D5A9A8C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sk-SK" smtClean="0"/>
              <a:t>26 April 2012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0352" y="6324600"/>
            <a:ext cx="5260848" cy="150876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5" r:id="rId15"/>
    <p:sldLayoutId id="2147483666" r:id="rId16"/>
    <p:sldLayoutId id="2147483667" r:id="rId17"/>
    <p:sldLayoutId id="2147483668" r:id="rId18"/>
    <p:sldLayoutId id="2147483669" r:id="rId19"/>
    <p:sldLayoutId id="2147483670" r:id="rId20"/>
    <p:sldLayoutId id="2147483671" r:id="rId21"/>
  </p:sldLayoutIdLst>
  <p:hf hdr="0"/>
  <p:txStyles>
    <p:titleStyle>
      <a:lvl1pPr algn="l" defTabSz="914400" rtl="0" eaLnBrk="1" latinLnBrk="0" hangingPunct="1">
        <a:lnSpc>
          <a:spcPct val="100000"/>
        </a:lnSpc>
        <a:spcBef>
          <a:spcPct val="0"/>
        </a:spcBef>
        <a:buNone/>
        <a:defRPr sz="2400" b="1" i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marR="0" indent="-274320" algn="l" defTabSz="914400" rtl="0" eaLnBrk="1" fontAlgn="auto" latinLnBrk="0" hangingPunct="1">
        <a:lnSpc>
          <a:spcPct val="100000"/>
        </a:lnSpc>
        <a:spcBef>
          <a:spcPts val="0"/>
        </a:spcBef>
        <a:spcAft>
          <a:spcPts val="900"/>
        </a:spcAft>
        <a:buClr>
          <a:schemeClr val="tx1"/>
        </a:buClr>
        <a:buSzTx/>
        <a:buFontTx/>
        <a:buNone/>
        <a:tabLst/>
        <a:defRPr sz="2000" kern="1200">
          <a:solidFill>
            <a:schemeClr val="tx1"/>
          </a:solidFill>
          <a:latin typeface="Georgia" pitchFamily="18" charset="0"/>
          <a:ea typeface="+mn-ea"/>
          <a:cs typeface="+mn-cs"/>
        </a:defRPr>
      </a:lvl1pPr>
      <a:lvl2pPr marL="274320" indent="-274320" algn="l" defTabSz="914400" rtl="0" eaLnBrk="1" latinLnBrk="0" hangingPunct="1">
        <a:lnSpc>
          <a:spcPct val="100000"/>
        </a:lnSpc>
        <a:spcBef>
          <a:spcPts val="0"/>
        </a:spcBef>
        <a:spcAft>
          <a:spcPts val="900"/>
        </a:spcAft>
        <a:buClr>
          <a:schemeClr val="tx1"/>
        </a:buClr>
        <a:buFont typeface="Georgia" pitchFamily="18" charset="0"/>
        <a:buChar char="•"/>
        <a:defRPr sz="2000" kern="1200">
          <a:solidFill>
            <a:schemeClr val="tx1"/>
          </a:solidFill>
          <a:latin typeface="Georgia" pitchFamily="18" charset="0"/>
          <a:ea typeface="+mn-ea"/>
          <a:cs typeface="+mn-cs"/>
        </a:defRPr>
      </a:lvl2pPr>
      <a:lvl3pPr marL="548640" indent="-274320" algn="l" defTabSz="914400" rtl="0" eaLnBrk="1" latinLnBrk="0" hangingPunct="1">
        <a:lnSpc>
          <a:spcPct val="100000"/>
        </a:lnSpc>
        <a:spcBef>
          <a:spcPts val="0"/>
        </a:spcBef>
        <a:spcAft>
          <a:spcPts val="900"/>
        </a:spcAft>
        <a:buClr>
          <a:schemeClr val="tx1"/>
        </a:buClr>
        <a:buFont typeface="Georgia" pitchFamily="18" charset="0"/>
        <a:buChar char="-"/>
        <a:defRPr sz="2000" kern="1200">
          <a:solidFill>
            <a:schemeClr val="tx1"/>
          </a:solidFill>
          <a:latin typeface="Georgia" pitchFamily="18" charset="0"/>
          <a:ea typeface="+mn-ea"/>
          <a:cs typeface="+mn-cs"/>
        </a:defRPr>
      </a:lvl3pPr>
      <a:lvl4pPr marL="822960" indent="-274320" algn="l" defTabSz="914400" rtl="0" eaLnBrk="1" latinLnBrk="0" hangingPunct="1">
        <a:lnSpc>
          <a:spcPct val="100000"/>
        </a:lnSpc>
        <a:spcBef>
          <a:spcPts val="0"/>
        </a:spcBef>
        <a:spcAft>
          <a:spcPts val="900"/>
        </a:spcAft>
        <a:buClr>
          <a:schemeClr val="tx1"/>
        </a:buClr>
        <a:buFont typeface="Georgia" pitchFamily="18" charset="0"/>
        <a:buChar char="◦"/>
        <a:defRPr sz="2000" kern="1200">
          <a:solidFill>
            <a:schemeClr val="tx1"/>
          </a:solidFill>
          <a:latin typeface="Georgia" pitchFamily="18" charset="0"/>
          <a:ea typeface="+mn-ea"/>
          <a:cs typeface="+mn-cs"/>
        </a:defRPr>
      </a:lvl4pPr>
      <a:lvl5pPr marL="1097280" indent="-274320" algn="l" defTabSz="914400" rtl="0" eaLnBrk="1" latinLnBrk="0" hangingPunct="1">
        <a:lnSpc>
          <a:spcPct val="100000"/>
        </a:lnSpc>
        <a:spcBef>
          <a:spcPts val="0"/>
        </a:spcBef>
        <a:spcAft>
          <a:spcPts val="900"/>
        </a:spcAft>
        <a:buClr>
          <a:schemeClr val="tx1"/>
        </a:buClr>
        <a:buFont typeface="Georgia" pitchFamily="18" charset="0"/>
        <a:buChar char="›"/>
        <a:defRPr sz="2000" kern="1200" baseline="0">
          <a:solidFill>
            <a:schemeClr val="tx1"/>
          </a:solidFill>
          <a:latin typeface="Georgia" pitchFamily="18" charset="0"/>
          <a:ea typeface="+mn-ea"/>
          <a:cs typeface="+mn-cs"/>
        </a:defRPr>
      </a:lvl5pPr>
      <a:lvl6pPr marL="274320" marR="0" indent="-274320" algn="l" defTabSz="914400" rtl="0" eaLnBrk="1" fontAlgn="auto" latinLnBrk="0" hangingPunct="1">
        <a:lnSpc>
          <a:spcPct val="100000"/>
        </a:lnSpc>
        <a:spcBef>
          <a:spcPts val="0"/>
        </a:spcBef>
        <a:spcAft>
          <a:spcPts val="900"/>
        </a:spcAft>
        <a:buClr>
          <a:schemeClr val="tx1"/>
        </a:buClr>
        <a:buSzPct val="100000"/>
        <a:buFont typeface="+mj-lt"/>
        <a:buAutoNum type="arabicPeriod"/>
        <a:tabLst/>
        <a:defRPr sz="2000" kern="1200" baseline="0">
          <a:solidFill>
            <a:schemeClr val="tx1"/>
          </a:solidFill>
          <a:latin typeface="Georgia" pitchFamily="18" charset="0"/>
          <a:ea typeface="+mn-ea"/>
          <a:cs typeface="+mn-cs"/>
        </a:defRPr>
      </a:lvl6pPr>
      <a:lvl7pPr marL="548640" indent="-274320" algn="l" defTabSz="914400" rtl="0" eaLnBrk="1" latinLnBrk="0" hangingPunct="1">
        <a:lnSpc>
          <a:spcPct val="100000"/>
        </a:lnSpc>
        <a:spcBef>
          <a:spcPts val="0"/>
        </a:spcBef>
        <a:spcAft>
          <a:spcPts val="900"/>
        </a:spcAft>
        <a:buSzPct val="100000"/>
        <a:buFont typeface="+mj-lt"/>
        <a:buAutoNum type="alphaLcPeriod"/>
        <a:defRPr sz="2000" kern="1200" baseline="0">
          <a:solidFill>
            <a:schemeClr val="tx1"/>
          </a:solidFill>
          <a:latin typeface="Georgia" pitchFamily="18" charset="0"/>
          <a:ea typeface="+mn-ea"/>
          <a:cs typeface="+mn-cs"/>
        </a:defRPr>
      </a:lvl7pPr>
      <a:lvl8pPr marL="822960" indent="-274320" algn="l" defTabSz="914400" rtl="0" eaLnBrk="1" latinLnBrk="0" hangingPunct="1">
        <a:lnSpc>
          <a:spcPct val="100000"/>
        </a:lnSpc>
        <a:spcBef>
          <a:spcPts val="0"/>
        </a:spcBef>
        <a:spcAft>
          <a:spcPts val="900"/>
        </a:spcAft>
        <a:buSzPct val="100000"/>
        <a:buFont typeface="+mj-lt"/>
        <a:buAutoNum type="romanLcPeriod"/>
        <a:defRPr sz="2000" kern="1200" baseline="0">
          <a:solidFill>
            <a:schemeClr val="tx1"/>
          </a:solidFill>
          <a:latin typeface="Georgia" pitchFamily="18" charset="0"/>
          <a:ea typeface="+mn-ea"/>
          <a:cs typeface="+mn-cs"/>
        </a:defRPr>
      </a:lvl8pPr>
      <a:lvl9pPr marL="0" indent="-274320" algn="l" defTabSz="914400" rtl="0" eaLnBrk="1" latinLnBrk="0" hangingPunct="1">
        <a:lnSpc>
          <a:spcPct val="100000"/>
        </a:lnSpc>
        <a:spcBef>
          <a:spcPts val="0"/>
        </a:spcBef>
        <a:spcAft>
          <a:spcPts val="900"/>
        </a:spcAft>
        <a:buFont typeface="Arial" pitchFamily="34" charset="0"/>
        <a:buNone/>
        <a:defRPr sz="2000" b="1" kern="1200" baseline="0">
          <a:solidFill>
            <a:schemeClr val="tx2"/>
          </a:solidFill>
          <a:latin typeface="Georgia" pitchFamily="18" charset="0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sk-SK" dirty="0" smtClean="0"/>
              <a:t>Daňové aspekty a ich vplyv na rozvoj kolektívneho investovania</a:t>
            </a:r>
            <a:endParaRPr lang="en-GB" dirty="0"/>
          </a:p>
        </p:txBody>
      </p:sp>
      <p:sp>
        <p:nvSpPr>
          <p:cNvPr id="8" name="Subtitle 7"/>
          <p:cNvSpPr>
            <a:spLocks noGrp="1"/>
          </p:cNvSpPr>
          <p:nvPr>
            <p:ph type="subTitle" idx="1"/>
          </p:nvPr>
        </p:nvSpPr>
        <p:spPr>
          <a:xfrm>
            <a:off x="1835696" y="2636912"/>
            <a:ext cx="5343525" cy="914401"/>
          </a:xfrm>
        </p:spPr>
        <p:txBody>
          <a:bodyPr/>
          <a:lstStyle/>
          <a:p>
            <a:endParaRPr lang="sk-SK" dirty="0" smtClean="0"/>
          </a:p>
          <a:p>
            <a:r>
              <a:rPr lang="sk-SK" dirty="0" smtClean="0"/>
              <a:t>26. </a:t>
            </a:r>
            <a:r>
              <a:rPr lang="en-US" dirty="0" err="1" smtClean="0"/>
              <a:t>apr</a:t>
            </a:r>
            <a:r>
              <a:rPr lang="sk-SK" dirty="0" smtClean="0"/>
              <a:t>íl 2012</a:t>
            </a:r>
            <a:endParaRPr lang="en-GB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GB" dirty="0" smtClean="0"/>
              <a:t>www.pwc.com</a:t>
            </a:r>
            <a:endParaRPr lang="en-GB" dirty="0"/>
          </a:p>
        </p:txBody>
      </p:sp>
      <p:sp>
        <p:nvSpPr>
          <p:cNvPr id="5" name="Subtitle 7"/>
          <p:cNvSpPr txBox="1">
            <a:spLocks/>
          </p:cNvSpPr>
          <p:nvPr/>
        </p:nvSpPr>
        <p:spPr bwMode="white">
          <a:xfrm>
            <a:off x="1835696" y="4077072"/>
            <a:ext cx="6132909" cy="1528193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Tx/>
              <a:buFontTx/>
              <a:buNone/>
              <a:tabLst/>
              <a:defRPr/>
            </a:pPr>
            <a:r>
              <a:rPr kumimoji="0" lang="sk-SK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Tomáš </a:t>
            </a:r>
            <a:r>
              <a:rPr kumimoji="0" lang="sk-SK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Vavrák</a:t>
            </a:r>
            <a:endParaRPr kumimoji="0" lang="sk-SK" sz="3200" b="0" i="0" u="none" strike="noStrike" kern="1200" cap="none" spc="0" normalizeH="0" baseline="0" noProof="0" dirty="0" smtClean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Tx/>
              <a:buFontTx/>
              <a:buNone/>
              <a:tabLst/>
              <a:defRPr/>
            </a:pPr>
            <a:r>
              <a:rPr kumimoji="0" lang="en-GB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PricewaterhouseCoopers Tax, k. s.</a:t>
            </a: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Tx/>
              <a:buFontTx/>
              <a:buNone/>
              <a:tabLst/>
              <a:defRPr/>
            </a:pPr>
            <a:endParaRPr kumimoji="0" lang="en-GB" sz="32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5"/>
          </p:nvPr>
        </p:nvSpPr>
        <p:spPr/>
        <p:txBody>
          <a:bodyPr/>
          <a:lstStyle/>
          <a:p>
            <a:endParaRPr lang="sk-SK" dirty="0" smtClean="0"/>
          </a:p>
          <a:p>
            <a:pPr>
              <a:buFont typeface="Arial" pitchFamily="34" charset="0"/>
              <a:buChar char="•"/>
            </a:pPr>
            <a:r>
              <a:rPr lang="sk-SK" sz="2800" dirty="0" smtClean="0"/>
              <a:t>Súčasný systém zdaňovania príjmov podielových fondov a príjmov z podielových fondov na Slovensku.</a:t>
            </a:r>
          </a:p>
          <a:p>
            <a:pPr>
              <a:buFont typeface="Arial" pitchFamily="34" charset="0"/>
              <a:buChar char="•"/>
            </a:pPr>
            <a:endParaRPr lang="sk-SK" sz="2800" dirty="0" smtClean="0"/>
          </a:p>
          <a:p>
            <a:pPr>
              <a:buFont typeface="Arial" pitchFamily="34" charset="0"/>
              <a:buChar char="•"/>
            </a:pPr>
            <a:r>
              <a:rPr lang="sk-SK" sz="2800" dirty="0" smtClean="0"/>
              <a:t>Priebežná výplata príjmu z podielových fondov?</a:t>
            </a:r>
          </a:p>
          <a:p>
            <a:pPr>
              <a:buFont typeface="Arial" pitchFamily="34" charset="0"/>
              <a:buChar char="•"/>
            </a:pPr>
            <a:endParaRPr lang="sk-SK" sz="2800" dirty="0" smtClean="0"/>
          </a:p>
          <a:p>
            <a:pPr>
              <a:buFont typeface="Arial" pitchFamily="34" charset="0"/>
              <a:buChar char="•"/>
            </a:pPr>
            <a:r>
              <a:rPr lang="sk-SK" sz="2800" dirty="0" smtClean="0"/>
              <a:t>Zrážky dane uplatňované voči fondom.</a:t>
            </a:r>
            <a:endParaRPr lang="sk-SK" sz="28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EBD5762-3BDC-484D-9503-7EA6D5A9A8CE}" type="slidenum">
              <a:rPr lang="en-GB" smtClean="0"/>
              <a:pPr/>
              <a:t>2</a:t>
            </a:fld>
            <a:endParaRPr lang="en-GB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sk-SK" smtClean="0"/>
              <a:t>26 April 2012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smtClean="0"/>
              <a:t>Súčasný systém zdaňovania príjmov</a:t>
            </a:r>
            <a:endParaRPr lang="sk-SK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quarter" idx="15"/>
          </p:nvPr>
        </p:nvGraphicFramePr>
        <p:xfrm>
          <a:off x="533400" y="1752600"/>
          <a:ext cx="8077200" cy="4419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EBD5762-3BDC-484D-9503-7EA6D5A9A8CE}" type="slidenum">
              <a:rPr lang="en-GB" smtClean="0"/>
              <a:pPr/>
              <a:t>3</a:t>
            </a:fld>
            <a:endParaRPr lang="en-GB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sk-SK" smtClean="0"/>
              <a:t>26 April 2012</a:t>
            </a:r>
            <a:endParaRPr lang="en-GB" dirty="0"/>
          </a:p>
        </p:txBody>
      </p:sp>
      <p:cxnSp>
        <p:nvCxnSpPr>
          <p:cNvPr id="9" name="Straight Arrow Connector 8"/>
          <p:cNvCxnSpPr/>
          <p:nvPr/>
        </p:nvCxnSpPr>
        <p:spPr>
          <a:xfrm flipV="1">
            <a:off x="1403648" y="3284984"/>
            <a:ext cx="1584176" cy="108012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>
            <a:off x="6084168" y="3284984"/>
            <a:ext cx="1512168" cy="10081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1068624" y="2974891"/>
            <a:ext cx="1250678" cy="986408"/>
          </a:xfrm>
          <a:prstGeom prst="rect">
            <a:avLst/>
          </a:prstGeom>
          <a:noFill/>
        </p:spPr>
        <p:txBody>
          <a:bodyPr wrap="none" lIns="0" tIns="0" rIns="0" bIns="0" rtlCol="0">
            <a:noAutofit/>
          </a:bodyPr>
          <a:lstStyle/>
          <a:p>
            <a:pPr indent="-274320">
              <a:spcAft>
                <a:spcPts val="900"/>
              </a:spcAft>
            </a:pPr>
            <a:r>
              <a:rPr lang="sk-SK" sz="2000" b="1" dirty="0" smtClean="0">
                <a:latin typeface="Georgia" pitchFamily="18" charset="0"/>
              </a:rPr>
              <a:t>Dividendy, </a:t>
            </a:r>
          </a:p>
          <a:p>
            <a:pPr indent="-274320">
              <a:spcAft>
                <a:spcPts val="900"/>
              </a:spcAft>
            </a:pPr>
            <a:r>
              <a:rPr lang="sk-SK" sz="2000" b="1" dirty="0" smtClean="0">
                <a:latin typeface="Georgia" pitchFamily="18" charset="0"/>
              </a:rPr>
              <a:t>úroky, iné </a:t>
            </a:r>
          </a:p>
          <a:p>
            <a:pPr indent="-274320">
              <a:spcAft>
                <a:spcPts val="900"/>
              </a:spcAft>
            </a:pPr>
            <a:r>
              <a:rPr lang="sk-SK" sz="2000" b="1" dirty="0" smtClean="0">
                <a:latin typeface="Georgia" pitchFamily="18" charset="0"/>
              </a:rPr>
              <a:t>príjmy (zrážka dane?)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827584" y="3068960"/>
            <a:ext cx="2088232" cy="1296144"/>
          </a:xfrm>
          <a:prstGeom prst="rect">
            <a:avLst/>
          </a:prstGeom>
          <a:noFill/>
        </p:spPr>
        <p:txBody>
          <a:bodyPr wrap="none" lIns="0" tIns="0" rIns="0" bIns="0" rtlCol="0">
            <a:noAutofit/>
          </a:bodyPr>
          <a:lstStyle/>
          <a:p>
            <a:pPr indent="-274320">
              <a:spcAft>
                <a:spcPts val="900"/>
              </a:spcAft>
            </a:pPr>
            <a:endParaRPr lang="sk-SK" sz="2000" dirty="0" err="1" smtClean="0">
              <a:latin typeface="Georgia" pitchFamily="18" charset="0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5940152" y="3356992"/>
            <a:ext cx="1779370" cy="979092"/>
          </a:xfrm>
          <a:prstGeom prst="rect">
            <a:avLst/>
          </a:prstGeom>
          <a:noFill/>
        </p:spPr>
        <p:txBody>
          <a:bodyPr wrap="none" lIns="0" tIns="0" rIns="0" bIns="0" rtlCol="0">
            <a:normAutofit/>
          </a:bodyPr>
          <a:lstStyle/>
          <a:p>
            <a:pPr indent="-274320">
              <a:spcAft>
                <a:spcPts val="900"/>
              </a:spcAft>
            </a:pPr>
            <a:r>
              <a:rPr lang="sk-SK" sz="2000" b="1" dirty="0" smtClean="0">
                <a:latin typeface="Georgia" pitchFamily="18" charset="0"/>
              </a:rPr>
              <a:t>Príjem z fondu pri</a:t>
            </a:r>
          </a:p>
          <a:p>
            <a:pPr indent="-274320">
              <a:spcAft>
                <a:spcPts val="900"/>
              </a:spcAft>
            </a:pPr>
            <a:r>
              <a:rPr lang="sk-SK" sz="2000" b="1" dirty="0" smtClean="0">
                <a:latin typeface="Georgia" pitchFamily="18" charset="0"/>
              </a:rPr>
              <a:t> vyplatení (zrážka dane)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smtClean="0"/>
              <a:t>Nové produkty – priebežné vyplácanie výnosov</a:t>
            </a:r>
            <a:endParaRPr lang="sk-SK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quarter" idx="15"/>
          </p:nvPr>
        </p:nvGraphicFramePr>
        <p:xfrm>
          <a:off x="533400" y="1752600"/>
          <a:ext cx="8077200" cy="4419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EBD5762-3BDC-484D-9503-7EA6D5A9A8CE}" type="slidenum">
              <a:rPr lang="en-GB" smtClean="0"/>
              <a:pPr/>
              <a:t>4</a:t>
            </a:fld>
            <a:endParaRPr lang="en-GB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sk-SK" smtClean="0"/>
              <a:t>26 April 2012</a:t>
            </a:r>
            <a:endParaRPr lang="en-GB" dirty="0"/>
          </a:p>
        </p:txBody>
      </p:sp>
      <p:cxnSp>
        <p:nvCxnSpPr>
          <p:cNvPr id="9" name="Straight Arrow Connector 8"/>
          <p:cNvCxnSpPr/>
          <p:nvPr/>
        </p:nvCxnSpPr>
        <p:spPr>
          <a:xfrm flipV="1">
            <a:off x="1403648" y="3284984"/>
            <a:ext cx="1584176" cy="108012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>
            <a:off x="6084168" y="3284984"/>
            <a:ext cx="1512168" cy="10081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827584" y="3068960"/>
            <a:ext cx="2088232" cy="1296144"/>
          </a:xfrm>
          <a:prstGeom prst="rect">
            <a:avLst/>
          </a:prstGeom>
          <a:noFill/>
        </p:spPr>
        <p:txBody>
          <a:bodyPr wrap="none" lIns="0" tIns="0" rIns="0" bIns="0" rtlCol="0">
            <a:noAutofit/>
          </a:bodyPr>
          <a:lstStyle/>
          <a:p>
            <a:pPr indent="-274320">
              <a:spcAft>
                <a:spcPts val="900"/>
              </a:spcAft>
            </a:pPr>
            <a:endParaRPr lang="sk-SK" sz="2000" dirty="0" err="1" smtClean="0">
              <a:latin typeface="Georgia" pitchFamily="18" charset="0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6725919" y="2924944"/>
            <a:ext cx="2418081" cy="1098735"/>
          </a:xfrm>
          <a:prstGeom prst="rect">
            <a:avLst/>
          </a:prstGeom>
          <a:noFill/>
        </p:spPr>
        <p:txBody>
          <a:bodyPr wrap="none" lIns="0" tIns="0" rIns="0" bIns="0" rtlCol="0">
            <a:normAutofit/>
          </a:bodyPr>
          <a:lstStyle/>
          <a:p>
            <a:pPr indent="-274320">
              <a:spcAft>
                <a:spcPts val="900"/>
              </a:spcAft>
            </a:pPr>
            <a:r>
              <a:rPr lang="sk-SK" sz="2000" b="1" dirty="0" smtClean="0">
                <a:latin typeface="Georgia" pitchFamily="18" charset="0"/>
              </a:rPr>
              <a:t>Priebežný výnos</a:t>
            </a:r>
          </a:p>
          <a:p>
            <a:pPr indent="-274320">
              <a:spcAft>
                <a:spcPts val="900"/>
              </a:spcAft>
            </a:pPr>
            <a:r>
              <a:rPr lang="sk-SK" sz="2000" b="1" dirty="0" smtClean="0">
                <a:latin typeface="Georgia" pitchFamily="18" charset="0"/>
              </a:rPr>
              <a:t> dividendy?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smtClean="0"/>
              <a:t>Zrážky v EÚ – rozpor s Európskou legislatívou</a:t>
            </a:r>
            <a:endParaRPr lang="sk-SK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quarter" idx="15"/>
          </p:nvPr>
        </p:nvGraphicFramePr>
        <p:xfrm>
          <a:off x="533400" y="1752600"/>
          <a:ext cx="8077200" cy="4419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EBD5762-3BDC-484D-9503-7EA6D5A9A8CE}" type="slidenum">
              <a:rPr lang="en-GB" smtClean="0"/>
              <a:pPr/>
              <a:t>5</a:t>
            </a:fld>
            <a:endParaRPr lang="en-GB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sk-SK" smtClean="0"/>
              <a:t>26 April 2012</a:t>
            </a:r>
            <a:endParaRPr lang="en-GB" dirty="0"/>
          </a:p>
        </p:txBody>
      </p:sp>
      <p:cxnSp>
        <p:nvCxnSpPr>
          <p:cNvPr id="9" name="Straight Arrow Connector 8"/>
          <p:cNvCxnSpPr/>
          <p:nvPr/>
        </p:nvCxnSpPr>
        <p:spPr>
          <a:xfrm flipV="1">
            <a:off x="1259632" y="3356992"/>
            <a:ext cx="1296144" cy="10081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>
            <a:off x="5652120" y="3212976"/>
            <a:ext cx="1440160" cy="108012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827584" y="3068960"/>
            <a:ext cx="2088232" cy="1296144"/>
          </a:xfrm>
          <a:prstGeom prst="rect">
            <a:avLst/>
          </a:prstGeom>
          <a:noFill/>
        </p:spPr>
        <p:txBody>
          <a:bodyPr wrap="none" lIns="0" tIns="0" rIns="0" bIns="0" rtlCol="0">
            <a:noAutofit/>
          </a:bodyPr>
          <a:lstStyle/>
          <a:p>
            <a:pPr indent="-274320">
              <a:spcAft>
                <a:spcPts val="900"/>
              </a:spcAft>
            </a:pPr>
            <a:endParaRPr lang="sk-SK" sz="2000" dirty="0" err="1" smtClean="0">
              <a:latin typeface="Georgia" pitchFamily="18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899592" y="3717032"/>
            <a:ext cx="1600989" cy="326818"/>
          </a:xfrm>
          <a:prstGeom prst="rect">
            <a:avLst/>
          </a:prstGeom>
          <a:noFill/>
        </p:spPr>
        <p:txBody>
          <a:bodyPr wrap="none" lIns="0" tIns="0" rIns="0" bIns="0" rtlCol="0">
            <a:normAutofit/>
          </a:bodyPr>
          <a:lstStyle/>
          <a:p>
            <a:pPr indent="-274320">
              <a:spcAft>
                <a:spcPts val="900"/>
              </a:spcAft>
            </a:pPr>
            <a:r>
              <a:rPr lang="sk-SK" sz="2000" b="1" dirty="0" smtClean="0">
                <a:latin typeface="Georgia" pitchFamily="18" charset="0"/>
              </a:rPr>
              <a:t>Zrážka dane v EU</a:t>
            </a:r>
          </a:p>
        </p:txBody>
      </p:sp>
      <p:cxnSp>
        <p:nvCxnSpPr>
          <p:cNvPr id="17" name="Straight Arrow Connector 16"/>
          <p:cNvCxnSpPr/>
          <p:nvPr/>
        </p:nvCxnSpPr>
        <p:spPr>
          <a:xfrm>
            <a:off x="5652120" y="3140968"/>
            <a:ext cx="64807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smtClean="0"/>
              <a:t>Zrážky na Slovensku – potenciálny rozpor s Európskou legislatívou</a:t>
            </a:r>
            <a:endParaRPr lang="sk-SK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quarter" idx="15"/>
          </p:nvPr>
        </p:nvGraphicFramePr>
        <p:xfrm>
          <a:off x="533400" y="1752600"/>
          <a:ext cx="8077200" cy="4419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EBD5762-3BDC-484D-9503-7EA6D5A9A8CE}" type="slidenum">
              <a:rPr lang="en-GB" smtClean="0"/>
              <a:pPr/>
              <a:t>6</a:t>
            </a:fld>
            <a:endParaRPr lang="en-GB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sk-SK" smtClean="0"/>
              <a:t>26 April 2012</a:t>
            </a:r>
            <a:endParaRPr lang="en-GB" dirty="0"/>
          </a:p>
        </p:txBody>
      </p:sp>
      <p:sp>
        <p:nvSpPr>
          <p:cNvPr id="11" name="TextBox 10"/>
          <p:cNvSpPr txBox="1"/>
          <p:nvPr/>
        </p:nvSpPr>
        <p:spPr>
          <a:xfrm>
            <a:off x="3923928" y="2348880"/>
            <a:ext cx="1364370" cy="326818"/>
          </a:xfrm>
          <a:prstGeom prst="rect">
            <a:avLst/>
          </a:prstGeom>
          <a:noFill/>
        </p:spPr>
        <p:txBody>
          <a:bodyPr wrap="none" lIns="0" tIns="0" rIns="0" bIns="0" rtlCol="0">
            <a:normAutofit/>
          </a:bodyPr>
          <a:lstStyle/>
          <a:p>
            <a:pPr indent="-274320" algn="ctr">
              <a:spcAft>
                <a:spcPts val="900"/>
              </a:spcAft>
            </a:pPr>
            <a:r>
              <a:rPr lang="sk-SK" sz="2000" b="1" dirty="0" smtClean="0">
                <a:latin typeface="Georgia" pitchFamily="18" charset="0"/>
              </a:rPr>
              <a:t>Zrážka SK dane </a:t>
            </a:r>
          </a:p>
        </p:txBody>
      </p:sp>
      <p:cxnSp>
        <p:nvCxnSpPr>
          <p:cNvPr id="14" name="Straight Arrow Connector 13"/>
          <p:cNvCxnSpPr/>
          <p:nvPr/>
        </p:nvCxnSpPr>
        <p:spPr>
          <a:xfrm flipH="1">
            <a:off x="3923928" y="3212976"/>
            <a:ext cx="136815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 flipH="1" flipV="1">
            <a:off x="6732240" y="3573016"/>
            <a:ext cx="720080" cy="7920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/>
          <p:nvPr/>
        </p:nvCxnSpPr>
        <p:spPr>
          <a:xfrm flipH="1">
            <a:off x="1691680" y="3573016"/>
            <a:ext cx="720080" cy="72008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sk-SK" b="1" dirty="0" smtClean="0"/>
              <a:t>Odmietnutie zodpovednosti:</a:t>
            </a:r>
            <a:endParaRPr lang="sk-SK" dirty="0" smtClean="0"/>
          </a:p>
          <a:p>
            <a:pPr indent="0"/>
            <a:r>
              <a:rPr lang="sk-SK" dirty="0" smtClean="0"/>
              <a:t>Cieľom tejto publikácie je priniesť čitateľovi iba všeobecné informácie a pomôcť mu získať základný obraz o veciach, o ktoré sa zaujíma, a nie poskytnúť mu profesionálne poradenstvo. Nikto by sa preto nemal riadiť výlučne informáciami, ktoré sú v nej obsiahnuté, ale mal by sa zakaždým opierať o špecifické odborné rady. Nevydávame nijaké prehlásenie resp. záruku (či už explicitnú alebo implicitnú), pokiaľ ide o presnosť či úplnosť informácií uvedených v tejto publikácii, a v rozsahu, v akom to zákon povoľuje, firma PricewaterhouseCoopers </a:t>
            </a:r>
            <a:r>
              <a:rPr lang="sk-SK" dirty="0" err="1" smtClean="0"/>
              <a:t>Tax</a:t>
            </a:r>
            <a:r>
              <a:rPr lang="sk-SK" dirty="0" smtClean="0"/>
              <a:t>, </a:t>
            </a:r>
            <a:r>
              <a:rPr lang="sk-SK" dirty="0" err="1" smtClean="0"/>
              <a:t>k.s</a:t>
            </a:r>
            <a:r>
              <a:rPr lang="sk-SK" dirty="0" smtClean="0"/>
              <a:t>. a ani jej spoločníci, zamestnanci a zástupcovia neprijímajú ani nepreberajú na seba nijakú povinnosť, zodpovednosť či povinnú starostlivosť za akékoľvek následky voči komukoľvek, kto by konal alebo nekonal podľa informácií uvedených v tejto publikácii ani za akékoľvek rozhodnutia prijaté na jej základe.</a:t>
            </a:r>
          </a:p>
          <a:p>
            <a:pPr lvl="0"/>
            <a:endParaRPr lang="en-GB" dirty="0" smtClean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/>
          <a:p>
            <a:r>
              <a:rPr lang="sk-SK" dirty="0" smtClean="0"/>
              <a:t>Ďakujeme Vám za Vašu pozornosť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wC Presentation Orange">
  <a:themeElements>
    <a:clrScheme name="PwC Orange">
      <a:dk1>
        <a:srgbClr val="000000"/>
      </a:dk1>
      <a:lt1>
        <a:srgbClr val="FFFFFF"/>
      </a:lt1>
      <a:dk2>
        <a:srgbClr val="DC6900"/>
      </a:dk2>
      <a:lt2>
        <a:srgbClr val="FFFFFF"/>
      </a:lt2>
      <a:accent1>
        <a:srgbClr val="DC6900"/>
      </a:accent1>
      <a:accent2>
        <a:srgbClr val="FFB600"/>
      </a:accent2>
      <a:accent3>
        <a:srgbClr val="602320"/>
      </a:accent3>
      <a:accent4>
        <a:srgbClr val="E27588"/>
      </a:accent4>
      <a:accent5>
        <a:srgbClr val="A32020"/>
      </a:accent5>
      <a:accent6>
        <a:srgbClr val="E0301E"/>
      </a:accent6>
      <a:hlink>
        <a:srgbClr val="0000FF"/>
      </a:hlink>
      <a:folHlink>
        <a:srgbClr val="0000FF"/>
      </a:folHlink>
    </a:clrScheme>
    <a:fontScheme name="PwC">
      <a:majorFont>
        <a:latin typeface="Georgia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ltGray">
        <a:solidFill>
          <a:schemeClr val="tx2"/>
        </a:solidFill>
        <a:ln w="3175"/>
      </a:spPr>
      <a:bodyPr rtlCol="0" anchor="ctr"/>
      <a:lstStyle>
        <a:defPPr algn="ctr">
          <a:defRPr dirty="0" err="1" smtClean="0">
            <a:solidFill>
              <a:schemeClr val="bg1"/>
            </a:solidFill>
            <a:latin typeface="Georgia" pitchFamily="18" charset="0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square" lIns="0" tIns="0" rIns="0" bIns="0" rtlCol="0">
        <a:noAutofit/>
      </a:bodyPr>
      <a:lstStyle>
        <a:defPPr indent="-274320">
          <a:spcAft>
            <a:spcPts val="900"/>
          </a:spcAft>
          <a:defRPr sz="2000" dirty="0" err="1" smtClean="0">
            <a:latin typeface="Georgia" pitchFamily="18" charset="0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PwC Presentation Orange</Template>
  <TotalTime>224</TotalTime>
  <Words>176</Words>
  <Application>Microsoft Office PowerPoint</Application>
  <PresentationFormat>Předvádění na obrazovce (4:3)</PresentationFormat>
  <Paragraphs>53</Paragraphs>
  <Slides>7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7</vt:i4>
      </vt:variant>
    </vt:vector>
  </HeadingPairs>
  <TitlesOfParts>
    <vt:vector size="8" baseType="lpstr">
      <vt:lpstr>PwC Presentation Orange</vt:lpstr>
      <vt:lpstr>Daňové aspekty a ich vplyv na rozvoj kolektívneho investovania</vt:lpstr>
      <vt:lpstr>Agenda</vt:lpstr>
      <vt:lpstr>Súčasný systém zdaňovania príjmov</vt:lpstr>
      <vt:lpstr>Nové produkty – priebežné vyplácanie výnosov</vt:lpstr>
      <vt:lpstr>Zrážky v EÚ – rozpor s Európskou legislatívou</vt:lpstr>
      <vt:lpstr>Zrážky na Slovensku – potenciálny rozpor s Európskou legislatívou</vt:lpstr>
      <vt:lpstr>Ďakujeme Vám za Vašu pozornosť</vt:lpstr>
    </vt:vector>
  </TitlesOfParts>
  <Company>PricewaterhouseCoopers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Michaela Bednarova</dc:creator>
  <cp:lastModifiedBy>Jana Michalíková - AKAT</cp:lastModifiedBy>
  <cp:revision>18</cp:revision>
  <dcterms:created xsi:type="dcterms:W3CDTF">2012-04-23T08:56:15Z</dcterms:created>
  <dcterms:modified xsi:type="dcterms:W3CDTF">2012-04-24T12:58:07Z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B template version">
    <vt:lpwstr>6</vt:lpwstr>
  </property>
  <property fmtid="{D5CDD505-2E9C-101B-9397-08002B2CF9AE}" pid="3" name="TB template type">
    <vt:lpwstr>Onscreen</vt:lpwstr>
  </property>
  <property fmtid="{D5CDD505-2E9C-101B-9397-08002B2CF9AE}" pid="4" name="Template created by">
    <vt:lpwstr>PwC</vt:lpwstr>
  </property>
  <property fmtid="{D5CDD505-2E9C-101B-9397-08002B2CF9AE}" pid="5" name="Template version">
    <vt:lpwstr>5</vt:lpwstr>
  </property>
</Properties>
</file>

<file path=docProps/thumbnail.jpeg>
</file>