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19" r:id="rId5"/>
  </p:sldMasterIdLst>
  <p:notesMasterIdLst>
    <p:notesMasterId r:id="rId27"/>
  </p:notesMasterIdLst>
  <p:handoutMasterIdLst>
    <p:handoutMasterId r:id="rId28"/>
  </p:handoutMasterIdLst>
  <p:sldIdLst>
    <p:sldId id="3142" r:id="rId6"/>
    <p:sldId id="3166" r:id="rId7"/>
    <p:sldId id="3167" r:id="rId8"/>
    <p:sldId id="3168" r:id="rId9"/>
    <p:sldId id="3169" r:id="rId10"/>
    <p:sldId id="3170" r:id="rId11"/>
    <p:sldId id="3171" r:id="rId12"/>
    <p:sldId id="3172" r:id="rId13"/>
    <p:sldId id="3173" r:id="rId14"/>
    <p:sldId id="3174" r:id="rId15"/>
    <p:sldId id="3155" r:id="rId16"/>
    <p:sldId id="3156" r:id="rId17"/>
    <p:sldId id="3157" r:id="rId18"/>
    <p:sldId id="3158" r:id="rId19"/>
    <p:sldId id="3159" r:id="rId20"/>
    <p:sldId id="3160" r:id="rId21"/>
    <p:sldId id="3161" r:id="rId22"/>
    <p:sldId id="3162" r:id="rId23"/>
    <p:sldId id="3175" r:id="rId24"/>
    <p:sldId id="3164" r:id="rId25"/>
    <p:sldId id="3163" r:id="rId26"/>
  </p:sldIdLst>
  <p:sldSz cx="12192000" cy="6858000"/>
  <p:notesSz cx="6669088" cy="9926638"/>
  <p:custDataLst>
    <p:tags r:id="rId29"/>
  </p:custDataLst>
  <p:defaultTextStyle>
    <a:defPPr>
      <a:defRPr lang="en-US"/>
    </a:defPPr>
    <a:lvl1pPr marL="0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1pPr>
    <a:lvl2pPr marL="497754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2pPr>
    <a:lvl3pPr marL="995507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3pPr>
    <a:lvl4pPr marL="1493261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4pPr>
    <a:lvl5pPr marL="1991015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5pPr>
    <a:lvl6pPr marL="2488768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6pPr>
    <a:lvl7pPr marL="2986522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7pPr>
    <a:lvl8pPr marL="3484275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8pPr>
    <a:lvl9pPr marL="3982029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esentatie" id="{9B4D879D-1945-47AC-80E1-D2A001BA5D07}">
          <p14:sldIdLst>
            <p14:sldId id="3142"/>
            <p14:sldId id="3166"/>
            <p14:sldId id="3167"/>
            <p14:sldId id="3168"/>
            <p14:sldId id="3169"/>
            <p14:sldId id="3170"/>
            <p14:sldId id="3171"/>
            <p14:sldId id="3172"/>
            <p14:sldId id="3173"/>
            <p14:sldId id="3174"/>
            <p14:sldId id="3155"/>
            <p14:sldId id="3156"/>
            <p14:sldId id="3157"/>
            <p14:sldId id="3158"/>
            <p14:sldId id="3159"/>
            <p14:sldId id="3160"/>
            <p14:sldId id="3161"/>
            <p14:sldId id="3162"/>
            <p14:sldId id="3175"/>
            <p14:sldId id="3164"/>
            <p14:sldId id="3163"/>
          </p14:sldIdLst>
        </p14:section>
        <p14:section name="Handleiding &amp; Voorbeelden" id="{AED1103E-A08D-42EA-A19E-5B7EAD3CF308}">
          <p14:sldIdLst/>
        </p14:section>
      </p14:sectionLst>
    </p:ext>
    <p:ext uri="{EFAFB233-063F-42B5-8137-9DF3F51BA10A}">
      <p15:sldGuideLst xmlns:p15="http://schemas.microsoft.com/office/powerpoint/2012/main">
        <p15:guide id="4" orient="horz" pos="1185" userDrawn="1">
          <p15:clr>
            <a:srgbClr val="A4A3A4"/>
          </p15:clr>
        </p15:guide>
        <p15:guide id="6" pos="1663" userDrawn="1">
          <p15:clr>
            <a:srgbClr val="A4A3A4"/>
          </p15:clr>
        </p15:guide>
        <p15:guide id="7" pos="3137" userDrawn="1">
          <p15:clr>
            <a:srgbClr val="A4A3A4"/>
          </p15:clr>
        </p15:guide>
        <p15:guide id="8" pos="4634" userDrawn="1">
          <p15:clr>
            <a:srgbClr val="A4A3A4"/>
          </p15:clr>
        </p15:guide>
        <p15:guide id="9" pos="6131" userDrawn="1">
          <p15:clr>
            <a:srgbClr val="A4A3A4"/>
          </p15:clr>
        </p15:guide>
        <p15:guide id="10" orient="horz" pos="220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an Der Auwermeulen Nancy" initials="VDAN" lastIdx="2" clrIdx="0">
    <p:extLst>
      <p:ext uri="{19B8F6BF-5375-455C-9EA6-DF929625EA0E}">
        <p15:presenceInfo xmlns:p15="http://schemas.microsoft.com/office/powerpoint/2012/main" userId="S-1-5-21-3788152950-3674640369-187888867-78840" providerId="AD"/>
      </p:ext>
    </p:extLst>
  </p:cmAuthor>
  <p:cmAuthor id="2" name="Nancy Van Der Auwermeulen" initials="NVDA" lastIdx="31" clrIdx="1">
    <p:extLst>
      <p:ext uri="{19B8F6BF-5375-455C-9EA6-DF929625EA0E}">
        <p15:presenceInfo xmlns:p15="http://schemas.microsoft.com/office/powerpoint/2012/main" userId="S::U23847@KBC-GROUP.COM::7a583185-d280-43d5-a992-1f90e60ad30d" providerId="AD"/>
      </p:ext>
    </p:extLst>
  </p:cmAuthor>
  <p:cmAuthor id="3" name="Emilie De Bruycker" initials="EDB" lastIdx="1" clrIdx="2">
    <p:extLst>
      <p:ext uri="{19B8F6BF-5375-455C-9EA6-DF929625EA0E}">
        <p15:presenceInfo xmlns:p15="http://schemas.microsoft.com/office/powerpoint/2012/main" userId="S::JD03713@KBC-GROUP.COM::46595040-227e-4ddf-ade7-6a4356954aa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FBFD"/>
    <a:srgbClr val="F9FCF6"/>
    <a:srgbClr val="C0E399"/>
    <a:srgbClr val="1C97D4"/>
    <a:srgbClr val="F0F4F7"/>
    <a:srgbClr val="FF8F8F"/>
    <a:srgbClr val="000000"/>
    <a:srgbClr val="FF0000"/>
    <a:srgbClr val="8497B0"/>
    <a:srgbClr val="4454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B1382F-4737-4FD1-B816-72203BCCA854}" v="122" dt="2024-10-30T12:13:25.58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318" y="108"/>
      </p:cViewPr>
      <p:guideLst>
        <p:guide orient="horz" pos="1185"/>
        <p:guide pos="1663"/>
        <p:guide pos="3137"/>
        <p:guide pos="4634"/>
        <p:guide pos="6131"/>
        <p:guide orient="horz" pos="2205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gs" Target="tags/tag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handoutMaster" Target="handoutMasters/handoutMaster1.xml"/><Relationship Id="rId36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commentAuthors" Target="commentAuthors.xml"/><Relationship Id="rId35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RÁĽ Rastislav" userId="96aca5db-22ac-4d7d-8fe9-35ab07f01044" providerId="ADAL" clId="{16B1382F-4737-4FD1-B816-72203BCCA854}"/>
    <pc:docChg chg="undo custSel modSld modMainMaster">
      <pc:chgData name="KRÁĽ Rastislav" userId="96aca5db-22ac-4d7d-8fe9-35ab07f01044" providerId="ADAL" clId="{16B1382F-4737-4FD1-B816-72203BCCA854}" dt="2024-10-30T12:13:25.585" v="271" actId="20577"/>
      <pc:docMkLst>
        <pc:docMk/>
      </pc:docMkLst>
      <pc:sldChg chg="addSp delSp modSp mod modAnim">
        <pc:chgData name="KRÁĽ Rastislav" userId="96aca5db-22ac-4d7d-8fe9-35ab07f01044" providerId="ADAL" clId="{16B1382F-4737-4FD1-B816-72203BCCA854}" dt="2024-10-30T12:12:09.690" v="267"/>
        <pc:sldMkLst>
          <pc:docMk/>
          <pc:sldMk cId="1054800259" sldId="3155"/>
        </pc:sldMkLst>
        <pc:spChg chg="del">
          <ac:chgData name="KRÁĽ Rastislav" userId="96aca5db-22ac-4d7d-8fe9-35ab07f01044" providerId="ADAL" clId="{16B1382F-4737-4FD1-B816-72203BCCA854}" dt="2024-10-29T13:45:07.928" v="120" actId="478"/>
          <ac:spMkLst>
            <pc:docMk/>
            <pc:sldMk cId="1054800259" sldId="3155"/>
            <ac:spMk id="2" creationId="{FA41A25F-D150-0CB0-95FF-7083EA51BF86}"/>
          </ac:spMkLst>
        </pc:spChg>
        <pc:spChg chg="mod">
          <ac:chgData name="KRÁĽ Rastislav" userId="96aca5db-22ac-4d7d-8fe9-35ab07f01044" providerId="ADAL" clId="{16B1382F-4737-4FD1-B816-72203BCCA854}" dt="2024-10-30T12:11:23.634" v="262" actId="20577"/>
          <ac:spMkLst>
            <pc:docMk/>
            <pc:sldMk cId="1054800259" sldId="3155"/>
            <ac:spMk id="5" creationId="{FD6F5041-3777-BE1F-6F4D-090DBB0FAAA8}"/>
          </ac:spMkLst>
        </pc:spChg>
        <pc:grpChg chg="del mod">
          <ac:chgData name="KRÁĽ Rastislav" userId="96aca5db-22ac-4d7d-8fe9-35ab07f01044" providerId="ADAL" clId="{16B1382F-4737-4FD1-B816-72203BCCA854}" dt="2024-10-30T12:04:40.424" v="199" actId="165"/>
          <ac:grpSpMkLst>
            <pc:docMk/>
            <pc:sldMk cId="1054800259" sldId="3155"/>
            <ac:grpSpMk id="6" creationId="{FA73084A-B785-8564-CA6C-0C404ED9E42F}"/>
          </ac:grpSpMkLst>
        </pc:grpChg>
        <pc:grpChg chg="del">
          <ac:chgData name="KRÁĽ Rastislav" userId="96aca5db-22ac-4d7d-8fe9-35ab07f01044" providerId="ADAL" clId="{16B1382F-4737-4FD1-B816-72203BCCA854}" dt="2024-10-30T12:07:06.871" v="224" actId="165"/>
          <ac:grpSpMkLst>
            <pc:docMk/>
            <pc:sldMk cId="1054800259" sldId="3155"/>
            <ac:grpSpMk id="7" creationId="{A4D065B4-50A6-26EC-CE82-1381E13AD002}"/>
          </ac:grpSpMkLst>
        </pc:grpChg>
        <pc:grpChg chg="add mod">
          <ac:chgData name="KRÁĽ Rastislav" userId="96aca5db-22ac-4d7d-8fe9-35ab07f01044" providerId="ADAL" clId="{16B1382F-4737-4FD1-B816-72203BCCA854}" dt="2024-10-30T12:11:34.404" v="263" actId="164"/>
          <ac:grpSpMkLst>
            <pc:docMk/>
            <pc:sldMk cId="1054800259" sldId="3155"/>
            <ac:grpSpMk id="26" creationId="{3A792362-1454-4FFD-0C67-22BEDFB9317A}"/>
          </ac:grpSpMkLst>
        </pc:grpChg>
        <pc:grpChg chg="add mod">
          <ac:chgData name="KRÁĽ Rastislav" userId="96aca5db-22ac-4d7d-8fe9-35ab07f01044" providerId="ADAL" clId="{16B1382F-4737-4FD1-B816-72203BCCA854}" dt="2024-10-30T12:11:44.909" v="264" actId="164"/>
          <ac:grpSpMkLst>
            <pc:docMk/>
            <pc:sldMk cId="1054800259" sldId="3155"/>
            <ac:grpSpMk id="27" creationId="{3E026AA7-0DFB-6709-E6F1-40061EFEE09E}"/>
          </ac:grpSpMkLst>
        </pc:grpChg>
        <pc:picChg chg="add del mod">
          <ac:chgData name="KRÁĽ Rastislav" userId="96aca5db-22ac-4d7d-8fe9-35ab07f01044" providerId="ADAL" clId="{16B1382F-4737-4FD1-B816-72203BCCA854}" dt="2024-10-30T12:05:32.598" v="210" actId="22"/>
          <ac:picMkLst>
            <pc:docMk/>
            <pc:sldMk cId="1054800259" sldId="3155"/>
            <ac:picMk id="8" creationId="{4D6ED3D6-4462-900F-9A80-BFCA68652CE7}"/>
          </ac:picMkLst>
        </pc:picChg>
        <pc:picChg chg="add mod">
          <ac:chgData name="KRÁĽ Rastislav" userId="96aca5db-22ac-4d7d-8fe9-35ab07f01044" providerId="ADAL" clId="{16B1382F-4737-4FD1-B816-72203BCCA854}" dt="2024-10-30T12:11:34.404" v="263" actId="164"/>
          <ac:picMkLst>
            <pc:docMk/>
            <pc:sldMk cId="1054800259" sldId="3155"/>
            <ac:picMk id="11" creationId="{EB0C74DA-1191-77B0-BAA3-0D50DEDE0A84}"/>
          </ac:picMkLst>
        </pc:picChg>
        <pc:picChg chg="add del mod">
          <ac:chgData name="KRÁĽ Rastislav" userId="96aca5db-22ac-4d7d-8fe9-35ab07f01044" providerId="ADAL" clId="{16B1382F-4737-4FD1-B816-72203BCCA854}" dt="2024-10-30T12:08:01.277" v="235" actId="22"/>
          <ac:picMkLst>
            <pc:docMk/>
            <pc:sldMk cId="1054800259" sldId="3155"/>
            <ac:picMk id="13" creationId="{8A85FB99-1A05-5EA4-A01E-9534B9F1AF89}"/>
          </ac:picMkLst>
        </pc:picChg>
        <pc:picChg chg="add mod">
          <ac:chgData name="KRÁĽ Rastislav" userId="96aca5db-22ac-4d7d-8fe9-35ab07f01044" providerId="ADAL" clId="{16B1382F-4737-4FD1-B816-72203BCCA854}" dt="2024-10-30T12:11:44.909" v="264" actId="164"/>
          <ac:picMkLst>
            <pc:docMk/>
            <pc:sldMk cId="1054800259" sldId="3155"/>
            <ac:picMk id="15" creationId="{59AC12F2-2BE9-B976-84E5-40213F19C09E}"/>
          </ac:picMkLst>
        </pc:picChg>
        <pc:picChg chg="del">
          <ac:chgData name="KRÁĽ Rastislav" userId="96aca5db-22ac-4d7d-8fe9-35ab07f01044" providerId="ADAL" clId="{16B1382F-4737-4FD1-B816-72203BCCA854}" dt="2024-10-30T12:04:21.802" v="195" actId="478"/>
          <ac:picMkLst>
            <pc:docMk/>
            <pc:sldMk cId="1054800259" sldId="3155"/>
            <ac:picMk id="16" creationId="{0239F52F-38E4-E350-780C-E58BEB741045}"/>
          </ac:picMkLst>
        </pc:picChg>
        <pc:picChg chg="add del mod ord topLvl">
          <ac:chgData name="KRÁĽ Rastislav" userId="96aca5db-22ac-4d7d-8fe9-35ab07f01044" providerId="ADAL" clId="{16B1382F-4737-4FD1-B816-72203BCCA854}" dt="2024-10-30T12:11:34.404" v="263" actId="164"/>
          <ac:picMkLst>
            <pc:docMk/>
            <pc:sldMk cId="1054800259" sldId="3155"/>
            <ac:picMk id="18" creationId="{E8995ADC-7AAE-116D-C64C-026C053E730A}"/>
          </ac:picMkLst>
        </pc:picChg>
        <pc:picChg chg="add del mod">
          <ac:chgData name="KRÁĽ Rastislav" userId="96aca5db-22ac-4d7d-8fe9-35ab07f01044" providerId="ADAL" clId="{16B1382F-4737-4FD1-B816-72203BCCA854}" dt="2024-10-30T12:08:56.490" v="249" actId="478"/>
          <ac:picMkLst>
            <pc:docMk/>
            <pc:sldMk cId="1054800259" sldId="3155"/>
            <ac:picMk id="19" creationId="{331C56AD-283B-30E3-E6DA-6CDDB2C5E22D}"/>
          </ac:picMkLst>
        </pc:picChg>
        <pc:picChg chg="add del mod topLvl">
          <ac:chgData name="KRÁĽ Rastislav" userId="96aca5db-22ac-4d7d-8fe9-35ab07f01044" providerId="ADAL" clId="{16B1382F-4737-4FD1-B816-72203BCCA854}" dt="2024-10-30T12:05:43.667" v="213" actId="478"/>
          <ac:picMkLst>
            <pc:docMk/>
            <pc:sldMk cId="1054800259" sldId="3155"/>
            <ac:picMk id="20" creationId="{1C8D145D-1EF0-B07B-B592-9BFA1FA43B48}"/>
          </ac:picMkLst>
        </pc:picChg>
        <pc:picChg chg="add del mod topLvl">
          <ac:chgData name="KRÁĽ Rastislav" userId="96aca5db-22ac-4d7d-8fe9-35ab07f01044" providerId="ADAL" clId="{16B1382F-4737-4FD1-B816-72203BCCA854}" dt="2024-10-30T12:08:11.136" v="241" actId="478"/>
          <ac:picMkLst>
            <pc:docMk/>
            <pc:sldMk cId="1054800259" sldId="3155"/>
            <ac:picMk id="21" creationId="{F6DD3463-3EC1-F32D-E031-08C71BA89528}"/>
          </ac:picMkLst>
        </pc:picChg>
        <pc:picChg chg="add del mod ord topLvl">
          <ac:chgData name="KRÁĽ Rastislav" userId="96aca5db-22ac-4d7d-8fe9-35ab07f01044" providerId="ADAL" clId="{16B1382F-4737-4FD1-B816-72203BCCA854}" dt="2024-10-30T12:11:44.909" v="264" actId="164"/>
          <ac:picMkLst>
            <pc:docMk/>
            <pc:sldMk cId="1054800259" sldId="3155"/>
            <ac:picMk id="23" creationId="{94082FA5-3B0B-F592-AAFB-D93678E88791}"/>
          </ac:picMkLst>
        </pc:picChg>
        <pc:picChg chg="add mod">
          <ac:chgData name="KRÁĽ Rastislav" userId="96aca5db-22ac-4d7d-8fe9-35ab07f01044" providerId="ADAL" clId="{16B1382F-4737-4FD1-B816-72203BCCA854}" dt="2024-10-30T12:11:44.909" v="264" actId="164"/>
          <ac:picMkLst>
            <pc:docMk/>
            <pc:sldMk cId="1054800259" sldId="3155"/>
            <ac:picMk id="24" creationId="{C955949D-36B7-7FEB-1085-D6560B6EB0E1}"/>
          </ac:picMkLst>
        </pc:picChg>
        <pc:picChg chg="add del mod topLvl">
          <ac:chgData name="KRÁĽ Rastislav" userId="96aca5db-22ac-4d7d-8fe9-35ab07f01044" providerId="ADAL" clId="{16B1382F-4737-4FD1-B816-72203BCCA854}" dt="2024-10-30T12:08:11.884" v="242" actId="478"/>
          <ac:picMkLst>
            <pc:docMk/>
            <pc:sldMk cId="1054800259" sldId="3155"/>
            <ac:picMk id="25" creationId="{0553F59E-EADE-A177-6C84-C6441EC9A579}"/>
          </ac:picMkLst>
        </pc:picChg>
      </pc:sldChg>
      <pc:sldChg chg="delSp mod">
        <pc:chgData name="KRÁĽ Rastislav" userId="96aca5db-22ac-4d7d-8fe9-35ab07f01044" providerId="ADAL" clId="{16B1382F-4737-4FD1-B816-72203BCCA854}" dt="2024-10-29T13:45:10.896" v="121" actId="478"/>
        <pc:sldMkLst>
          <pc:docMk/>
          <pc:sldMk cId="1232456628" sldId="3156"/>
        </pc:sldMkLst>
        <pc:spChg chg="del">
          <ac:chgData name="KRÁĽ Rastislav" userId="96aca5db-22ac-4d7d-8fe9-35ab07f01044" providerId="ADAL" clId="{16B1382F-4737-4FD1-B816-72203BCCA854}" dt="2024-10-29T13:45:10.896" v="121" actId="478"/>
          <ac:spMkLst>
            <pc:docMk/>
            <pc:sldMk cId="1232456628" sldId="3156"/>
            <ac:spMk id="2" creationId="{FA41A25F-D150-0CB0-95FF-7083EA51BF86}"/>
          </ac:spMkLst>
        </pc:spChg>
      </pc:sldChg>
      <pc:sldChg chg="delSp modSp mod">
        <pc:chgData name="KRÁĽ Rastislav" userId="96aca5db-22ac-4d7d-8fe9-35ab07f01044" providerId="ADAL" clId="{16B1382F-4737-4FD1-B816-72203BCCA854}" dt="2024-10-29T13:45:15.456" v="122" actId="478"/>
        <pc:sldMkLst>
          <pc:docMk/>
          <pc:sldMk cId="2214964808" sldId="3157"/>
        </pc:sldMkLst>
        <pc:spChg chg="del">
          <ac:chgData name="KRÁĽ Rastislav" userId="96aca5db-22ac-4d7d-8fe9-35ab07f01044" providerId="ADAL" clId="{16B1382F-4737-4FD1-B816-72203BCCA854}" dt="2024-10-29T13:45:15.456" v="122" actId="478"/>
          <ac:spMkLst>
            <pc:docMk/>
            <pc:sldMk cId="2214964808" sldId="3157"/>
            <ac:spMk id="2" creationId="{FA41A25F-D150-0CB0-95FF-7083EA51BF86}"/>
          </ac:spMkLst>
        </pc:spChg>
        <pc:spChg chg="mod">
          <ac:chgData name="KRÁĽ Rastislav" userId="96aca5db-22ac-4d7d-8fe9-35ab07f01044" providerId="ADAL" clId="{16B1382F-4737-4FD1-B816-72203BCCA854}" dt="2024-10-29T12:30:53.620" v="0" actId="255"/>
          <ac:spMkLst>
            <pc:docMk/>
            <pc:sldMk cId="2214964808" sldId="3157"/>
            <ac:spMk id="7" creationId="{9E56CA32-DA20-563A-BEBD-454872217E73}"/>
          </ac:spMkLst>
        </pc:spChg>
      </pc:sldChg>
      <pc:sldChg chg="delSp modSp mod">
        <pc:chgData name="KRÁĽ Rastislav" userId="96aca5db-22ac-4d7d-8fe9-35ab07f01044" providerId="ADAL" clId="{16B1382F-4737-4FD1-B816-72203BCCA854}" dt="2024-10-30T12:13:25.585" v="271" actId="20577"/>
        <pc:sldMkLst>
          <pc:docMk/>
          <pc:sldMk cId="2495945280" sldId="3158"/>
        </pc:sldMkLst>
        <pc:spChg chg="del">
          <ac:chgData name="KRÁĽ Rastislav" userId="96aca5db-22ac-4d7d-8fe9-35ab07f01044" providerId="ADAL" clId="{16B1382F-4737-4FD1-B816-72203BCCA854}" dt="2024-10-29T13:45:21.274" v="124" actId="478"/>
          <ac:spMkLst>
            <pc:docMk/>
            <pc:sldMk cId="2495945280" sldId="3158"/>
            <ac:spMk id="2" creationId="{FA41A25F-D150-0CB0-95FF-7083EA51BF86}"/>
          </ac:spMkLst>
        </pc:spChg>
        <pc:spChg chg="mod">
          <ac:chgData name="KRÁĽ Rastislav" userId="96aca5db-22ac-4d7d-8fe9-35ab07f01044" providerId="ADAL" clId="{16B1382F-4737-4FD1-B816-72203BCCA854}" dt="2024-10-29T12:31:09.885" v="3" actId="1076"/>
          <ac:spMkLst>
            <pc:docMk/>
            <pc:sldMk cId="2495945280" sldId="3158"/>
            <ac:spMk id="7" creationId="{9E56CA32-DA20-563A-BEBD-454872217E73}"/>
          </ac:spMkLst>
        </pc:spChg>
        <pc:spChg chg="mod">
          <ac:chgData name="KRÁĽ Rastislav" userId="96aca5db-22ac-4d7d-8fe9-35ab07f01044" providerId="ADAL" clId="{16B1382F-4737-4FD1-B816-72203BCCA854}" dt="2024-10-30T12:13:25.585" v="271" actId="20577"/>
          <ac:spMkLst>
            <pc:docMk/>
            <pc:sldMk cId="2495945280" sldId="3158"/>
            <ac:spMk id="18" creationId="{E5B06882-132A-C257-3859-F753769C3DB4}"/>
          </ac:spMkLst>
        </pc:spChg>
      </pc:sldChg>
      <pc:sldChg chg="delSp mod">
        <pc:chgData name="KRÁĽ Rastislav" userId="96aca5db-22ac-4d7d-8fe9-35ab07f01044" providerId="ADAL" clId="{16B1382F-4737-4FD1-B816-72203BCCA854}" dt="2024-10-29T13:45:18.655" v="123" actId="478"/>
        <pc:sldMkLst>
          <pc:docMk/>
          <pc:sldMk cId="2480898356" sldId="3159"/>
        </pc:sldMkLst>
        <pc:spChg chg="del">
          <ac:chgData name="KRÁĽ Rastislav" userId="96aca5db-22ac-4d7d-8fe9-35ab07f01044" providerId="ADAL" clId="{16B1382F-4737-4FD1-B816-72203BCCA854}" dt="2024-10-29T13:45:18.655" v="123" actId="478"/>
          <ac:spMkLst>
            <pc:docMk/>
            <pc:sldMk cId="2480898356" sldId="3159"/>
            <ac:spMk id="2" creationId="{FA41A25F-D150-0CB0-95FF-7083EA51BF86}"/>
          </ac:spMkLst>
        </pc:spChg>
      </pc:sldChg>
      <pc:sldChg chg="delSp modSp mod">
        <pc:chgData name="KRÁĽ Rastislav" userId="96aca5db-22ac-4d7d-8fe9-35ab07f01044" providerId="ADAL" clId="{16B1382F-4737-4FD1-B816-72203BCCA854}" dt="2024-10-29T13:45:24.663" v="125" actId="478"/>
        <pc:sldMkLst>
          <pc:docMk/>
          <pc:sldMk cId="677393948" sldId="3160"/>
        </pc:sldMkLst>
        <pc:spChg chg="del">
          <ac:chgData name="KRÁĽ Rastislav" userId="96aca5db-22ac-4d7d-8fe9-35ab07f01044" providerId="ADAL" clId="{16B1382F-4737-4FD1-B816-72203BCCA854}" dt="2024-10-29T13:45:24.663" v="125" actId="478"/>
          <ac:spMkLst>
            <pc:docMk/>
            <pc:sldMk cId="677393948" sldId="3160"/>
            <ac:spMk id="2" creationId="{FA41A25F-D150-0CB0-95FF-7083EA51BF86}"/>
          </ac:spMkLst>
        </pc:spChg>
        <pc:spChg chg="mod">
          <ac:chgData name="KRÁĽ Rastislav" userId="96aca5db-22ac-4d7d-8fe9-35ab07f01044" providerId="ADAL" clId="{16B1382F-4737-4FD1-B816-72203BCCA854}" dt="2024-10-29T12:31:27.449" v="5" actId="1076"/>
          <ac:spMkLst>
            <pc:docMk/>
            <pc:sldMk cId="677393948" sldId="3160"/>
            <ac:spMk id="7" creationId="{9E56CA32-DA20-563A-BEBD-454872217E73}"/>
          </ac:spMkLst>
        </pc:spChg>
      </pc:sldChg>
      <pc:sldChg chg="delSp modSp mod">
        <pc:chgData name="KRÁĽ Rastislav" userId="96aca5db-22ac-4d7d-8fe9-35ab07f01044" providerId="ADAL" clId="{16B1382F-4737-4FD1-B816-72203BCCA854}" dt="2024-10-29T13:45:50.720" v="132" actId="1076"/>
        <pc:sldMkLst>
          <pc:docMk/>
          <pc:sldMk cId="896815692" sldId="3161"/>
        </pc:sldMkLst>
        <pc:spChg chg="del">
          <ac:chgData name="KRÁĽ Rastislav" userId="96aca5db-22ac-4d7d-8fe9-35ab07f01044" providerId="ADAL" clId="{16B1382F-4737-4FD1-B816-72203BCCA854}" dt="2024-10-29T13:45:46.072" v="131" actId="478"/>
          <ac:spMkLst>
            <pc:docMk/>
            <pc:sldMk cId="896815692" sldId="3161"/>
            <ac:spMk id="2" creationId="{FA41A25F-D150-0CB0-95FF-7083EA51BF86}"/>
          </ac:spMkLst>
        </pc:spChg>
        <pc:spChg chg="mod">
          <ac:chgData name="KRÁĽ Rastislav" userId="96aca5db-22ac-4d7d-8fe9-35ab07f01044" providerId="ADAL" clId="{16B1382F-4737-4FD1-B816-72203BCCA854}" dt="2024-10-29T12:31:33.289" v="6" actId="255"/>
          <ac:spMkLst>
            <pc:docMk/>
            <pc:sldMk cId="896815692" sldId="3161"/>
            <ac:spMk id="7" creationId="{9E56CA32-DA20-563A-BEBD-454872217E73}"/>
          </ac:spMkLst>
        </pc:spChg>
        <pc:spChg chg="mod">
          <ac:chgData name="KRÁĽ Rastislav" userId="96aca5db-22ac-4d7d-8fe9-35ab07f01044" providerId="ADAL" clId="{16B1382F-4737-4FD1-B816-72203BCCA854}" dt="2024-10-29T13:45:50.720" v="132" actId="1076"/>
          <ac:spMkLst>
            <pc:docMk/>
            <pc:sldMk cId="896815692" sldId="3161"/>
            <ac:spMk id="1027" creationId="{0F323927-8451-B832-0C37-ADDDCC2723C7}"/>
          </ac:spMkLst>
        </pc:spChg>
      </pc:sldChg>
      <pc:sldChg chg="delSp modSp mod">
        <pc:chgData name="KRÁĽ Rastislav" userId="96aca5db-22ac-4d7d-8fe9-35ab07f01044" providerId="ADAL" clId="{16B1382F-4737-4FD1-B816-72203BCCA854}" dt="2024-10-29T13:45:55.051" v="133" actId="478"/>
        <pc:sldMkLst>
          <pc:docMk/>
          <pc:sldMk cId="1589316881" sldId="3162"/>
        </pc:sldMkLst>
        <pc:spChg chg="del">
          <ac:chgData name="KRÁĽ Rastislav" userId="96aca5db-22ac-4d7d-8fe9-35ab07f01044" providerId="ADAL" clId="{16B1382F-4737-4FD1-B816-72203BCCA854}" dt="2024-10-29T13:45:55.051" v="133" actId="478"/>
          <ac:spMkLst>
            <pc:docMk/>
            <pc:sldMk cId="1589316881" sldId="3162"/>
            <ac:spMk id="2" creationId="{FA41A25F-D150-0CB0-95FF-7083EA51BF86}"/>
          </ac:spMkLst>
        </pc:spChg>
        <pc:spChg chg="mod">
          <ac:chgData name="KRÁĽ Rastislav" userId="96aca5db-22ac-4d7d-8fe9-35ab07f01044" providerId="ADAL" clId="{16B1382F-4737-4FD1-B816-72203BCCA854}" dt="2024-10-29T12:31:41.335" v="7" actId="255"/>
          <ac:spMkLst>
            <pc:docMk/>
            <pc:sldMk cId="1589316881" sldId="3162"/>
            <ac:spMk id="7" creationId="{9E56CA32-DA20-563A-BEBD-454872217E73}"/>
          </ac:spMkLst>
        </pc:spChg>
      </pc:sldChg>
      <pc:sldChg chg="delSp modSp mod">
        <pc:chgData name="KRÁĽ Rastislav" userId="96aca5db-22ac-4d7d-8fe9-35ab07f01044" providerId="ADAL" clId="{16B1382F-4737-4FD1-B816-72203BCCA854}" dt="2024-10-29T13:46:00.604" v="135" actId="478"/>
        <pc:sldMkLst>
          <pc:docMk/>
          <pc:sldMk cId="2947291912" sldId="3164"/>
        </pc:sldMkLst>
        <pc:spChg chg="del">
          <ac:chgData name="KRÁĽ Rastislav" userId="96aca5db-22ac-4d7d-8fe9-35ab07f01044" providerId="ADAL" clId="{16B1382F-4737-4FD1-B816-72203BCCA854}" dt="2024-10-29T13:46:00.604" v="135" actId="478"/>
          <ac:spMkLst>
            <pc:docMk/>
            <pc:sldMk cId="2947291912" sldId="3164"/>
            <ac:spMk id="2" creationId="{FA41A25F-D150-0CB0-95FF-7083EA51BF86}"/>
          </ac:spMkLst>
        </pc:spChg>
        <pc:spChg chg="mod">
          <ac:chgData name="KRÁĽ Rastislav" userId="96aca5db-22ac-4d7d-8fe9-35ab07f01044" providerId="ADAL" clId="{16B1382F-4737-4FD1-B816-72203BCCA854}" dt="2024-10-29T12:32:06.511" v="19" actId="20577"/>
          <ac:spMkLst>
            <pc:docMk/>
            <pc:sldMk cId="2947291912" sldId="3164"/>
            <ac:spMk id="7" creationId="{9E56CA32-DA20-563A-BEBD-454872217E73}"/>
          </ac:spMkLst>
        </pc:spChg>
      </pc:sldChg>
      <pc:sldChg chg="delSp mod">
        <pc:chgData name="KRÁĽ Rastislav" userId="96aca5db-22ac-4d7d-8fe9-35ab07f01044" providerId="ADAL" clId="{16B1382F-4737-4FD1-B816-72203BCCA854}" dt="2024-10-29T13:44:14.244" v="110" actId="478"/>
        <pc:sldMkLst>
          <pc:docMk/>
          <pc:sldMk cId="3071476096" sldId="3166"/>
        </pc:sldMkLst>
        <pc:spChg chg="del">
          <ac:chgData name="KRÁĽ Rastislav" userId="96aca5db-22ac-4d7d-8fe9-35ab07f01044" providerId="ADAL" clId="{16B1382F-4737-4FD1-B816-72203BCCA854}" dt="2024-10-29T13:44:14.244" v="110" actId="478"/>
          <ac:spMkLst>
            <pc:docMk/>
            <pc:sldMk cId="3071476096" sldId="3166"/>
            <ac:spMk id="2" creationId="{FA41A25F-D150-0CB0-95FF-7083EA51BF86}"/>
          </ac:spMkLst>
        </pc:spChg>
      </pc:sldChg>
      <pc:sldChg chg="delSp modSp mod">
        <pc:chgData name="KRÁĽ Rastislav" userId="96aca5db-22ac-4d7d-8fe9-35ab07f01044" providerId="ADAL" clId="{16B1382F-4737-4FD1-B816-72203BCCA854}" dt="2024-10-29T13:44:21.680" v="112" actId="478"/>
        <pc:sldMkLst>
          <pc:docMk/>
          <pc:sldMk cId="213785141" sldId="3167"/>
        </pc:sldMkLst>
        <pc:spChg chg="del">
          <ac:chgData name="KRÁĽ Rastislav" userId="96aca5db-22ac-4d7d-8fe9-35ab07f01044" providerId="ADAL" clId="{16B1382F-4737-4FD1-B816-72203BCCA854}" dt="2024-10-29T13:44:21.680" v="112" actId="478"/>
          <ac:spMkLst>
            <pc:docMk/>
            <pc:sldMk cId="213785141" sldId="3167"/>
            <ac:spMk id="2" creationId="{FA41A25F-D150-0CB0-95FF-7083EA51BF86}"/>
          </ac:spMkLst>
        </pc:spChg>
        <pc:spChg chg="mod">
          <ac:chgData name="KRÁĽ Rastislav" userId="96aca5db-22ac-4d7d-8fe9-35ab07f01044" providerId="ADAL" clId="{16B1382F-4737-4FD1-B816-72203BCCA854}" dt="2024-10-29T12:32:37.581" v="20" actId="1076"/>
          <ac:spMkLst>
            <pc:docMk/>
            <pc:sldMk cId="213785141" sldId="3167"/>
            <ac:spMk id="3" creationId="{64A0E05D-FAA7-5F4C-6110-8AB9B942A89B}"/>
          </ac:spMkLst>
        </pc:spChg>
      </pc:sldChg>
      <pc:sldChg chg="addSp delSp modSp mod">
        <pc:chgData name="KRÁĽ Rastislav" userId="96aca5db-22ac-4d7d-8fe9-35ab07f01044" providerId="ADAL" clId="{16B1382F-4737-4FD1-B816-72203BCCA854}" dt="2024-10-30T11:56:29.763" v="144" actId="1076"/>
        <pc:sldMkLst>
          <pc:docMk/>
          <pc:sldMk cId="2802512804" sldId="3168"/>
        </pc:sldMkLst>
        <pc:spChg chg="del">
          <ac:chgData name="KRÁĽ Rastislav" userId="96aca5db-22ac-4d7d-8fe9-35ab07f01044" providerId="ADAL" clId="{16B1382F-4737-4FD1-B816-72203BCCA854}" dt="2024-10-29T13:44:17.686" v="111" actId="478"/>
          <ac:spMkLst>
            <pc:docMk/>
            <pc:sldMk cId="2802512804" sldId="3168"/>
            <ac:spMk id="2" creationId="{FA41A25F-D150-0CB0-95FF-7083EA51BF86}"/>
          </ac:spMkLst>
        </pc:spChg>
        <pc:grpChg chg="mod ord">
          <ac:chgData name="KRÁĽ Rastislav" userId="96aca5db-22ac-4d7d-8fe9-35ab07f01044" providerId="ADAL" clId="{16B1382F-4737-4FD1-B816-72203BCCA854}" dt="2024-10-30T11:56:29.763" v="144" actId="1076"/>
          <ac:grpSpMkLst>
            <pc:docMk/>
            <pc:sldMk cId="2802512804" sldId="3168"/>
            <ac:grpSpMk id="4" creationId="{A9776DA6-47F7-101B-2CD6-C3DCFC122E1D}"/>
          </ac:grpSpMkLst>
        </pc:grpChg>
        <pc:picChg chg="del">
          <ac:chgData name="KRÁĽ Rastislav" userId="96aca5db-22ac-4d7d-8fe9-35ab07f01044" providerId="ADAL" clId="{16B1382F-4737-4FD1-B816-72203BCCA854}" dt="2024-10-30T11:55:20.065" v="136" actId="478"/>
          <ac:picMkLst>
            <pc:docMk/>
            <pc:sldMk cId="2802512804" sldId="3168"/>
            <ac:picMk id="5" creationId="{C9783AF2-ACCC-B19C-D7AC-E7BAF73546A0}"/>
          </ac:picMkLst>
        </pc:picChg>
        <pc:picChg chg="add mod ord">
          <ac:chgData name="KRÁĽ Rastislav" userId="96aca5db-22ac-4d7d-8fe9-35ab07f01044" providerId="ADAL" clId="{16B1382F-4737-4FD1-B816-72203BCCA854}" dt="2024-10-30T11:56:23.116" v="143" actId="14100"/>
          <ac:picMkLst>
            <pc:docMk/>
            <pc:sldMk cId="2802512804" sldId="3168"/>
            <ac:picMk id="6" creationId="{EC6C929B-A152-CB77-0FE3-921092F68FFB}"/>
          </ac:picMkLst>
        </pc:picChg>
      </pc:sldChg>
      <pc:sldChg chg="delSp modSp mod">
        <pc:chgData name="KRÁĽ Rastislav" userId="96aca5db-22ac-4d7d-8fe9-35ab07f01044" providerId="ADAL" clId="{16B1382F-4737-4FD1-B816-72203BCCA854}" dt="2024-10-29T13:44:25.070" v="113" actId="478"/>
        <pc:sldMkLst>
          <pc:docMk/>
          <pc:sldMk cId="2167962013" sldId="3169"/>
        </pc:sldMkLst>
        <pc:spChg chg="del">
          <ac:chgData name="KRÁĽ Rastislav" userId="96aca5db-22ac-4d7d-8fe9-35ab07f01044" providerId="ADAL" clId="{16B1382F-4737-4FD1-B816-72203BCCA854}" dt="2024-10-29T13:44:25.070" v="113" actId="478"/>
          <ac:spMkLst>
            <pc:docMk/>
            <pc:sldMk cId="2167962013" sldId="3169"/>
            <ac:spMk id="2" creationId="{FA41A25F-D150-0CB0-95FF-7083EA51BF86}"/>
          </ac:spMkLst>
        </pc:spChg>
        <pc:spChg chg="mod">
          <ac:chgData name="KRÁĽ Rastislav" userId="96aca5db-22ac-4d7d-8fe9-35ab07f01044" providerId="ADAL" clId="{16B1382F-4737-4FD1-B816-72203BCCA854}" dt="2024-10-29T13:35:39.202" v="35" actId="20577"/>
          <ac:spMkLst>
            <pc:docMk/>
            <pc:sldMk cId="2167962013" sldId="3169"/>
            <ac:spMk id="1027" creationId="{0F323927-8451-B832-0C37-ADDDCC2723C7}"/>
          </ac:spMkLst>
        </pc:spChg>
      </pc:sldChg>
      <pc:sldChg chg="delSp modSp mod">
        <pc:chgData name="KRÁĽ Rastislav" userId="96aca5db-22ac-4d7d-8fe9-35ab07f01044" providerId="ADAL" clId="{16B1382F-4737-4FD1-B816-72203BCCA854}" dt="2024-10-30T11:57:18.655" v="156" actId="20577"/>
        <pc:sldMkLst>
          <pc:docMk/>
          <pc:sldMk cId="3960466557" sldId="3170"/>
        </pc:sldMkLst>
        <pc:spChg chg="del">
          <ac:chgData name="KRÁĽ Rastislav" userId="96aca5db-22ac-4d7d-8fe9-35ab07f01044" providerId="ADAL" clId="{16B1382F-4737-4FD1-B816-72203BCCA854}" dt="2024-10-29T13:44:44.179" v="115" actId="478"/>
          <ac:spMkLst>
            <pc:docMk/>
            <pc:sldMk cId="3960466557" sldId="3170"/>
            <ac:spMk id="2" creationId="{FA41A25F-D150-0CB0-95FF-7083EA51BF86}"/>
          </ac:spMkLst>
        </pc:spChg>
        <pc:spChg chg="mod">
          <ac:chgData name="KRÁĽ Rastislav" userId="96aca5db-22ac-4d7d-8fe9-35ab07f01044" providerId="ADAL" clId="{16B1382F-4737-4FD1-B816-72203BCCA854}" dt="2024-10-30T11:57:18.655" v="156" actId="20577"/>
          <ac:spMkLst>
            <pc:docMk/>
            <pc:sldMk cId="3960466557" sldId="3170"/>
            <ac:spMk id="6" creationId="{06759D05-7223-45F7-E1BF-22D760D78DB4}"/>
          </ac:spMkLst>
        </pc:spChg>
        <pc:spChg chg="mod">
          <ac:chgData name="KRÁĽ Rastislav" userId="96aca5db-22ac-4d7d-8fe9-35ab07f01044" providerId="ADAL" clId="{16B1382F-4737-4FD1-B816-72203BCCA854}" dt="2024-10-29T13:44:50.214" v="116" actId="1076"/>
          <ac:spMkLst>
            <pc:docMk/>
            <pc:sldMk cId="3960466557" sldId="3170"/>
            <ac:spMk id="1027" creationId="{0F323927-8451-B832-0C37-ADDDCC2723C7}"/>
          </ac:spMkLst>
        </pc:spChg>
      </pc:sldChg>
      <pc:sldChg chg="delSp modSp mod">
        <pc:chgData name="KRÁĽ Rastislav" userId="96aca5db-22ac-4d7d-8fe9-35ab07f01044" providerId="ADAL" clId="{16B1382F-4737-4FD1-B816-72203BCCA854}" dt="2024-10-29T13:44:54.986" v="117" actId="478"/>
        <pc:sldMkLst>
          <pc:docMk/>
          <pc:sldMk cId="183047215" sldId="3171"/>
        </pc:sldMkLst>
        <pc:spChg chg="del">
          <ac:chgData name="KRÁĽ Rastislav" userId="96aca5db-22ac-4d7d-8fe9-35ab07f01044" providerId="ADAL" clId="{16B1382F-4737-4FD1-B816-72203BCCA854}" dt="2024-10-29T13:44:54.986" v="117" actId="478"/>
          <ac:spMkLst>
            <pc:docMk/>
            <pc:sldMk cId="183047215" sldId="3171"/>
            <ac:spMk id="2" creationId="{FA41A25F-D150-0CB0-95FF-7083EA51BF86}"/>
          </ac:spMkLst>
        </pc:spChg>
        <pc:spChg chg="mod">
          <ac:chgData name="KRÁĽ Rastislav" userId="96aca5db-22ac-4d7d-8fe9-35ab07f01044" providerId="ADAL" clId="{16B1382F-4737-4FD1-B816-72203BCCA854}" dt="2024-10-29T13:42:57.393" v="81" actId="20577"/>
          <ac:spMkLst>
            <pc:docMk/>
            <pc:sldMk cId="183047215" sldId="3171"/>
            <ac:spMk id="3" creationId="{64A0E05D-FAA7-5F4C-6110-8AB9B942A89B}"/>
          </ac:spMkLst>
        </pc:spChg>
        <pc:spChg chg="mod">
          <ac:chgData name="KRÁĽ Rastislav" userId="96aca5db-22ac-4d7d-8fe9-35ab07f01044" providerId="ADAL" clId="{16B1382F-4737-4FD1-B816-72203BCCA854}" dt="2024-10-29T13:43:07.535" v="88" actId="20577"/>
          <ac:spMkLst>
            <pc:docMk/>
            <pc:sldMk cId="183047215" sldId="3171"/>
            <ac:spMk id="7" creationId="{04AE3126-C224-3A6C-01F0-F3F81AACBBAC}"/>
          </ac:spMkLst>
        </pc:spChg>
      </pc:sldChg>
      <pc:sldChg chg="addSp delSp modSp mod delAnim modAnim">
        <pc:chgData name="KRÁĽ Rastislav" userId="96aca5db-22ac-4d7d-8fe9-35ab07f01044" providerId="ADAL" clId="{16B1382F-4737-4FD1-B816-72203BCCA854}" dt="2024-10-30T12:00:01.833" v="164"/>
        <pc:sldMkLst>
          <pc:docMk/>
          <pc:sldMk cId="2098126959" sldId="3172"/>
        </pc:sldMkLst>
        <pc:spChg chg="del">
          <ac:chgData name="KRÁĽ Rastislav" userId="96aca5db-22ac-4d7d-8fe9-35ab07f01044" providerId="ADAL" clId="{16B1382F-4737-4FD1-B816-72203BCCA854}" dt="2024-10-29T13:44:59.021" v="118" actId="478"/>
          <ac:spMkLst>
            <pc:docMk/>
            <pc:sldMk cId="2098126959" sldId="3172"/>
            <ac:spMk id="2" creationId="{FA41A25F-D150-0CB0-95FF-7083EA51BF86}"/>
          </ac:spMkLst>
        </pc:spChg>
        <pc:picChg chg="add mod">
          <ac:chgData name="KRÁĽ Rastislav" userId="96aca5db-22ac-4d7d-8fe9-35ab07f01044" providerId="ADAL" clId="{16B1382F-4737-4FD1-B816-72203BCCA854}" dt="2024-10-30T11:59:34.774" v="161" actId="14100"/>
          <ac:picMkLst>
            <pc:docMk/>
            <pc:sldMk cId="2098126959" sldId="3172"/>
            <ac:picMk id="5" creationId="{29D4BD3C-61F3-EF81-A2DC-40ED99FD7834}"/>
          </ac:picMkLst>
        </pc:picChg>
        <pc:picChg chg="del">
          <ac:chgData name="KRÁĽ Rastislav" userId="96aca5db-22ac-4d7d-8fe9-35ab07f01044" providerId="ADAL" clId="{16B1382F-4737-4FD1-B816-72203BCCA854}" dt="2024-10-30T11:59:23.273" v="157" actId="478"/>
          <ac:picMkLst>
            <pc:docMk/>
            <pc:sldMk cId="2098126959" sldId="3172"/>
            <ac:picMk id="6" creationId="{6A7FFCBD-C6E2-B761-AEE6-041B26008F7F}"/>
          </ac:picMkLst>
        </pc:picChg>
      </pc:sldChg>
      <pc:sldChg chg="delSp modSp mod">
        <pc:chgData name="KRÁĽ Rastislav" userId="96aca5db-22ac-4d7d-8fe9-35ab07f01044" providerId="ADAL" clId="{16B1382F-4737-4FD1-B816-72203BCCA854}" dt="2024-10-30T12:01:10.387" v="193" actId="20577"/>
        <pc:sldMkLst>
          <pc:docMk/>
          <pc:sldMk cId="2719648740" sldId="3173"/>
        </pc:sldMkLst>
        <pc:spChg chg="del">
          <ac:chgData name="KRÁĽ Rastislav" userId="96aca5db-22ac-4d7d-8fe9-35ab07f01044" providerId="ADAL" clId="{16B1382F-4737-4FD1-B816-72203BCCA854}" dt="2024-10-29T13:43:49.273" v="109" actId="478"/>
          <ac:spMkLst>
            <pc:docMk/>
            <pc:sldMk cId="2719648740" sldId="3173"/>
            <ac:spMk id="2" creationId="{FA41A25F-D150-0CB0-95FF-7083EA51BF86}"/>
          </ac:spMkLst>
        </pc:spChg>
        <pc:spChg chg="mod">
          <ac:chgData name="KRÁĽ Rastislav" userId="96aca5db-22ac-4d7d-8fe9-35ab07f01044" providerId="ADAL" clId="{16B1382F-4737-4FD1-B816-72203BCCA854}" dt="2024-10-30T12:01:10.387" v="193" actId="20577"/>
          <ac:spMkLst>
            <pc:docMk/>
            <pc:sldMk cId="2719648740" sldId="3173"/>
            <ac:spMk id="7" creationId="{04AE3126-C224-3A6C-01F0-F3F81AACBBAC}"/>
          </ac:spMkLst>
        </pc:spChg>
        <pc:picChg chg="mod">
          <ac:chgData name="KRÁĽ Rastislav" userId="96aca5db-22ac-4d7d-8fe9-35ab07f01044" providerId="ADAL" clId="{16B1382F-4737-4FD1-B816-72203BCCA854}" dt="2024-10-29T13:43:32.244" v="103" actId="1036"/>
          <ac:picMkLst>
            <pc:docMk/>
            <pc:sldMk cId="2719648740" sldId="3173"/>
            <ac:picMk id="5" creationId="{1E937506-03AA-C1B8-53F3-7778ADE266FE}"/>
          </ac:picMkLst>
        </pc:picChg>
        <pc:picChg chg="mod">
          <ac:chgData name="KRÁĽ Rastislav" userId="96aca5db-22ac-4d7d-8fe9-35ab07f01044" providerId="ADAL" clId="{16B1382F-4737-4FD1-B816-72203BCCA854}" dt="2024-10-29T13:43:33.681" v="107" actId="1036"/>
          <ac:picMkLst>
            <pc:docMk/>
            <pc:sldMk cId="2719648740" sldId="3173"/>
            <ac:picMk id="2050" creationId="{75AA7828-039B-DC2D-CA4D-5CC01377C561}"/>
          </ac:picMkLst>
        </pc:picChg>
      </pc:sldChg>
      <pc:sldChg chg="delSp mod">
        <pc:chgData name="KRÁĽ Rastislav" userId="96aca5db-22ac-4d7d-8fe9-35ab07f01044" providerId="ADAL" clId="{16B1382F-4737-4FD1-B816-72203BCCA854}" dt="2024-10-29T13:45:03.933" v="119" actId="478"/>
        <pc:sldMkLst>
          <pc:docMk/>
          <pc:sldMk cId="1901738276" sldId="3174"/>
        </pc:sldMkLst>
        <pc:spChg chg="del">
          <ac:chgData name="KRÁĽ Rastislav" userId="96aca5db-22ac-4d7d-8fe9-35ab07f01044" providerId="ADAL" clId="{16B1382F-4737-4FD1-B816-72203BCCA854}" dt="2024-10-29T13:45:03.933" v="119" actId="478"/>
          <ac:spMkLst>
            <pc:docMk/>
            <pc:sldMk cId="1901738276" sldId="3174"/>
            <ac:spMk id="2" creationId="{FA41A25F-D150-0CB0-95FF-7083EA51BF86}"/>
          </ac:spMkLst>
        </pc:spChg>
      </pc:sldChg>
      <pc:sldChg chg="delSp modSp mod">
        <pc:chgData name="KRÁĽ Rastislav" userId="96aca5db-22ac-4d7d-8fe9-35ab07f01044" providerId="ADAL" clId="{16B1382F-4737-4FD1-B816-72203BCCA854}" dt="2024-10-29T13:45:57.902" v="134" actId="478"/>
        <pc:sldMkLst>
          <pc:docMk/>
          <pc:sldMk cId="3588812367" sldId="3175"/>
        </pc:sldMkLst>
        <pc:spChg chg="del">
          <ac:chgData name="KRÁĽ Rastislav" userId="96aca5db-22ac-4d7d-8fe9-35ab07f01044" providerId="ADAL" clId="{16B1382F-4737-4FD1-B816-72203BCCA854}" dt="2024-10-29T13:45:57.902" v="134" actId="478"/>
          <ac:spMkLst>
            <pc:docMk/>
            <pc:sldMk cId="3588812367" sldId="3175"/>
            <ac:spMk id="2" creationId="{FA41A25F-D150-0CB0-95FF-7083EA51BF86}"/>
          </ac:spMkLst>
        </pc:spChg>
        <pc:spChg chg="mod">
          <ac:chgData name="KRÁĽ Rastislav" userId="96aca5db-22ac-4d7d-8fe9-35ab07f01044" providerId="ADAL" clId="{16B1382F-4737-4FD1-B816-72203BCCA854}" dt="2024-10-29T12:31:52.152" v="9" actId="1076"/>
          <ac:spMkLst>
            <pc:docMk/>
            <pc:sldMk cId="3588812367" sldId="3175"/>
            <ac:spMk id="7" creationId="{9E56CA32-DA20-563A-BEBD-454872217E73}"/>
          </ac:spMkLst>
        </pc:spChg>
      </pc:sldChg>
      <pc:sldMasterChg chg="modSldLayout">
        <pc:chgData name="KRÁĽ Rastislav" userId="96aca5db-22ac-4d7d-8fe9-35ab07f01044" providerId="ADAL" clId="{16B1382F-4737-4FD1-B816-72203BCCA854}" dt="2024-10-29T13:43:44.443" v="108" actId="478"/>
        <pc:sldMasterMkLst>
          <pc:docMk/>
          <pc:sldMasterMk cId="3955724640" sldId="2147483919"/>
        </pc:sldMasterMkLst>
        <pc:sldLayoutChg chg="delSp mod">
          <pc:chgData name="KRÁĽ Rastislav" userId="96aca5db-22ac-4d7d-8fe9-35ab07f01044" providerId="ADAL" clId="{16B1382F-4737-4FD1-B816-72203BCCA854}" dt="2024-10-29T13:43:44.443" v="108" actId="478"/>
          <pc:sldLayoutMkLst>
            <pc:docMk/>
            <pc:sldMasterMk cId="3955724640" sldId="2147483919"/>
            <pc:sldLayoutMk cId="744017319" sldId="2147484029"/>
          </pc:sldLayoutMkLst>
          <pc:spChg chg="del">
            <ac:chgData name="KRÁĽ Rastislav" userId="96aca5db-22ac-4d7d-8fe9-35ab07f01044" providerId="ADAL" clId="{16B1382F-4737-4FD1-B816-72203BCCA854}" dt="2024-10-29T13:43:44.443" v="108" actId="478"/>
            <ac:spMkLst>
              <pc:docMk/>
              <pc:sldMasterMk cId="3955724640" sldId="2147483919"/>
              <pc:sldLayoutMk cId="744017319" sldId="2147484029"/>
              <ac:spMk id="7" creationId="{84B67787-4A81-914B-959D-B9BB7A9B2720}"/>
            </ac:spMkLst>
          </pc:sp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7607" y="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20B6DC-5C29-4A67-9436-15E05AF46188}" type="datetimeFigureOut">
              <a:rPr lang="en-GB" smtClean="0"/>
              <a:t>30/10/2024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5"/>
            <a:ext cx="2889938" cy="498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7607" y="9428585"/>
            <a:ext cx="2889938" cy="498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4D4854-A807-4EEB-9A1B-A8A673E430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70080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607" y="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EB636B-BD58-4308-81A9-B62C6DA55AB1}" type="datetimeFigureOut">
              <a:rPr lang="en-GB" smtClean="0"/>
              <a:t>30/10/2024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1241425"/>
            <a:ext cx="5954712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09" y="4777194"/>
            <a:ext cx="533527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5"/>
            <a:ext cx="2889938" cy="498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607" y="9428585"/>
            <a:ext cx="2889938" cy="498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99846E-C829-4A5C-854C-7585B2E4FA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8888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9C5A8-7091-4E02-818F-440F79A5B68F}" type="slidenum">
              <a:rPr lang="sk-SK" smtClean="0"/>
              <a:t>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161361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9C5A8-7091-4E02-818F-440F79A5B68F}" type="slidenum">
              <a:rPr lang="sk-SK" smtClean="0"/>
              <a:t>11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906254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9C5A8-7091-4E02-818F-440F79A5B68F}" type="slidenum">
              <a:rPr lang="sk-SK" smtClean="0"/>
              <a:t>12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948196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9C5A8-7091-4E02-818F-440F79A5B68F}" type="slidenum">
              <a:rPr lang="sk-SK" smtClean="0"/>
              <a:t>13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581264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9C5A8-7091-4E02-818F-440F79A5B68F}" type="slidenum">
              <a:rPr lang="sk-SK" smtClean="0"/>
              <a:t>14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639625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9C5A8-7091-4E02-818F-440F79A5B68F}" type="slidenum">
              <a:rPr lang="sk-SK" smtClean="0"/>
              <a:t>15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889717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9C5A8-7091-4E02-818F-440F79A5B68F}" type="slidenum">
              <a:rPr lang="sk-SK" smtClean="0"/>
              <a:t>16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036062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9C5A8-7091-4E02-818F-440F79A5B68F}" type="slidenum">
              <a:rPr lang="sk-SK" smtClean="0"/>
              <a:t>17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877839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9C5A8-7091-4E02-818F-440F79A5B68F}" type="slidenum">
              <a:rPr lang="sk-SK" smtClean="0"/>
              <a:t>18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100746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9C5A8-7091-4E02-818F-440F79A5B68F}" type="slidenum">
              <a:rPr lang="sk-SK" smtClean="0"/>
              <a:t>19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536730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9C5A8-7091-4E02-818F-440F79A5B68F}" type="slidenum">
              <a:rPr lang="sk-SK" smtClean="0"/>
              <a:t>20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901460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9C5A8-7091-4E02-818F-440F79A5B68F}" type="slidenum">
              <a:rPr lang="sk-SK" smtClean="0"/>
              <a:t>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961206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80FFD0-2324-534C-BE41-11DF2E3FF4B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93151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9C5A8-7091-4E02-818F-440F79A5B68F}" type="slidenum">
              <a:rPr lang="sk-SK" smtClean="0"/>
              <a:t>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13567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9C5A8-7091-4E02-818F-440F79A5B68F}" type="slidenum">
              <a:rPr lang="sk-SK" smtClean="0"/>
              <a:t>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698341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9C5A8-7091-4E02-818F-440F79A5B68F}" type="slidenum">
              <a:rPr lang="sk-SK" smtClean="0"/>
              <a:t>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523135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9C5A8-7091-4E02-818F-440F79A5B68F}" type="slidenum">
              <a:rPr lang="sk-SK" smtClean="0"/>
              <a:t>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508017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9C5A8-7091-4E02-818F-440F79A5B68F}" type="slidenum">
              <a:rPr lang="sk-SK" smtClean="0"/>
              <a:t>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327509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9C5A8-7091-4E02-818F-440F79A5B68F}" type="slidenum">
              <a:rPr lang="sk-SK" smtClean="0"/>
              <a:t>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632317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9C5A8-7091-4E02-818F-440F79A5B68F}" type="slidenum">
              <a:rPr lang="sk-SK" smtClean="0"/>
              <a:t>10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816926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/>
          <p:cNvSpPr>
            <a:spLocks noGrp="1"/>
          </p:cNvSpPr>
          <p:nvPr>
            <p:ph type="ctrTitle"/>
          </p:nvPr>
        </p:nvSpPr>
        <p:spPr>
          <a:xfrm>
            <a:off x="1043610" y="2169964"/>
            <a:ext cx="5357190" cy="1299489"/>
          </a:xfrm>
        </p:spPr>
        <p:txBody>
          <a:bodyPr wrap="square" lIns="0" tIns="0" rIns="0" bIns="0" anchor="b" anchorCtr="0">
            <a:spAutoFit/>
          </a:bodyPr>
          <a:lstStyle>
            <a:lvl1pPr>
              <a:lnSpc>
                <a:spcPct val="100000"/>
              </a:lnSpc>
              <a:defRPr sz="4400" b="0">
                <a:solidFill>
                  <a:schemeClr val="tx1"/>
                </a:solidFill>
                <a:effectLst/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063487" y="3577594"/>
            <a:ext cx="9257383" cy="387798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None/>
              <a:defRPr sz="2400" b="0" i="0">
                <a:solidFill>
                  <a:srgbClr val="1C97D4"/>
                </a:solidFill>
                <a:effectLst/>
                <a:latin typeface="+mj-lt"/>
                <a:cs typeface="Gilroy Medium" panose="00000600000000000000" pitchFamily="50" charset="0"/>
              </a:defRPr>
            </a:lvl1pPr>
            <a:lvl2pPr marL="323846" indent="0">
              <a:buNone/>
              <a:defRPr>
                <a:solidFill>
                  <a:srgbClr val="FFFFFF"/>
                </a:solidFill>
                <a:latin typeface="Verdana"/>
                <a:cs typeface="Verdana"/>
              </a:defRPr>
            </a:lvl2pPr>
            <a:lvl3pPr marL="645790" indent="0">
              <a:buNone/>
              <a:defRPr>
                <a:solidFill>
                  <a:srgbClr val="FFFFFF"/>
                </a:solidFill>
                <a:latin typeface="Verdana"/>
                <a:cs typeface="Verdana"/>
              </a:defRPr>
            </a:lvl3pPr>
            <a:lvl4pPr marL="862956" indent="0">
              <a:buNone/>
              <a:defRPr>
                <a:solidFill>
                  <a:srgbClr val="FFFFFF"/>
                </a:solidFill>
                <a:latin typeface="Verdana"/>
                <a:cs typeface="Verdana"/>
              </a:defRPr>
            </a:lvl4pPr>
            <a:lvl5pPr marL="1182995" indent="0">
              <a:buNone/>
              <a:defRPr>
                <a:solidFill>
                  <a:srgbClr val="FFFFFF"/>
                </a:solidFill>
                <a:latin typeface="Verdana"/>
                <a:cs typeface="Verdana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F5C6D1F7-24EF-4308-A581-4754EA3CA2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688" y="5624625"/>
            <a:ext cx="2234996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875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83" userDrawn="1">
          <p15:clr>
            <a:srgbClr val="FBAE40"/>
          </p15:clr>
        </p15:guide>
        <p15:guide id="3" pos="3318" userDrawn="1">
          <p15:clr>
            <a:srgbClr val="FBAE40"/>
          </p15:clr>
        </p15:guide>
        <p15:guide id="4" pos="665" userDrawn="1">
          <p15:clr>
            <a:srgbClr val="FBAE40"/>
          </p15:clr>
        </p15:guide>
        <p15:guide id="5" orient="horz" pos="2251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90D097-E12C-E5B9-2CA0-E0E85F527D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" t="9822" r="11331" b="1575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1DE2E2-4AF9-B045-8F0E-EAF5A244EA4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53975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E532994-B87F-DBFD-6A02-6190B6447F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3173140"/>
            <a:ext cx="5765586" cy="2264774"/>
          </a:xfrm>
        </p:spPr>
        <p:txBody>
          <a:bodyPr anchor="ctr"/>
          <a:lstStyle>
            <a:lvl1pPr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BE"/>
              <a:t>Vragen</a:t>
            </a:r>
            <a:br>
              <a:rPr lang="en-BE"/>
            </a:br>
            <a:r>
              <a:rPr lang="en-BE"/>
              <a:t>staat vrij!</a:t>
            </a:r>
          </a:p>
        </p:txBody>
      </p:sp>
    </p:spTree>
    <p:extLst>
      <p:ext uri="{BB962C8B-B14F-4D97-AF65-F5344CB8AC3E}">
        <p14:creationId xmlns:p14="http://schemas.microsoft.com/office/powerpoint/2010/main" val="3405056163"/>
      </p:ext>
    </p:extLst>
  </p:cSld>
  <p:clrMapOvr>
    <a:masterClrMapping/>
  </p:clrMapOvr>
  <p:transition spd="med">
    <p:pull/>
  </p:transition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met tite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7F72BD-71BC-47B2-C7B8-3BA5ABFDCB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864E1A-68D5-36FA-F749-DCDD08B45ED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9750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B31BE3B-3339-E60F-58A0-E9A7C18EFE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5397500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9A6D1211-3D2F-2BD3-9363-731FEAE04F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2933301"/>
            <a:ext cx="5724643" cy="169328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196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b="1" i="0" kern="1200" baseline="0">
                <a:solidFill>
                  <a:schemeClr val="bg1"/>
                </a:solidFill>
                <a:latin typeface="Gilroy Bold" pitchFamily="2" charset="77"/>
                <a:ea typeface="+mj-ea"/>
                <a:cs typeface="Verdana"/>
              </a:defRPr>
            </a:lvl1pPr>
          </a:lstStyle>
          <a:p>
            <a:endParaRPr lang="en-BE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6394B978-2F92-45D6-9DF6-74109FFA50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427" y="6145035"/>
            <a:ext cx="1340998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80574"/>
      </p:ext>
    </p:extLst>
  </p:cSld>
  <p:clrMapOvr>
    <a:masterClrMapping/>
  </p:clrMapOvr>
  <p:transition spd="med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met tite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FD3E813-3E56-A5D3-50B8-F2E163BA42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11"/>
            <a:ext cx="12192000" cy="685448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CDC5574-F72E-4E00-93FA-36D8DB7BF8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2933301"/>
            <a:ext cx="5724643" cy="169328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196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b="1" i="0" kern="1200" baseline="0">
                <a:solidFill>
                  <a:schemeClr val="bg1"/>
                </a:solidFill>
                <a:latin typeface="Gilroy Bold" pitchFamily="2" charset="77"/>
                <a:ea typeface="+mj-ea"/>
                <a:cs typeface="Verdana"/>
              </a:defRPr>
            </a:lvl1pPr>
          </a:lstStyle>
          <a:p>
            <a:endParaRPr lang="en-BE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636DF861-A267-4295-8BE8-0B4E246CCA7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427" y="6145035"/>
            <a:ext cx="1340998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921960"/>
      </p:ext>
    </p:extLst>
  </p:cSld>
  <p:clrMapOvr>
    <a:masterClrMapping/>
  </p:clrMapOvr>
  <p:transition spd="med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met tite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90D097-E12C-E5B9-2CA0-E0E85F527D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510"/>
            <a:ext cx="12192000" cy="685449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F5321C8-6A06-46E5-9920-ABBDA50E3F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2933301"/>
            <a:ext cx="5724643" cy="169328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196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b="1" i="0" kern="1200" baseline="0">
                <a:solidFill>
                  <a:schemeClr val="bg1"/>
                </a:solidFill>
                <a:latin typeface="Gilroy Bold" pitchFamily="2" charset="77"/>
                <a:ea typeface="+mj-ea"/>
                <a:cs typeface="Verdana"/>
              </a:defRPr>
            </a:lvl1pPr>
          </a:lstStyle>
          <a:p>
            <a:endParaRPr lang="en-BE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6AC4EEEB-0EAD-44E8-8058-91BC3B9A31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427" y="6145035"/>
            <a:ext cx="1340998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892232"/>
      </p:ext>
    </p:extLst>
  </p:cSld>
  <p:clrMapOvr>
    <a:masterClrMapping/>
  </p:clrMapOvr>
  <p:transition spd="med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met tite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C6AE3CF-54C6-D56B-1B78-B4AF138C24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DC4CE3-4C06-7936-E676-ECEC8F62AC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97500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0D83486-705D-4763-B366-A1E034B127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2933301"/>
            <a:ext cx="5724643" cy="169328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196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b="1" i="0" kern="1200" baseline="0">
                <a:solidFill>
                  <a:schemeClr val="bg1"/>
                </a:solidFill>
                <a:latin typeface="Gilroy Bold" pitchFamily="2" charset="77"/>
                <a:ea typeface="+mj-ea"/>
                <a:cs typeface="Verdana"/>
              </a:defRPr>
            </a:lvl1pPr>
          </a:lstStyle>
          <a:p>
            <a:endParaRPr lang="en-BE"/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FE14A165-FC18-4471-8B50-9B8DA963FC3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427" y="6145035"/>
            <a:ext cx="1340998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811897"/>
      </p:ext>
    </p:extLst>
  </p:cSld>
  <p:clrMapOvr>
    <a:masterClrMapping/>
  </p:clrMapOvr>
  <p:transition spd="med"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met titel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A51DE6B-F949-9C9F-71B7-C726D77D6C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76FDB0E-3137-CB8C-6485-ECAF64900A1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33161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DDCFB87-99D5-454A-B024-9D57353647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2933301"/>
            <a:ext cx="5724643" cy="169328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196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b="1" i="0" kern="1200" baseline="0">
                <a:solidFill>
                  <a:schemeClr val="bg1"/>
                </a:solidFill>
                <a:latin typeface="Gilroy Bold" pitchFamily="2" charset="77"/>
                <a:ea typeface="+mj-ea"/>
                <a:cs typeface="Verdana"/>
              </a:defRPr>
            </a:lvl1pPr>
          </a:lstStyle>
          <a:p>
            <a:endParaRPr lang="en-BE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666DBE9B-C902-4471-B353-A46CE318264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427" y="6145035"/>
            <a:ext cx="1340998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242885"/>
      </p:ext>
    </p:extLst>
  </p:cSld>
  <p:clrMapOvr>
    <a:masterClrMapping/>
  </p:clrMapOvr>
  <p:transition spd="med">
    <p:pull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-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2B47D3AA-2274-6A97-D7F5-9DBADA42BADC}"/>
              </a:ext>
            </a:extLst>
          </p:cNvPr>
          <p:cNvSpPr>
            <a:spLocks noGrp="1"/>
          </p:cNvSpPr>
          <p:nvPr>
            <p:ph idx="10"/>
          </p:nvPr>
        </p:nvSpPr>
        <p:spPr bwMode="gray">
          <a:xfrm>
            <a:off x="604800" y="1750609"/>
            <a:ext cx="9179902" cy="4092766"/>
          </a:xfrm>
          <a:prstGeom prst="rect">
            <a:avLst/>
          </a:prstGeom>
        </p:spPr>
        <p:txBody>
          <a:bodyPr/>
          <a:lstStyle>
            <a:lvl1pPr marL="604800" indent="-411480" algn="l">
              <a:lnSpc>
                <a:spcPct val="100000"/>
              </a:lnSpc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latin typeface="Gilroy SemiBold Italic" panose="00000700000000000000" pitchFamily="50" charset="0"/>
              </a:defRPr>
            </a:lvl1pPr>
            <a:lvl2pPr marL="777600" indent="-411480"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GB" sz="2160" b="1" i="0" kern="1200" baseline="0" noProof="0" dirty="0" smtClean="0">
                <a:solidFill>
                  <a:srgbClr val="0C294F"/>
                </a:solidFill>
                <a:latin typeface="Gilroy SemiBold" pitchFamily="2" charset="77"/>
                <a:ea typeface="+mn-ea"/>
                <a:cs typeface="Verdana"/>
              </a:defRPr>
            </a:lvl2pPr>
            <a:lvl3pPr marL="1123200" indent="-411480" algn="l"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GB" sz="2160" b="1" i="0" kern="1200" baseline="0" noProof="0" dirty="0" smtClean="0">
                <a:solidFill>
                  <a:srgbClr val="0C294F"/>
                </a:solidFill>
                <a:latin typeface="Gilroy SemiBold" panose="00000700000000000000" pitchFamily="50" charset="0"/>
                <a:ea typeface="+mn-ea"/>
                <a:cs typeface="Verdana"/>
              </a:defRPr>
            </a:lvl3pPr>
            <a:lvl4pPr marL="1382400" indent="-342900" algn="l"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160">
                <a:latin typeface="Gilroy SemiBold Italic" panose="00000700000000000000" pitchFamily="50" charset="0"/>
              </a:defRPr>
            </a:lvl4pPr>
            <a:lvl5pPr marL="1728000" indent="-342900" algn="l">
              <a:buClr>
                <a:srgbClr val="00B0F0"/>
              </a:buClr>
              <a:buFont typeface="Arial" panose="020B0604020202020204" pitchFamily="34" charset="0"/>
              <a:buChar char="•"/>
              <a:defRPr sz="2160">
                <a:latin typeface="Gilroy SemiBold Italic" panose="00000700000000000000" pitchFamily="50" charset="0"/>
              </a:defRPr>
            </a:lvl5pPr>
            <a:lvl6pPr marL="2073600" indent="-342900" algn="l">
              <a:buClr>
                <a:schemeClr val="accent1"/>
              </a:buClr>
              <a:buFont typeface="Arial" panose="020B0604020202020204" pitchFamily="34" charset="0"/>
              <a:buChar char="•"/>
              <a:defRPr sz="2160">
                <a:latin typeface="Gilroy SemiBold Italic" panose="00000700000000000000" pitchFamily="50" charset="0"/>
              </a:defRPr>
            </a:lvl6pPr>
            <a:lvl8pPr marL="3840443" indent="0">
              <a:buNone/>
              <a:defRPr/>
            </a:lvl8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Niv 2</a:t>
            </a:r>
          </a:p>
          <a:p>
            <a:pPr lvl="2"/>
            <a:r>
              <a:rPr lang="en-GB" noProof="0"/>
              <a:t>Niv 3</a:t>
            </a:r>
          </a:p>
          <a:p>
            <a:pPr lvl="3"/>
            <a:r>
              <a:rPr lang="en-GB" noProof="0"/>
              <a:t>Niv 4</a:t>
            </a:r>
          </a:p>
          <a:p>
            <a:pPr lvl="4"/>
            <a:r>
              <a:rPr lang="en-GB" noProof="0"/>
              <a:t>Niv 5</a:t>
            </a:r>
          </a:p>
          <a:p>
            <a:pPr lvl="5"/>
            <a:r>
              <a:rPr lang="en-GB" noProof="0"/>
              <a:t>Niv 6</a:t>
            </a:r>
          </a:p>
        </p:txBody>
      </p:sp>
      <p:pic>
        <p:nvPicPr>
          <p:cNvPr id="3" name="Differently" descr="A picture containing text, clock, dark&#10;&#10;Description automatically generated">
            <a:extLst>
              <a:ext uri="{FF2B5EF4-FFF2-40B4-BE49-F238E27FC236}">
                <a16:creationId xmlns:a16="http://schemas.microsoft.com/office/drawing/2014/main" id="{89A47898-A961-C556-547B-C8B2FDE9D9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7346" y="188766"/>
            <a:ext cx="1900800" cy="2536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9C1119B-0AFF-8347-1546-D14C0DDF7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44017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slide with Photo background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A picture containing text, person, computer, table&#10;&#10;Description automatically generated">
            <a:extLst>
              <a:ext uri="{FF2B5EF4-FFF2-40B4-BE49-F238E27FC236}">
                <a16:creationId xmlns:a16="http://schemas.microsoft.com/office/drawing/2014/main" id="{F4C13FF4-F780-EE46-1681-9F4AFDA282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5">
            <a:extLst>
              <a:ext uri="{FF2B5EF4-FFF2-40B4-BE49-F238E27FC236}">
                <a16:creationId xmlns:a16="http://schemas.microsoft.com/office/drawing/2014/main" id="{50EAB723-A787-3FCA-82D5-F724314E3EE5}"/>
              </a:ext>
            </a:extLst>
          </p:cNvPr>
          <p:cNvSpPr/>
          <p:nvPr userDrawn="1"/>
        </p:nvSpPr>
        <p:spPr>
          <a:xfrm>
            <a:off x="-14829" y="3"/>
            <a:ext cx="5916991" cy="6857997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  <a:lumMod val="0"/>
                  <a:lumOff val="100000"/>
                </a:schemeClr>
              </a:gs>
              <a:gs pos="100000">
                <a:srgbClr val="00B0F0">
                  <a:lumMod val="100000"/>
                </a:srgbClr>
              </a:gs>
            </a:gsLst>
            <a:lin ang="10800000" scaled="1"/>
            <a:tileRect/>
          </a:gradFill>
        </p:spPr>
        <p:txBody>
          <a:bodyPr wrap="none" lIns="0" tIns="0" rIns="0" bIns="0" rtlCol="0" anchor="ctr">
            <a:noAutofit/>
          </a:bodyPr>
          <a:lstStyle/>
          <a:p>
            <a:pPr algn="l"/>
            <a:endParaRPr lang="en-GB" sz="2000">
              <a:solidFill>
                <a:schemeClr val="accent5"/>
              </a:solidFill>
            </a:endParaRPr>
          </a:p>
        </p:txBody>
      </p:sp>
      <p:sp>
        <p:nvSpPr>
          <p:cNvPr id="11" name="Titel 1"/>
          <p:cNvSpPr>
            <a:spLocks noGrp="1"/>
          </p:cNvSpPr>
          <p:nvPr>
            <p:ph type="ctrTitle"/>
          </p:nvPr>
        </p:nvSpPr>
        <p:spPr>
          <a:xfrm>
            <a:off x="1043610" y="2169964"/>
            <a:ext cx="5357190" cy="1299489"/>
          </a:xfrm>
        </p:spPr>
        <p:txBody>
          <a:bodyPr wrap="square" lIns="0" tIns="0" rIns="0" bIns="0" anchor="b" anchorCtr="0">
            <a:spAutoFit/>
          </a:bodyPr>
          <a:lstStyle>
            <a:lvl1pPr algn="l" defTabSz="826455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GB" sz="4400" b="0" kern="1200" noProof="0" dirty="0">
                <a:solidFill>
                  <a:schemeClr val="bg1"/>
                </a:solidFill>
                <a:effectLst>
                  <a:outerShdw blurRad="12700" dist="12700" dir="5400000" algn="ctr" rotWithShape="0">
                    <a:schemeClr val="tx2">
                      <a:alpha val="7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GB" noProof="0" err="1"/>
              <a:t>Klik</a:t>
            </a:r>
            <a:r>
              <a:rPr lang="en-GB" noProof="0"/>
              <a:t> om </a:t>
            </a:r>
            <a:r>
              <a:rPr lang="en-GB" noProof="0" err="1"/>
              <a:t>stijl</a:t>
            </a:r>
            <a:r>
              <a:rPr lang="en-GB" noProof="0"/>
              <a:t> </a:t>
            </a:r>
            <a:r>
              <a:rPr lang="en-GB" noProof="0" err="1"/>
              <a:t>te</a:t>
            </a:r>
            <a:r>
              <a:rPr lang="en-GB" noProof="0"/>
              <a:t> </a:t>
            </a:r>
            <a:r>
              <a:rPr lang="en-GB" noProof="0" err="1"/>
              <a:t>bewerken</a:t>
            </a:r>
            <a:endParaRPr lang="en-GB" noProof="0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063487" y="3577594"/>
            <a:ext cx="9257383" cy="387798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None/>
              <a:defRPr lang="en-US" sz="2400" b="0" i="0" kern="1200" noProof="0" dirty="0">
                <a:solidFill>
                  <a:schemeClr val="bg1"/>
                </a:solidFill>
                <a:effectLst>
                  <a:outerShdw blurRad="12700" dist="12700" dir="2700000" algn="tl" rotWithShape="0">
                    <a:schemeClr val="tx2">
                      <a:alpha val="70000"/>
                    </a:schemeClr>
                  </a:outerShdw>
                </a:effectLst>
                <a:latin typeface="+mj-lt"/>
                <a:ea typeface="+mn-ea"/>
                <a:cs typeface="Gilroy Medium" panose="00000600000000000000" pitchFamily="50" charset="0"/>
              </a:defRPr>
            </a:lvl1pPr>
            <a:lvl2pPr marL="323846" indent="0">
              <a:buNone/>
              <a:defRPr>
                <a:solidFill>
                  <a:srgbClr val="FFFFFF"/>
                </a:solidFill>
                <a:latin typeface="Verdana"/>
                <a:cs typeface="Verdana"/>
              </a:defRPr>
            </a:lvl2pPr>
            <a:lvl3pPr marL="645790" indent="0">
              <a:buNone/>
              <a:defRPr>
                <a:solidFill>
                  <a:srgbClr val="FFFFFF"/>
                </a:solidFill>
                <a:latin typeface="Verdana"/>
                <a:cs typeface="Verdana"/>
              </a:defRPr>
            </a:lvl3pPr>
            <a:lvl4pPr marL="862956" indent="0">
              <a:buNone/>
              <a:defRPr>
                <a:solidFill>
                  <a:srgbClr val="FFFFFF"/>
                </a:solidFill>
                <a:latin typeface="Verdana"/>
                <a:cs typeface="Verdana"/>
              </a:defRPr>
            </a:lvl4pPr>
            <a:lvl5pPr marL="1182995" indent="0">
              <a:buNone/>
              <a:defRPr>
                <a:solidFill>
                  <a:srgbClr val="FFFFFF"/>
                </a:solidFill>
                <a:latin typeface="Verdana"/>
                <a:cs typeface="Verdana"/>
              </a:defRPr>
            </a:lvl5pPr>
          </a:lstStyle>
          <a:p>
            <a:pPr lvl="0"/>
            <a:r>
              <a:rPr lang="en-GB" noProof="0" err="1"/>
              <a:t>Klikken</a:t>
            </a:r>
            <a:r>
              <a:rPr lang="en-GB" noProof="0"/>
              <a:t> om de </a:t>
            </a:r>
            <a:r>
              <a:rPr lang="en-GB" noProof="0" err="1"/>
              <a:t>tekststijl</a:t>
            </a:r>
            <a:r>
              <a:rPr lang="en-GB" noProof="0"/>
              <a:t> van het model </a:t>
            </a:r>
            <a:r>
              <a:rPr lang="en-GB" noProof="0" err="1"/>
              <a:t>te</a:t>
            </a:r>
            <a:r>
              <a:rPr lang="en-GB" noProof="0"/>
              <a:t> </a:t>
            </a:r>
            <a:r>
              <a:rPr lang="en-GB" noProof="0" err="1"/>
              <a:t>bewerken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829057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5B686-7098-43DC-BE9E-2A70BFA26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549" y="286223"/>
            <a:ext cx="11555414" cy="668980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>
                <a:solidFill>
                  <a:srgbClr val="00B0F0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77961BD-B3A0-4C5D-8D7E-906A876D8E1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36550" y="1196975"/>
            <a:ext cx="11555413" cy="532764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400">
                <a:latin typeface="Gilroy Light" panose="00000400000000000000" pitchFamily="50" charset="0"/>
              </a:defRPr>
            </a:lvl1pPr>
            <a:lvl2pPr marL="196850" indent="-196850">
              <a:buClr>
                <a:schemeClr val="accent5"/>
              </a:buClr>
              <a:buFont typeface="Arial" panose="020B0604020202020204" pitchFamily="34" charset="0"/>
              <a:buChar char="•"/>
              <a:defRPr sz="1400">
                <a:latin typeface="Gilroy Light" panose="00000400000000000000" pitchFamily="50" charset="0"/>
              </a:defRPr>
            </a:lvl2pPr>
            <a:lvl3pPr marL="447675" indent="-179388">
              <a:buClr>
                <a:schemeClr val="accent4"/>
              </a:buClr>
              <a:buFont typeface="Arial" panose="020B0604020202020204" pitchFamily="34" charset="0"/>
              <a:buChar char="•"/>
              <a:defRPr sz="1400">
                <a:latin typeface="Gilroy Light" panose="00000400000000000000" pitchFamily="50" charset="0"/>
              </a:defRPr>
            </a:lvl3pPr>
            <a:lvl4pPr marL="715963" indent="-179388">
              <a:buFont typeface="Gilroy Light" panose="00000400000000000000" pitchFamily="50" charset="0"/>
              <a:buChar char="–"/>
              <a:defRPr sz="1400">
                <a:latin typeface="Gilroy Light" panose="00000400000000000000" pitchFamily="50" charset="0"/>
              </a:defRPr>
            </a:lvl4pPr>
          </a:lstStyle>
          <a:p>
            <a:pPr lvl="0"/>
            <a:r>
              <a:rPr lang="nl-BE"/>
              <a:t>Klik om de tekststijl van het model te bewerken</a:t>
            </a:r>
          </a:p>
          <a:p>
            <a:pPr lvl="1"/>
            <a:r>
              <a:rPr lang="nl-BE"/>
              <a:t>Tweede niveau</a:t>
            </a:r>
          </a:p>
          <a:p>
            <a:pPr lvl="2"/>
            <a:r>
              <a:rPr lang="nl-BE"/>
              <a:t>Derde niveau</a:t>
            </a:r>
          </a:p>
          <a:p>
            <a:pPr lvl="3"/>
            <a:r>
              <a:rPr lang="nl-BE"/>
              <a:t>Vierde niveau</a:t>
            </a:r>
          </a:p>
          <a:p>
            <a:pPr lvl="3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254309959"/>
      </p:ext>
    </p:extLst>
  </p:cSld>
  <p:clrMapOvr>
    <a:masterClrMapping/>
  </p:clrMapOvr>
  <p:transition spd="med">
    <p:pull/>
  </p:transition>
  <p:extLst>
    <p:ext uri="{DCECCB84-F9BA-43D5-87BE-67443E8EF086}">
      <p15:sldGuideLst xmlns:p15="http://schemas.microsoft.com/office/powerpoint/2012/main">
        <p15:guide id="2" orient="horz" pos="754" userDrawn="1">
          <p15:clr>
            <a:srgbClr val="FBAE40"/>
          </p15:clr>
        </p15:guide>
        <p15:guide id="4" pos="211" userDrawn="1">
          <p15:clr>
            <a:srgbClr val="FBAE40"/>
          </p15:clr>
        </p15:guide>
        <p15:guide id="6" pos="7491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grafiek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5B686-7098-43DC-BE9E-2A70BFA26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549" y="286223"/>
            <a:ext cx="11520489" cy="668980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>
                <a:solidFill>
                  <a:srgbClr val="00B0F0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77961BD-B3A0-4C5D-8D7E-906A876D8E1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123277" y="1196975"/>
            <a:ext cx="5768686" cy="532764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400">
                <a:latin typeface="Gilroy Light" panose="00000400000000000000" pitchFamily="50" charset="0"/>
              </a:defRPr>
            </a:lvl1pPr>
            <a:lvl2pPr marL="196850" indent="-196850">
              <a:buClr>
                <a:schemeClr val="accent5"/>
              </a:buClr>
              <a:buFont typeface="Arial" panose="020B0604020202020204" pitchFamily="34" charset="0"/>
              <a:buChar char="•"/>
              <a:defRPr sz="1400">
                <a:latin typeface="Gilroy Light" panose="00000400000000000000" pitchFamily="50" charset="0"/>
              </a:defRPr>
            </a:lvl2pPr>
            <a:lvl3pPr marL="447675" indent="-179388">
              <a:buClr>
                <a:schemeClr val="accent4"/>
              </a:buClr>
              <a:buFont typeface="Arial" panose="020B0604020202020204" pitchFamily="34" charset="0"/>
              <a:buChar char="•"/>
              <a:defRPr sz="1400">
                <a:latin typeface="Gilroy Light" panose="00000400000000000000" pitchFamily="50" charset="0"/>
              </a:defRPr>
            </a:lvl3pPr>
            <a:lvl4pPr marL="715963" indent="-179388">
              <a:buFont typeface="Gilroy Light" panose="00000400000000000000" pitchFamily="50" charset="0"/>
              <a:buChar char="–"/>
              <a:defRPr sz="1400">
                <a:latin typeface="Gilroy Light" panose="00000400000000000000" pitchFamily="50" charset="0"/>
              </a:defRPr>
            </a:lvl4pPr>
          </a:lstStyle>
          <a:p>
            <a:pPr lvl="0"/>
            <a:r>
              <a:rPr lang="nl-BE"/>
              <a:t>Klik om de tekststijl van het model te bewerken</a:t>
            </a:r>
          </a:p>
          <a:p>
            <a:pPr lvl="1"/>
            <a:r>
              <a:rPr lang="nl-BE"/>
              <a:t>Tweede niveau</a:t>
            </a:r>
          </a:p>
          <a:p>
            <a:pPr lvl="2"/>
            <a:r>
              <a:rPr lang="nl-BE"/>
              <a:t>Derde niveau</a:t>
            </a:r>
          </a:p>
          <a:p>
            <a:pPr lvl="3"/>
            <a:r>
              <a:rPr lang="nl-BE"/>
              <a:t>Vierde niveau</a:t>
            </a:r>
          </a:p>
          <a:p>
            <a:pPr lvl="3"/>
            <a:endParaRPr lang="en-GB" noProof="0"/>
          </a:p>
        </p:txBody>
      </p:sp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1E8C1D4B-D76B-457A-80E9-3A7050698913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334963" y="1196975"/>
            <a:ext cx="5659437" cy="5327650"/>
          </a:xfrm>
          <a:prstGeom prst="roundRect">
            <a:avLst>
              <a:gd name="adj" fmla="val 4531"/>
            </a:avLst>
          </a:prstGeom>
          <a:solidFill>
            <a:srgbClr val="F1FBFD"/>
          </a:solid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3722050"/>
      </p:ext>
    </p:extLst>
  </p:cSld>
  <p:clrMapOvr>
    <a:masterClrMapping/>
  </p:clrMapOvr>
  <p:transition spd="med">
    <p:pull/>
  </p:transition>
  <p:extLst>
    <p:ext uri="{DCECCB84-F9BA-43D5-87BE-67443E8EF086}">
      <p15:sldGuideLst xmlns:p15="http://schemas.microsoft.com/office/powerpoint/2012/main">
        <p15:guide id="2" orient="horz" pos="754" userDrawn="1">
          <p15:clr>
            <a:srgbClr val="FBAE40"/>
          </p15:clr>
        </p15:guide>
        <p15:guide id="4" pos="211" userDrawn="1">
          <p15:clr>
            <a:srgbClr val="FBAE40"/>
          </p15:clr>
        </p15:guide>
        <p15:guide id="6" pos="7491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ssenslide met quo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896E180B-2080-41DB-8CCA-E0F3B66FA6FA}"/>
              </a:ext>
            </a:extLst>
          </p:cNvPr>
          <p:cNvSpPr/>
          <p:nvPr userDrawn="1"/>
        </p:nvSpPr>
        <p:spPr>
          <a:xfrm>
            <a:off x="1123122" y="2763077"/>
            <a:ext cx="720000" cy="720000"/>
          </a:xfrm>
          <a:prstGeom prst="ellipse">
            <a:avLst/>
          </a:prstGeom>
          <a:solidFill>
            <a:srgbClr val="1C97D4"/>
          </a:solidFill>
        </p:spPr>
        <p:txBody>
          <a:bodyPr wrap="none" lIns="0" tIns="0" rIns="0" bIns="0" rtlCol="0" anchor="ctr">
            <a:noAutofit/>
          </a:bodyPr>
          <a:lstStyle/>
          <a:p>
            <a:pPr algn="l"/>
            <a:endParaRPr lang="en-GB" sz="2000">
              <a:solidFill>
                <a:schemeClr val="accent5"/>
              </a:solidFill>
            </a:endParaRPr>
          </a:p>
        </p:txBody>
      </p:sp>
      <p:sp>
        <p:nvSpPr>
          <p:cNvPr id="6" name="Titel 1"/>
          <p:cNvSpPr>
            <a:spLocks noGrp="1"/>
          </p:cNvSpPr>
          <p:nvPr>
            <p:ph type="ctrTitle"/>
          </p:nvPr>
        </p:nvSpPr>
        <p:spPr>
          <a:xfrm>
            <a:off x="2145979" y="2931635"/>
            <a:ext cx="8314783" cy="1876843"/>
          </a:xfrm>
        </p:spPr>
        <p:txBody>
          <a:bodyPr lIns="0" tIns="0" rIns="0" bIns="0" anchor="t" anchorCtr="0"/>
          <a:lstStyle>
            <a:lvl1pPr>
              <a:defRPr sz="3360" b="0">
                <a:solidFill>
                  <a:srgbClr val="003366"/>
                </a:solidFill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F62D41DE-73CD-4938-BCFC-ECEBA67A88B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184400" y="4003664"/>
            <a:ext cx="6984999" cy="470413"/>
          </a:xfrm>
          <a:prstGeom prst="roundRect">
            <a:avLst>
              <a:gd name="adj" fmla="val 13621"/>
            </a:avLst>
          </a:prstGeom>
          <a:solidFill>
            <a:schemeClr val="accent4">
              <a:alpha val="20000"/>
            </a:schemeClr>
          </a:solidFill>
        </p:spPr>
        <p:txBody>
          <a:bodyPr wrap="square" lIns="72000" tIns="108000" rIns="72000" bIns="108000" anchor="t" anchorCtr="0">
            <a:spAutoFit/>
          </a:bodyPr>
          <a:lstStyle>
            <a:lvl1pPr marL="0" indent="0" algn="l" defTabSz="826455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200" kern="1200" dirty="0" smtClean="0">
                <a:solidFill>
                  <a:schemeClr val="tx2">
                    <a:lumMod val="50000"/>
                    <a:alpha val="65000"/>
                  </a:schemeClr>
                </a:solidFill>
                <a:latin typeface="+mn-lt"/>
                <a:ea typeface="Yu Gothic Medium" panose="020B0500000000000000" pitchFamily="34" charset="-128"/>
                <a:cs typeface="+mn-cs"/>
              </a:defRPr>
            </a:lvl1pPr>
            <a:lvl2pPr marL="0" indent="0" algn="ctr" defTabSz="826455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108" kern="1200" dirty="0" smtClean="0">
                <a:solidFill>
                  <a:schemeClr val="tx2">
                    <a:lumMod val="50000"/>
                    <a:alpha val="65000"/>
                  </a:schemeClr>
                </a:solidFill>
                <a:latin typeface="Yu Gothic Medium" panose="020B0500000000000000" pitchFamily="34" charset="-128"/>
                <a:ea typeface="Yu Gothic Medium" panose="020B0500000000000000" pitchFamily="34" charset="-128"/>
                <a:cs typeface="+mn-cs"/>
              </a:defRPr>
            </a:lvl2pPr>
            <a:lvl3pPr marL="0" indent="0" algn="ctr" defTabSz="826455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108" kern="1200" dirty="0" smtClean="0">
                <a:solidFill>
                  <a:schemeClr val="tx2">
                    <a:lumMod val="50000"/>
                    <a:alpha val="65000"/>
                  </a:schemeClr>
                </a:solidFill>
                <a:latin typeface="Yu Gothic Medium" panose="020B0500000000000000" pitchFamily="34" charset="-128"/>
                <a:ea typeface="Yu Gothic Medium" panose="020B0500000000000000" pitchFamily="34" charset="-128"/>
                <a:cs typeface="+mn-cs"/>
              </a:defRPr>
            </a:lvl3pPr>
            <a:lvl4pPr marL="0" indent="0" algn="ctr" defTabSz="826455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108" kern="1200" dirty="0" smtClean="0">
                <a:solidFill>
                  <a:schemeClr val="tx2">
                    <a:lumMod val="50000"/>
                    <a:alpha val="65000"/>
                  </a:schemeClr>
                </a:solidFill>
                <a:latin typeface="Yu Gothic Medium" panose="020B0500000000000000" pitchFamily="34" charset="-128"/>
                <a:ea typeface="Yu Gothic Medium" panose="020B0500000000000000" pitchFamily="34" charset="-128"/>
                <a:cs typeface="+mn-cs"/>
              </a:defRPr>
            </a:lvl4pPr>
            <a:lvl5pPr marL="0" indent="0" algn="ctr" defTabSz="826455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None/>
              <a:defRPr lang="nl-BE" sz="1108" kern="1200" dirty="0">
                <a:solidFill>
                  <a:schemeClr val="tx2">
                    <a:lumMod val="50000"/>
                    <a:alpha val="65000"/>
                  </a:schemeClr>
                </a:solidFill>
                <a:latin typeface="Yu Gothic Medium" panose="020B0500000000000000" pitchFamily="34" charset="-128"/>
                <a:ea typeface="Yu Gothic Medium" panose="020B0500000000000000" pitchFamily="34" charset="-128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38183FF-14F4-419A-870D-898874CEF9D9}"/>
              </a:ext>
            </a:extLst>
          </p:cNvPr>
          <p:cNvGrpSpPr/>
          <p:nvPr userDrawn="1"/>
        </p:nvGrpSpPr>
        <p:grpSpPr>
          <a:xfrm>
            <a:off x="2160573" y="3508227"/>
            <a:ext cx="1073779" cy="764835"/>
            <a:chOff x="5258442" y="1146158"/>
            <a:chExt cx="1727985" cy="151485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6AE9F8A-35E1-4CD0-A2BF-6452C746CE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 amt="10000"/>
            </a:blip>
            <a:srcRect r="56148" b="8070"/>
            <a:stretch/>
          </p:blipFill>
          <p:spPr>
            <a:xfrm>
              <a:off x="5258442" y="1146158"/>
              <a:ext cx="885504" cy="151485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74CF049-8245-45E1-B2BF-A7C5E0CCFA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 amt="10000"/>
            </a:blip>
            <a:srcRect r="56148" b="8070"/>
            <a:stretch/>
          </p:blipFill>
          <p:spPr>
            <a:xfrm>
              <a:off x="6100923" y="1146158"/>
              <a:ext cx="885504" cy="15148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75090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ssen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896E180B-2080-41DB-8CCA-E0F3B66FA6FA}"/>
              </a:ext>
            </a:extLst>
          </p:cNvPr>
          <p:cNvSpPr/>
          <p:nvPr userDrawn="1"/>
        </p:nvSpPr>
        <p:spPr>
          <a:xfrm>
            <a:off x="1123122" y="2763077"/>
            <a:ext cx="720000" cy="720000"/>
          </a:xfrm>
          <a:prstGeom prst="ellipse">
            <a:avLst/>
          </a:prstGeom>
          <a:solidFill>
            <a:srgbClr val="1C97D4"/>
          </a:solidFill>
        </p:spPr>
        <p:txBody>
          <a:bodyPr wrap="none" lIns="0" tIns="0" rIns="0" bIns="0" rtlCol="0" anchor="ctr">
            <a:noAutofit/>
          </a:bodyPr>
          <a:lstStyle/>
          <a:p>
            <a:pPr algn="l"/>
            <a:endParaRPr lang="en-GB" sz="2000">
              <a:solidFill>
                <a:schemeClr val="accent5"/>
              </a:solidFill>
            </a:endParaRPr>
          </a:p>
        </p:txBody>
      </p:sp>
      <p:sp>
        <p:nvSpPr>
          <p:cNvPr id="6" name="Titel 1"/>
          <p:cNvSpPr>
            <a:spLocks noGrp="1"/>
          </p:cNvSpPr>
          <p:nvPr>
            <p:ph type="ctrTitle"/>
          </p:nvPr>
        </p:nvSpPr>
        <p:spPr>
          <a:xfrm>
            <a:off x="2145979" y="2931635"/>
            <a:ext cx="8314783" cy="1876843"/>
          </a:xfrm>
        </p:spPr>
        <p:txBody>
          <a:bodyPr lIns="0" tIns="0" rIns="0" bIns="0" anchor="t" anchorCtr="0"/>
          <a:lstStyle>
            <a:lvl1pPr>
              <a:defRPr sz="3360" b="0">
                <a:solidFill>
                  <a:srgbClr val="003366"/>
                </a:solidFill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446986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ussen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ctrTitle"/>
          </p:nvPr>
        </p:nvSpPr>
        <p:spPr>
          <a:xfrm>
            <a:off x="2145979" y="2931635"/>
            <a:ext cx="8314783" cy="1876843"/>
          </a:xfrm>
        </p:spPr>
        <p:txBody>
          <a:bodyPr lIns="0" tIns="0" rIns="0" bIns="0" anchor="t" anchorCtr="0"/>
          <a:lstStyle>
            <a:lvl1pPr>
              <a:defRPr sz="3360" b="0">
                <a:solidFill>
                  <a:srgbClr val="003366"/>
                </a:solidFill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30218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c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8011270"/>
      </p:ext>
    </p:extLst>
  </p:cSld>
  <p:clrMapOvr>
    <a:masterClrMapping/>
  </p:clrMapOvr>
  <p:transition spd="med">
    <p:pull/>
  </p:transition>
  <p:extLst>
    <p:ext uri="{DCECCB84-F9BA-43D5-87BE-67443E8EF086}">
      <p15:sldGuideLst xmlns:p15="http://schemas.microsoft.com/office/powerpoint/2012/main">
        <p15:guide id="2" orient="horz" pos="754" userDrawn="1">
          <p15:clr>
            <a:srgbClr val="FBAE40"/>
          </p15:clr>
        </p15:guide>
        <p15:guide id="4" pos="211" userDrawn="1">
          <p15:clr>
            <a:srgbClr val="FBAE40"/>
          </p15:clr>
        </p15:guide>
        <p15:guide id="6" pos="7491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itting on a train using a mobile phone and looking out the window">
            <a:extLst>
              <a:ext uri="{FF2B5EF4-FFF2-40B4-BE49-F238E27FC236}">
                <a16:creationId xmlns:a16="http://schemas.microsoft.com/office/drawing/2014/main" id="{F52B4230-495A-4D5E-98C9-9F5D165DED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2AC1AAE-9E5E-485A-9500-920DF66E4899}"/>
              </a:ext>
            </a:extLst>
          </p:cNvPr>
          <p:cNvSpPr/>
          <p:nvPr userDrawn="1"/>
        </p:nvSpPr>
        <p:spPr>
          <a:xfrm>
            <a:off x="0" y="0"/>
            <a:ext cx="5267325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  <a:lumMod val="0"/>
                  <a:lumOff val="100000"/>
                </a:schemeClr>
              </a:gs>
              <a:gs pos="100000">
                <a:srgbClr val="00B0F0">
                  <a:lumMod val="100000"/>
                </a:srgbClr>
              </a:gs>
            </a:gsLst>
            <a:lin ang="10800000" scaled="1"/>
            <a:tileRect/>
          </a:gradFill>
        </p:spPr>
        <p:txBody>
          <a:bodyPr wrap="none" lIns="0" tIns="0" rIns="0" bIns="0" rtlCol="0" anchor="ctr">
            <a:noAutofit/>
          </a:bodyPr>
          <a:lstStyle/>
          <a:p>
            <a:pPr algn="l"/>
            <a:endParaRPr lang="en-GB" sz="2000">
              <a:solidFill>
                <a:schemeClr val="accent5"/>
              </a:solidFill>
            </a:endParaRPr>
          </a:p>
        </p:txBody>
      </p:sp>
      <p:sp>
        <p:nvSpPr>
          <p:cNvPr id="11" name="Titel 1"/>
          <p:cNvSpPr>
            <a:spLocks noGrp="1"/>
          </p:cNvSpPr>
          <p:nvPr>
            <p:ph type="ctrTitle"/>
          </p:nvPr>
        </p:nvSpPr>
        <p:spPr>
          <a:xfrm>
            <a:off x="1043610" y="2169964"/>
            <a:ext cx="5357190" cy="1299489"/>
          </a:xfrm>
        </p:spPr>
        <p:txBody>
          <a:bodyPr wrap="square" lIns="0" tIns="0" rIns="0" bIns="0" anchor="b" anchorCtr="0">
            <a:spAutoFit/>
          </a:bodyPr>
          <a:lstStyle>
            <a:lvl1pPr>
              <a:lnSpc>
                <a:spcPct val="100000"/>
              </a:lnSpc>
              <a:defRPr sz="4400" b="0">
                <a:solidFill>
                  <a:schemeClr val="tx1"/>
                </a:solidFill>
                <a:effectLst/>
                <a:latin typeface="Gilroy Bold" panose="00000800000000000000" pitchFamily="50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063487" y="3577594"/>
            <a:ext cx="9257383" cy="387798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None/>
              <a:defRPr sz="2400" b="0" i="0">
                <a:solidFill>
                  <a:srgbClr val="1C97D4"/>
                </a:solidFill>
                <a:effectLst/>
                <a:latin typeface="+mj-lt"/>
                <a:cs typeface="Gilroy Medium" panose="00000600000000000000" pitchFamily="50" charset="0"/>
              </a:defRPr>
            </a:lvl1pPr>
            <a:lvl2pPr marL="323846" indent="0">
              <a:buNone/>
              <a:defRPr>
                <a:solidFill>
                  <a:srgbClr val="FFFFFF"/>
                </a:solidFill>
                <a:latin typeface="Verdana"/>
                <a:cs typeface="Verdana"/>
              </a:defRPr>
            </a:lvl2pPr>
            <a:lvl3pPr marL="645790" indent="0">
              <a:buNone/>
              <a:defRPr>
                <a:solidFill>
                  <a:srgbClr val="FFFFFF"/>
                </a:solidFill>
                <a:latin typeface="Verdana"/>
                <a:cs typeface="Verdana"/>
              </a:defRPr>
            </a:lvl3pPr>
            <a:lvl4pPr marL="862956" indent="0">
              <a:buNone/>
              <a:defRPr>
                <a:solidFill>
                  <a:srgbClr val="FFFFFF"/>
                </a:solidFill>
                <a:latin typeface="Verdana"/>
                <a:cs typeface="Verdana"/>
              </a:defRPr>
            </a:lvl4pPr>
            <a:lvl5pPr marL="1182995" indent="0">
              <a:buNone/>
              <a:defRPr>
                <a:solidFill>
                  <a:srgbClr val="FFFFFF"/>
                </a:solidFill>
                <a:latin typeface="Verdana"/>
                <a:cs typeface="Verdana"/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F5C6D1F7-24EF-4308-A581-4754EA3CA23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688" y="5624625"/>
            <a:ext cx="2234996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940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83" userDrawn="1">
          <p15:clr>
            <a:srgbClr val="FBAE40"/>
          </p15:clr>
        </p15:guide>
        <p15:guide id="3" pos="3318" userDrawn="1">
          <p15:clr>
            <a:srgbClr val="FBAE40"/>
          </p15:clr>
        </p15:guide>
        <p15:guide id="4" pos="665" userDrawn="1">
          <p15:clr>
            <a:srgbClr val="FBAE40"/>
          </p15:clr>
        </p15:guide>
        <p15:guide id="5" orient="horz" pos="2251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slide 3"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76AF003B-463F-4CEF-B136-B619BA9CDE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148" y="5631598"/>
            <a:ext cx="2223221" cy="895257"/>
          </a:xfrm>
          <a:prstGeom prst="rect">
            <a:avLst/>
          </a:prstGeom>
        </p:spPr>
      </p:pic>
      <p:sp>
        <p:nvSpPr>
          <p:cNvPr id="11" name="Titel 1"/>
          <p:cNvSpPr>
            <a:spLocks noGrp="1"/>
          </p:cNvSpPr>
          <p:nvPr>
            <p:ph type="ctrTitle"/>
          </p:nvPr>
        </p:nvSpPr>
        <p:spPr>
          <a:xfrm>
            <a:off x="1043610" y="2169964"/>
            <a:ext cx="5357190" cy="1299489"/>
          </a:xfrm>
        </p:spPr>
        <p:txBody>
          <a:bodyPr wrap="square" lIns="0" tIns="0" rIns="0" bIns="0" anchor="b" anchorCtr="0">
            <a:spAutoFit/>
          </a:bodyPr>
          <a:lstStyle>
            <a:lvl1pPr>
              <a:lnSpc>
                <a:spcPct val="100000"/>
              </a:lnSpc>
              <a:defRPr sz="4400" b="0">
                <a:solidFill>
                  <a:schemeClr val="bg1"/>
                </a:solidFill>
                <a:effectLst/>
                <a:latin typeface="Gilroy Bold" panose="00000800000000000000" pitchFamily="50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063487" y="3577594"/>
            <a:ext cx="9257383" cy="387798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None/>
              <a:defRPr sz="2400" b="0" i="0">
                <a:solidFill>
                  <a:schemeClr val="tx1"/>
                </a:solidFill>
                <a:effectLst/>
                <a:latin typeface="+mj-lt"/>
                <a:cs typeface="Gilroy Medium" panose="00000600000000000000" pitchFamily="50" charset="0"/>
              </a:defRPr>
            </a:lvl1pPr>
            <a:lvl2pPr marL="323846" indent="0">
              <a:buNone/>
              <a:defRPr>
                <a:solidFill>
                  <a:srgbClr val="FFFFFF"/>
                </a:solidFill>
                <a:latin typeface="Verdana"/>
                <a:cs typeface="Verdana"/>
              </a:defRPr>
            </a:lvl2pPr>
            <a:lvl3pPr marL="645790" indent="0">
              <a:buNone/>
              <a:defRPr>
                <a:solidFill>
                  <a:srgbClr val="FFFFFF"/>
                </a:solidFill>
                <a:latin typeface="Verdana"/>
                <a:cs typeface="Verdana"/>
              </a:defRPr>
            </a:lvl3pPr>
            <a:lvl4pPr marL="862956" indent="0">
              <a:buNone/>
              <a:defRPr>
                <a:solidFill>
                  <a:srgbClr val="FFFFFF"/>
                </a:solidFill>
                <a:latin typeface="Verdana"/>
                <a:cs typeface="Verdana"/>
              </a:defRPr>
            </a:lvl4pPr>
            <a:lvl5pPr marL="1182995" indent="0">
              <a:buNone/>
              <a:defRPr>
                <a:solidFill>
                  <a:srgbClr val="FFFFFF"/>
                </a:solidFill>
                <a:latin typeface="Verdana"/>
                <a:cs typeface="Verdana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82065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83" userDrawn="1">
          <p15:clr>
            <a:srgbClr val="FBAE40"/>
          </p15:clr>
        </p15:guide>
        <p15:guide id="3" pos="3318" userDrawn="1">
          <p15:clr>
            <a:srgbClr val="FBAE40"/>
          </p15:clr>
        </p15:guide>
        <p15:guide id="4" pos="665" userDrawn="1">
          <p15:clr>
            <a:srgbClr val="FBAE40"/>
          </p15:clr>
        </p15:guide>
        <p15:guide id="5" orient="horz" pos="2251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C66ED8D1-6BBA-426B-99FE-747EC25E0BE4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427" y="6145035"/>
            <a:ext cx="1340998" cy="540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791E13-3A7C-4586-904D-E76CF11BBC37}"/>
              </a:ext>
            </a:extLst>
          </p:cNvPr>
          <p:cNvSpPr txBox="1">
            <a:spLocks/>
          </p:cNvSpPr>
          <p:nvPr userDrawn="1"/>
        </p:nvSpPr>
        <p:spPr>
          <a:xfrm>
            <a:off x="47575" y="6579375"/>
            <a:ext cx="216000" cy="21600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95507" rtl="0" eaLnBrk="1" latinLnBrk="0" hangingPunct="1">
              <a:defRPr sz="800" b="1" i="0" kern="1200">
                <a:solidFill>
                  <a:schemeClr val="bg1"/>
                </a:solidFill>
                <a:latin typeface="Gilroy Medium Italic" panose="00000600000000000000" pitchFamily="50" charset="0"/>
                <a:ea typeface="+mn-ea"/>
                <a:cs typeface="Gilroy Medium Italic" panose="00000600000000000000" pitchFamily="50" charset="0"/>
              </a:defRPr>
            </a:lvl1pPr>
            <a:lvl2pPr marL="497754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507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261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1015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8768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6522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275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2029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97280"/>
            <a:fld id="{BE7BFF24-2C35-3444-B615-6A3C0CF587B2}" type="slidenum">
              <a:rPr lang="en-US" smtClean="0">
                <a:solidFill>
                  <a:srgbClr val="1C97D4"/>
                </a:solidFill>
                <a:latin typeface="+mn-lt"/>
              </a:rPr>
              <a:pPr defTabSz="1097280"/>
              <a:t>‹#›</a:t>
            </a:fld>
            <a:endParaRPr lang="en-US">
              <a:solidFill>
                <a:srgbClr val="1C97D4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55724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6" r:id="rId1"/>
    <p:sldLayoutId id="2147484001" r:id="rId2"/>
    <p:sldLayoutId id="2147484019" r:id="rId3"/>
    <p:sldLayoutId id="2147483982" r:id="rId4"/>
    <p:sldLayoutId id="2147484004" r:id="rId5"/>
    <p:sldLayoutId id="2147484018" r:id="rId6"/>
    <p:sldLayoutId id="2147484020" r:id="rId7"/>
    <p:sldLayoutId id="2147484021" r:id="rId8"/>
    <p:sldLayoutId id="2147484022" r:id="rId9"/>
    <p:sldLayoutId id="2147483997" r:id="rId10"/>
    <p:sldLayoutId id="2147484023" r:id="rId11"/>
    <p:sldLayoutId id="2147484024" r:id="rId12"/>
    <p:sldLayoutId id="2147484025" r:id="rId13"/>
    <p:sldLayoutId id="2147484026" r:id="rId14"/>
    <p:sldLayoutId id="2147484027" r:id="rId15"/>
    <p:sldLayoutId id="2147484029" r:id="rId16"/>
    <p:sldLayoutId id="2147484030" r:id="rId17"/>
  </p:sldLayoutIdLst>
  <p:transition spd="med">
    <p:pull/>
  </p:transition>
  <p:hf hdr="0" ftr="0" dt="0"/>
  <p:txStyles>
    <p:titleStyle>
      <a:lvl1pPr algn="l" defTabSz="826455" rtl="0" eaLnBrk="1" latinLnBrk="0" hangingPunct="1">
        <a:lnSpc>
          <a:spcPct val="90000"/>
        </a:lnSpc>
        <a:spcBef>
          <a:spcPct val="0"/>
        </a:spcBef>
        <a:buNone/>
        <a:defRPr sz="2892" kern="1200">
          <a:solidFill>
            <a:schemeClr val="tx2"/>
          </a:solidFill>
          <a:latin typeface="Segoe UI Light" panose="020B0502040204020203" pitchFamily="34" charset="0"/>
          <a:ea typeface="+mj-ea"/>
          <a:cs typeface="+mj-cs"/>
        </a:defRPr>
      </a:lvl1pPr>
    </p:titleStyle>
    <p:bodyStyle>
      <a:lvl1pPr marL="206614" indent="-206614" algn="l" defTabSz="826455" rtl="0" eaLnBrk="1" latinLnBrk="0" hangingPunct="1">
        <a:lnSpc>
          <a:spcPct val="90000"/>
        </a:lnSpc>
        <a:spcBef>
          <a:spcPts val="904"/>
        </a:spcBef>
        <a:buFont typeface="Arial" panose="020B0604020202020204" pitchFamily="34" charset="0"/>
        <a:buChar char="•"/>
        <a:defRPr sz="1447" kern="1200">
          <a:solidFill>
            <a:schemeClr val="tx2"/>
          </a:solidFill>
          <a:latin typeface="Segoe UI Light" panose="020B0502040204020203" pitchFamily="34" charset="0"/>
          <a:ea typeface="+mn-ea"/>
          <a:cs typeface="+mn-cs"/>
        </a:defRPr>
      </a:lvl1pPr>
      <a:lvl2pPr marL="619842" indent="-206614" algn="l" defTabSz="826455" rtl="0" eaLnBrk="1" latinLnBrk="0" hangingPunct="1">
        <a:lnSpc>
          <a:spcPct val="90000"/>
        </a:lnSpc>
        <a:spcBef>
          <a:spcPts val="452"/>
        </a:spcBef>
        <a:buFont typeface="Arial" panose="020B0604020202020204" pitchFamily="34" charset="0"/>
        <a:buChar char="•"/>
        <a:defRPr sz="1265" kern="1200">
          <a:solidFill>
            <a:schemeClr val="tx2"/>
          </a:solidFill>
          <a:latin typeface="Segoe UI Light" panose="020B0502040204020203" pitchFamily="34" charset="0"/>
          <a:ea typeface="+mn-ea"/>
          <a:cs typeface="+mn-cs"/>
        </a:defRPr>
      </a:lvl2pPr>
      <a:lvl3pPr marL="1033069" indent="-206614" algn="l" defTabSz="826455" rtl="0" eaLnBrk="1" latinLnBrk="0" hangingPunct="1">
        <a:lnSpc>
          <a:spcPct val="90000"/>
        </a:lnSpc>
        <a:spcBef>
          <a:spcPts val="452"/>
        </a:spcBef>
        <a:buFont typeface="Arial" panose="020B0604020202020204" pitchFamily="34" charset="0"/>
        <a:buChar char="•"/>
        <a:defRPr sz="1085" kern="1200">
          <a:solidFill>
            <a:schemeClr val="tx2"/>
          </a:solidFill>
          <a:latin typeface="Segoe UI Light" panose="020B0502040204020203" pitchFamily="34" charset="0"/>
          <a:ea typeface="+mn-ea"/>
          <a:cs typeface="+mn-cs"/>
        </a:defRPr>
      </a:lvl3pPr>
      <a:lvl4pPr marL="1446296" indent="-206614" algn="l" defTabSz="826455" rtl="0" eaLnBrk="1" latinLnBrk="0" hangingPunct="1">
        <a:lnSpc>
          <a:spcPct val="90000"/>
        </a:lnSpc>
        <a:spcBef>
          <a:spcPts val="452"/>
        </a:spcBef>
        <a:buFont typeface="Arial" panose="020B0604020202020204" pitchFamily="34" charset="0"/>
        <a:buChar char="•"/>
        <a:defRPr sz="995" kern="1200">
          <a:solidFill>
            <a:schemeClr val="tx2"/>
          </a:solidFill>
          <a:latin typeface="Segoe UI Light" panose="020B0502040204020203" pitchFamily="34" charset="0"/>
          <a:ea typeface="+mn-ea"/>
          <a:cs typeface="+mn-cs"/>
        </a:defRPr>
      </a:lvl4pPr>
      <a:lvl5pPr marL="1859524" indent="-206614" algn="l" defTabSz="826455" rtl="0" eaLnBrk="1" latinLnBrk="0" hangingPunct="1">
        <a:lnSpc>
          <a:spcPct val="90000"/>
        </a:lnSpc>
        <a:spcBef>
          <a:spcPts val="452"/>
        </a:spcBef>
        <a:buFont typeface="Arial" panose="020B0604020202020204" pitchFamily="34" charset="0"/>
        <a:buChar char="•"/>
        <a:defRPr sz="995" kern="1200">
          <a:solidFill>
            <a:schemeClr val="tx2"/>
          </a:solidFill>
          <a:latin typeface="Segoe UI Light" panose="020B0502040204020203" pitchFamily="34" charset="0"/>
          <a:ea typeface="+mn-ea"/>
          <a:cs typeface="+mn-cs"/>
        </a:defRPr>
      </a:lvl5pPr>
      <a:lvl6pPr marL="2272753" indent="-206614" algn="l" defTabSz="826455" rtl="0" eaLnBrk="1" latinLnBrk="0" hangingPunct="1">
        <a:lnSpc>
          <a:spcPct val="90000"/>
        </a:lnSpc>
        <a:spcBef>
          <a:spcPts val="452"/>
        </a:spcBef>
        <a:buFont typeface="Arial" panose="020B0604020202020204" pitchFamily="34" charset="0"/>
        <a:buChar char="•"/>
        <a:defRPr sz="1627" kern="1200">
          <a:solidFill>
            <a:schemeClr val="tx1"/>
          </a:solidFill>
          <a:latin typeface="+mn-lt"/>
          <a:ea typeface="+mn-ea"/>
          <a:cs typeface="+mn-cs"/>
        </a:defRPr>
      </a:lvl6pPr>
      <a:lvl7pPr marL="2685980" indent="-206614" algn="l" defTabSz="826455" rtl="0" eaLnBrk="1" latinLnBrk="0" hangingPunct="1">
        <a:lnSpc>
          <a:spcPct val="90000"/>
        </a:lnSpc>
        <a:spcBef>
          <a:spcPts val="452"/>
        </a:spcBef>
        <a:buFont typeface="Arial" panose="020B0604020202020204" pitchFamily="34" charset="0"/>
        <a:buChar char="•"/>
        <a:defRPr sz="1627" kern="1200">
          <a:solidFill>
            <a:schemeClr val="tx1"/>
          </a:solidFill>
          <a:latin typeface="+mn-lt"/>
          <a:ea typeface="+mn-ea"/>
          <a:cs typeface="+mn-cs"/>
        </a:defRPr>
      </a:lvl7pPr>
      <a:lvl8pPr marL="3099208" indent="-206614" algn="l" defTabSz="826455" rtl="0" eaLnBrk="1" latinLnBrk="0" hangingPunct="1">
        <a:lnSpc>
          <a:spcPct val="90000"/>
        </a:lnSpc>
        <a:spcBef>
          <a:spcPts val="452"/>
        </a:spcBef>
        <a:buFont typeface="Arial" panose="020B0604020202020204" pitchFamily="34" charset="0"/>
        <a:buChar char="•"/>
        <a:defRPr sz="1627" kern="1200">
          <a:solidFill>
            <a:schemeClr val="tx1"/>
          </a:solidFill>
          <a:latin typeface="+mn-lt"/>
          <a:ea typeface="+mn-ea"/>
          <a:cs typeface="+mn-cs"/>
        </a:defRPr>
      </a:lvl8pPr>
      <a:lvl9pPr marL="3512435" indent="-206614" algn="l" defTabSz="826455" rtl="0" eaLnBrk="1" latinLnBrk="0" hangingPunct="1">
        <a:lnSpc>
          <a:spcPct val="90000"/>
        </a:lnSpc>
        <a:spcBef>
          <a:spcPts val="452"/>
        </a:spcBef>
        <a:buFont typeface="Arial" panose="020B0604020202020204" pitchFamily="34" charset="0"/>
        <a:buChar char="•"/>
        <a:defRPr sz="162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6455" rtl="0" eaLnBrk="1" latinLnBrk="0" hangingPunct="1">
        <a:defRPr sz="1627" kern="1200">
          <a:solidFill>
            <a:schemeClr val="tx1"/>
          </a:solidFill>
          <a:latin typeface="+mn-lt"/>
          <a:ea typeface="+mn-ea"/>
          <a:cs typeface="+mn-cs"/>
        </a:defRPr>
      </a:lvl1pPr>
      <a:lvl2pPr marL="413228" algn="l" defTabSz="826455" rtl="0" eaLnBrk="1" latinLnBrk="0" hangingPunct="1">
        <a:defRPr sz="1627" kern="1200">
          <a:solidFill>
            <a:schemeClr val="tx1"/>
          </a:solidFill>
          <a:latin typeface="+mn-lt"/>
          <a:ea typeface="+mn-ea"/>
          <a:cs typeface="+mn-cs"/>
        </a:defRPr>
      </a:lvl2pPr>
      <a:lvl3pPr marL="826455" algn="l" defTabSz="826455" rtl="0" eaLnBrk="1" latinLnBrk="0" hangingPunct="1">
        <a:defRPr sz="1627" kern="1200">
          <a:solidFill>
            <a:schemeClr val="tx1"/>
          </a:solidFill>
          <a:latin typeface="+mn-lt"/>
          <a:ea typeface="+mn-ea"/>
          <a:cs typeface="+mn-cs"/>
        </a:defRPr>
      </a:lvl3pPr>
      <a:lvl4pPr marL="1239684" algn="l" defTabSz="826455" rtl="0" eaLnBrk="1" latinLnBrk="0" hangingPunct="1">
        <a:defRPr sz="1627" kern="1200">
          <a:solidFill>
            <a:schemeClr val="tx1"/>
          </a:solidFill>
          <a:latin typeface="+mn-lt"/>
          <a:ea typeface="+mn-ea"/>
          <a:cs typeface="+mn-cs"/>
        </a:defRPr>
      </a:lvl4pPr>
      <a:lvl5pPr marL="1652911" algn="l" defTabSz="826455" rtl="0" eaLnBrk="1" latinLnBrk="0" hangingPunct="1">
        <a:defRPr sz="1627" kern="1200">
          <a:solidFill>
            <a:schemeClr val="tx1"/>
          </a:solidFill>
          <a:latin typeface="+mn-lt"/>
          <a:ea typeface="+mn-ea"/>
          <a:cs typeface="+mn-cs"/>
        </a:defRPr>
      </a:lvl5pPr>
      <a:lvl6pPr marL="2066138" algn="l" defTabSz="826455" rtl="0" eaLnBrk="1" latinLnBrk="0" hangingPunct="1">
        <a:defRPr sz="1627" kern="1200">
          <a:solidFill>
            <a:schemeClr val="tx1"/>
          </a:solidFill>
          <a:latin typeface="+mn-lt"/>
          <a:ea typeface="+mn-ea"/>
          <a:cs typeface="+mn-cs"/>
        </a:defRPr>
      </a:lvl6pPr>
      <a:lvl7pPr marL="2479366" algn="l" defTabSz="826455" rtl="0" eaLnBrk="1" latinLnBrk="0" hangingPunct="1">
        <a:defRPr sz="1627" kern="1200">
          <a:solidFill>
            <a:schemeClr val="tx1"/>
          </a:solidFill>
          <a:latin typeface="+mn-lt"/>
          <a:ea typeface="+mn-ea"/>
          <a:cs typeface="+mn-cs"/>
        </a:defRPr>
      </a:lvl7pPr>
      <a:lvl8pPr marL="2892594" algn="l" defTabSz="826455" rtl="0" eaLnBrk="1" latinLnBrk="0" hangingPunct="1">
        <a:defRPr sz="1627" kern="1200">
          <a:solidFill>
            <a:schemeClr val="tx1"/>
          </a:solidFill>
          <a:latin typeface="+mn-lt"/>
          <a:ea typeface="+mn-ea"/>
          <a:cs typeface="+mn-cs"/>
        </a:defRPr>
      </a:lvl8pPr>
      <a:lvl9pPr marL="3305820" algn="l" defTabSz="826455" rtl="0" eaLnBrk="1" latinLnBrk="0" hangingPunct="1">
        <a:defRPr sz="162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582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orient="horz" pos="164" userDrawn="1">
          <p15:clr>
            <a:srgbClr val="F26B43"/>
          </p15:clr>
        </p15:guide>
        <p15:guide id="5" orient="horz" pos="411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5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E066CA3-782D-422A-BA6C-DF0355A90B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66882" y="1939636"/>
            <a:ext cx="5357190" cy="1828800"/>
          </a:xfrm>
        </p:spPr>
        <p:txBody>
          <a:bodyPr/>
          <a:lstStyle/>
          <a:p>
            <a:r>
              <a:rPr kumimoji="0" lang="sk-SK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roy SemiBold"/>
                <a:ea typeface="+mj-ea"/>
                <a:cs typeface="+mj-cs"/>
              </a:rPr>
              <a:t>Vývoj v globálnej ekonomike a svetové finančné trhy v roku 2024</a:t>
            </a:r>
            <a:b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roy SemiBold"/>
                <a:ea typeface="+mj-ea"/>
                <a:cs typeface="+mj-cs"/>
              </a:rPr>
            </a:br>
            <a:endParaRPr lang="nl-BE" sz="4000" b="1" dirty="0">
              <a:latin typeface="Gilroy Bold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69A2169-E035-D62C-E3EB-A37A32925CCC}"/>
              </a:ext>
            </a:extLst>
          </p:cNvPr>
          <p:cNvSpPr txBox="1">
            <a:spLocks/>
          </p:cNvSpPr>
          <p:nvPr/>
        </p:nvSpPr>
        <p:spPr>
          <a:xfrm>
            <a:off x="1261006" y="3369076"/>
            <a:ext cx="7731846" cy="496887"/>
          </a:xfrm>
          <a:prstGeom prst="rect">
            <a:avLst/>
          </a:prstGeom>
        </p:spPr>
        <p:txBody>
          <a:bodyPr/>
          <a:lstStyle>
            <a:lvl1pPr algn="l" defTabSz="8255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2"/>
                </a:solidFill>
                <a:latin typeface="Segoe UI Light" panose="020B0502040204020203" pitchFamily="34" charset="0"/>
                <a:ea typeface="+mj-ea"/>
                <a:cs typeface="+mj-cs"/>
              </a:defRPr>
            </a:lvl1pPr>
            <a:lvl2pPr algn="l" defTabSz="8255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Segoe UI Light" panose="020B0502040204020203" pitchFamily="34" charset="0"/>
              </a:defRPr>
            </a:lvl2pPr>
            <a:lvl3pPr algn="l" defTabSz="8255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Segoe UI Light" panose="020B0502040204020203" pitchFamily="34" charset="0"/>
              </a:defRPr>
            </a:lvl3pPr>
            <a:lvl4pPr algn="l" defTabSz="8255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Segoe UI Light" panose="020B0502040204020203" pitchFamily="34" charset="0"/>
              </a:defRPr>
            </a:lvl4pPr>
            <a:lvl5pPr algn="l" defTabSz="8255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Segoe UI Light" panose="020B0502040204020203" pitchFamily="34" charset="0"/>
              </a:defRPr>
            </a:lvl5pPr>
            <a:lvl6pPr marL="457200" algn="l" defTabSz="8255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Segoe UI Light" panose="020B0502040204020203" pitchFamily="34" charset="0"/>
              </a:defRPr>
            </a:lvl6pPr>
            <a:lvl7pPr marL="914400" algn="l" defTabSz="8255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Segoe UI Light" panose="020B0502040204020203" pitchFamily="34" charset="0"/>
              </a:defRPr>
            </a:lvl7pPr>
            <a:lvl8pPr marL="1371600" algn="l" defTabSz="8255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Segoe UI Light" panose="020B0502040204020203" pitchFamily="34" charset="0"/>
              </a:defRPr>
            </a:lvl8pPr>
            <a:lvl9pPr marL="1828800" algn="l" defTabSz="8255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Segoe UI Light" panose="020B0502040204020203" pitchFamily="34" charset="0"/>
              </a:defRPr>
            </a:lvl9pPr>
          </a:lstStyle>
          <a:p>
            <a:pPr marL="0" marR="0" lvl="0" indent="0" algn="l" defTabSz="8255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="1" dirty="0">
                <a:solidFill>
                  <a:srgbClr val="002060"/>
                </a:solidFill>
                <a:latin typeface="Gilroy SemiBold"/>
              </a:rPr>
              <a:t>Konferenci</a:t>
            </a:r>
            <a:r>
              <a:rPr lang="sk-SK" b="1" dirty="0">
                <a:solidFill>
                  <a:srgbClr val="002060"/>
                </a:solidFill>
                <a:latin typeface="Gilroy SemiBold"/>
              </a:rPr>
              <a:t>a</a:t>
            </a:r>
            <a:r>
              <a:rPr lang="nb-NO" b="1" dirty="0">
                <a:solidFill>
                  <a:srgbClr val="002060"/>
                </a:solidFill>
                <a:latin typeface="Gilroy SemiBold"/>
              </a:rPr>
              <a:t> Kolektívne investovanie </a:t>
            </a:r>
          </a:p>
          <a:p>
            <a:pPr marL="0" marR="0" lvl="0" indent="0" algn="l" defTabSz="8255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="1" dirty="0">
                <a:solidFill>
                  <a:srgbClr val="002060"/>
                </a:solidFill>
                <a:latin typeface="Gilroy SemiBold"/>
              </a:rPr>
              <a:t>na Slovensku 2024</a:t>
            </a:r>
            <a:endParaRPr lang="sk-SK" b="1" dirty="0">
              <a:solidFill>
                <a:srgbClr val="002060"/>
              </a:solidFill>
              <a:latin typeface="Gilroy SemiBold"/>
            </a:endParaRPr>
          </a:p>
          <a:p>
            <a:pPr marL="0" marR="0" lvl="0" indent="0" algn="l" defTabSz="8255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k-SK" b="1" dirty="0">
                <a:solidFill>
                  <a:srgbClr val="002060"/>
                </a:solidFill>
                <a:latin typeface="Gilroy SemiBold"/>
              </a:rPr>
              <a:t>07</a:t>
            </a:r>
            <a:r>
              <a:rPr kumimoji="0" lang="sk-SK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roy SemiBold"/>
                <a:ea typeface="+mj-ea"/>
                <a:cs typeface="+mj-cs"/>
              </a:rPr>
              <a:t>.11.2024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Gilroy SemiBold"/>
              <a:ea typeface="+mj-ea"/>
              <a:cs typeface="+mj-cs"/>
            </a:endParaRPr>
          </a:p>
          <a:p>
            <a:pPr marL="0" marR="0" lvl="0" indent="0" algn="l" defTabSz="8255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002060"/>
                </a:solidFill>
                <a:latin typeface="Gilroy SemiBold"/>
              </a:rPr>
              <a:t> </a:t>
            </a:r>
            <a:endParaRPr kumimoji="0" lang="sk-SK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Gilroy SemiBold"/>
              <a:ea typeface="+mj-ea"/>
              <a:cs typeface="+mj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119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4A0E05D-FAA7-5F4C-6110-8AB9B942A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744" y="50825"/>
            <a:ext cx="10990555" cy="363854"/>
          </a:xfrm>
        </p:spPr>
        <p:txBody>
          <a:bodyPr/>
          <a:lstStyle/>
          <a:p>
            <a:r>
              <a:rPr lang="sk-SK" sz="4800" dirty="0"/>
              <a:t>Inflácia</a:t>
            </a:r>
          </a:p>
        </p:txBody>
      </p:sp>
      <p:pic>
        <p:nvPicPr>
          <p:cNvPr id="4" name="Picture 3" descr="People holding arrows">
            <a:extLst>
              <a:ext uri="{FF2B5EF4-FFF2-40B4-BE49-F238E27FC236}">
                <a16:creationId xmlns:a16="http://schemas.microsoft.com/office/drawing/2014/main" id="{2DF3AEA9-D449-34B3-AEF6-2DF509E0A61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44"/>
          <a:stretch/>
        </p:blipFill>
        <p:spPr>
          <a:xfrm>
            <a:off x="6228519" y="0"/>
            <a:ext cx="5968752" cy="6858000"/>
          </a:xfrm>
          <a:prstGeom prst="rect">
            <a:avLst/>
          </a:prstGeom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49ACAC93-8F15-7F5F-FC0E-6C7BAA217E57}"/>
              </a:ext>
            </a:extLst>
          </p:cNvPr>
          <p:cNvSpPr>
            <a:spLocks noGrp="1"/>
          </p:cNvSpPr>
          <p:nvPr/>
        </p:nvSpPr>
        <p:spPr bwMode="gray">
          <a:xfrm>
            <a:off x="6501320" y="1324482"/>
            <a:ext cx="6223248" cy="1329718"/>
          </a:xfrm>
        </p:spPr>
        <p:txBody>
          <a:bodyPr lIns="91440" tIns="45720" rIns="91440" bIns="45720" anchor="t"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100000"/>
            </a:pPr>
            <a:r>
              <a:rPr lang="sk-SK" sz="2800" b="1" dirty="0">
                <a:cs typeface="Segoe UI Light"/>
              </a:rPr>
              <a:t>	</a:t>
            </a:r>
            <a:endParaRPr lang="sk-SK" sz="2800" b="1" dirty="0">
              <a:solidFill>
                <a:srgbClr val="004B6D"/>
              </a:solidFill>
              <a:latin typeface="Gilroy"/>
            </a:endParaRPr>
          </a:p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r>
              <a:rPr lang="sk-SK" sz="2400" b="1" dirty="0">
                <a:solidFill>
                  <a:srgbClr val="004B6D"/>
                </a:solidFill>
                <a:latin typeface="Gilroy"/>
              </a:rPr>
              <a:t>Globálny </a:t>
            </a:r>
            <a:r>
              <a:rPr lang="sk-SK" sz="2400" b="1" dirty="0" err="1">
                <a:solidFill>
                  <a:srgbClr val="004B6D"/>
                </a:solidFill>
                <a:latin typeface="Gilroy"/>
              </a:rPr>
              <a:t>dezinflačný</a:t>
            </a:r>
            <a:r>
              <a:rPr lang="sk-SK" sz="2400" b="1" dirty="0">
                <a:solidFill>
                  <a:srgbClr val="004B6D"/>
                </a:solidFill>
                <a:latin typeface="Gilroy"/>
              </a:rPr>
              <a:t> trend pokračuje</a:t>
            </a:r>
          </a:p>
          <a:p>
            <a:pPr marL="800100" lvl="1" indent="-342900">
              <a:buSzPct val="100000"/>
              <a:buFont typeface="Arial" panose="020B0604020202020204" pitchFamily="34" charset="0"/>
              <a:buChar char="•"/>
            </a:pPr>
            <a:endParaRPr lang="sk-SK" sz="2400" dirty="0">
              <a:solidFill>
                <a:srgbClr val="004B6D"/>
              </a:solidFill>
              <a:latin typeface="Gilroy"/>
            </a:endParaRPr>
          </a:p>
          <a:p>
            <a:pPr marL="800100" lvl="1" indent="-342900">
              <a:buSzPct val="100000"/>
              <a:buFont typeface="Arial" panose="020B0604020202020204" pitchFamily="34" charset="0"/>
              <a:buChar char="•"/>
            </a:pPr>
            <a:r>
              <a:rPr lang="sk-SK" sz="2400" dirty="0">
                <a:solidFill>
                  <a:srgbClr val="004B6D"/>
                </a:solidFill>
                <a:latin typeface="Gilroy"/>
              </a:rPr>
              <a:t>„lepkavá“ jadrová inflácia</a:t>
            </a:r>
          </a:p>
          <a:p>
            <a:pPr lvl="1">
              <a:buSzPct val="100000"/>
            </a:pPr>
            <a:endParaRPr lang="en-US" sz="2800" b="1" dirty="0">
              <a:solidFill>
                <a:srgbClr val="004B6D"/>
              </a:solidFill>
              <a:latin typeface="Gilroy"/>
              <a:sym typeface="Wingdings" panose="05000000000000000000" pitchFamily="2" charset="2"/>
            </a:endParaRPr>
          </a:p>
          <a:p>
            <a:pPr marL="800100" lvl="1" indent="-342900">
              <a:buSzPct val="100000"/>
              <a:buFont typeface="Arial" panose="020B0604020202020204" pitchFamily="34" charset="0"/>
              <a:buChar char="•"/>
            </a:pPr>
            <a:endParaRPr lang="sk-SK" sz="2800" b="1" dirty="0">
              <a:solidFill>
                <a:srgbClr val="004B6D"/>
              </a:solidFill>
              <a:latin typeface="Gilroy"/>
            </a:endParaRPr>
          </a:p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endParaRPr lang="sk-SK" sz="2800" b="1" dirty="0">
              <a:solidFill>
                <a:srgbClr val="004B6D"/>
              </a:solidFill>
              <a:latin typeface="Gilroy"/>
            </a:endParaRPr>
          </a:p>
          <a:p>
            <a:pPr marL="457200" indent="-457200">
              <a:buSzPct val="100000"/>
              <a:buFont typeface="+mj-lt"/>
              <a:buAutoNum type="arabicPeriod"/>
            </a:pPr>
            <a:endParaRPr lang="sk-SK" sz="2800" b="1" dirty="0">
              <a:solidFill>
                <a:srgbClr val="004B6D"/>
              </a:solidFill>
              <a:latin typeface="Gilroy"/>
            </a:endParaRPr>
          </a:p>
          <a:p>
            <a:pPr lvl="1">
              <a:buSzPct val="100000"/>
            </a:pPr>
            <a:endParaRPr lang="sk-SK" sz="2000" b="1" dirty="0">
              <a:solidFill>
                <a:srgbClr val="004B6D"/>
              </a:solidFill>
              <a:latin typeface="Gilroy"/>
            </a:endParaRPr>
          </a:p>
          <a:p>
            <a:endParaRPr lang="sk-SK" sz="2000" b="1" dirty="0">
              <a:cs typeface="Segoe UI Ligh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sz="2000" b="1" dirty="0">
              <a:cs typeface="Segoe UI Light"/>
            </a:endParaRPr>
          </a:p>
          <a:p>
            <a:pPr marL="0" indent="0">
              <a:buSzPct val="100000"/>
              <a:buNone/>
            </a:pPr>
            <a:r>
              <a:rPr lang="sk-SK" b="1" dirty="0">
                <a:latin typeface="Segoe UI Light"/>
                <a:cs typeface="Segoe UI Light"/>
              </a:rPr>
              <a:t>	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0503524-E8A3-85BF-35D9-8C0746AE76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918" y="1428390"/>
            <a:ext cx="5625485" cy="504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73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4A0E05D-FAA7-5F4C-6110-8AB9B942A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744" y="50825"/>
            <a:ext cx="10990555" cy="363854"/>
          </a:xfrm>
        </p:spPr>
        <p:txBody>
          <a:bodyPr/>
          <a:lstStyle/>
          <a:p>
            <a:r>
              <a:rPr lang="sk-SK" sz="4800" dirty="0"/>
              <a:t>Menová politika</a:t>
            </a:r>
          </a:p>
        </p:txBody>
      </p:sp>
      <p:pic>
        <p:nvPicPr>
          <p:cNvPr id="4" name="Picture 3" descr="People holding arrows">
            <a:extLst>
              <a:ext uri="{FF2B5EF4-FFF2-40B4-BE49-F238E27FC236}">
                <a16:creationId xmlns:a16="http://schemas.microsoft.com/office/drawing/2014/main" id="{2DF3AEA9-D449-34B3-AEF6-2DF509E0A61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44"/>
          <a:stretch/>
        </p:blipFill>
        <p:spPr>
          <a:xfrm>
            <a:off x="6223247" y="0"/>
            <a:ext cx="5968752" cy="6858000"/>
          </a:xfrm>
          <a:prstGeom prst="rect">
            <a:avLst/>
          </a:prstGeom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49ACAC93-8F15-7F5F-FC0E-6C7BAA217E57}"/>
              </a:ext>
            </a:extLst>
          </p:cNvPr>
          <p:cNvSpPr>
            <a:spLocks noGrp="1"/>
          </p:cNvSpPr>
          <p:nvPr/>
        </p:nvSpPr>
        <p:spPr bwMode="gray">
          <a:xfrm>
            <a:off x="6214925" y="1983569"/>
            <a:ext cx="6223248" cy="1329718"/>
          </a:xfrm>
        </p:spPr>
        <p:txBody>
          <a:bodyPr lIns="91440" tIns="45720" rIns="91440" bIns="45720" anchor="t"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100000"/>
            </a:pPr>
            <a:r>
              <a:rPr lang="sk-SK" sz="3200" b="1" dirty="0">
                <a:cs typeface="Segoe UI Light"/>
              </a:rPr>
              <a:t>	</a:t>
            </a:r>
            <a:endParaRPr lang="sk-SK" sz="3200" b="1" dirty="0">
              <a:solidFill>
                <a:srgbClr val="004B6D"/>
              </a:solidFill>
              <a:latin typeface="Gilroy"/>
            </a:endParaRPr>
          </a:p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r>
              <a:rPr lang="sk-SK" sz="2800" b="1" dirty="0">
                <a:solidFill>
                  <a:srgbClr val="004B6D"/>
                </a:solidFill>
                <a:latin typeface="Gilroy"/>
              </a:rPr>
              <a:t>Centrálne banky v </a:t>
            </a:r>
            <a:r>
              <a:rPr lang="en-US" sz="2800" b="1" dirty="0">
                <a:solidFill>
                  <a:srgbClr val="004B6D"/>
                </a:solidFill>
                <a:latin typeface="Gilroy"/>
              </a:rPr>
              <a:t>“data dependent”</a:t>
            </a:r>
            <a:r>
              <a:rPr lang="sk-SK" sz="2800" b="1" dirty="0">
                <a:solidFill>
                  <a:srgbClr val="004B6D"/>
                </a:solidFill>
                <a:latin typeface="Gilroy"/>
              </a:rPr>
              <a:t> móde</a:t>
            </a:r>
          </a:p>
          <a:p>
            <a:pPr marL="800100" lvl="1" indent="-342900">
              <a:buSzPct val="100000"/>
              <a:buFont typeface="Arial" panose="020B0604020202020204" pitchFamily="34" charset="0"/>
              <a:buChar char="•"/>
            </a:pPr>
            <a:r>
              <a:rPr lang="sk-SK" sz="2800" dirty="0">
                <a:solidFill>
                  <a:srgbClr val="004B6D"/>
                </a:solidFill>
                <a:latin typeface="Gilroy"/>
              </a:rPr>
              <a:t>možné odklony od trhových očakávaní</a:t>
            </a:r>
          </a:p>
          <a:p>
            <a:pPr lvl="1">
              <a:buSzPct val="100000"/>
            </a:pPr>
            <a:endParaRPr lang="en-US" sz="3200" b="1" dirty="0">
              <a:solidFill>
                <a:srgbClr val="004B6D"/>
              </a:solidFill>
              <a:latin typeface="Gilroy"/>
              <a:sym typeface="Wingdings" panose="05000000000000000000" pitchFamily="2" charset="2"/>
            </a:endParaRPr>
          </a:p>
          <a:p>
            <a:pPr marL="800100" lvl="1" indent="-342900">
              <a:buSzPct val="100000"/>
              <a:buFont typeface="Arial" panose="020B0604020202020204" pitchFamily="34" charset="0"/>
              <a:buChar char="•"/>
            </a:pPr>
            <a:endParaRPr lang="sk-SK" sz="3200" b="1" dirty="0">
              <a:solidFill>
                <a:srgbClr val="004B6D"/>
              </a:solidFill>
              <a:latin typeface="Gilroy"/>
            </a:endParaRPr>
          </a:p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endParaRPr lang="sk-SK" sz="3200" b="1" dirty="0">
              <a:solidFill>
                <a:srgbClr val="004B6D"/>
              </a:solidFill>
              <a:latin typeface="Gilroy"/>
            </a:endParaRPr>
          </a:p>
          <a:p>
            <a:pPr marL="457200" indent="-457200">
              <a:buSzPct val="100000"/>
              <a:buFont typeface="+mj-lt"/>
              <a:buAutoNum type="arabicPeriod"/>
            </a:pPr>
            <a:endParaRPr lang="sk-SK" sz="3200" b="1" dirty="0">
              <a:solidFill>
                <a:srgbClr val="004B6D"/>
              </a:solidFill>
              <a:latin typeface="Gilroy"/>
            </a:endParaRPr>
          </a:p>
          <a:p>
            <a:pPr lvl="1">
              <a:buSzPct val="100000"/>
            </a:pPr>
            <a:endParaRPr lang="sk-SK" sz="2400" b="1" dirty="0">
              <a:solidFill>
                <a:srgbClr val="004B6D"/>
              </a:solidFill>
              <a:latin typeface="Gilroy"/>
            </a:endParaRPr>
          </a:p>
          <a:p>
            <a:endParaRPr lang="sk-SK" sz="2400" b="1" dirty="0">
              <a:cs typeface="Segoe UI Ligh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sz="2400" b="1" dirty="0">
              <a:cs typeface="Segoe UI Light"/>
            </a:endParaRPr>
          </a:p>
          <a:p>
            <a:pPr marL="0" indent="0">
              <a:buSzPct val="100000"/>
              <a:buNone/>
            </a:pPr>
            <a:r>
              <a:rPr lang="sk-SK" sz="2000" b="1" dirty="0">
                <a:latin typeface="Segoe UI Light"/>
                <a:cs typeface="Segoe UI Light"/>
              </a:rPr>
              <a:t>	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FD6F5041-3777-BE1F-6F4D-090DBB0FAAA8}"/>
              </a:ext>
            </a:extLst>
          </p:cNvPr>
          <p:cNvSpPr>
            <a:spLocks noGrp="1"/>
          </p:cNvSpPr>
          <p:nvPr/>
        </p:nvSpPr>
        <p:spPr bwMode="gray">
          <a:xfrm>
            <a:off x="382295" y="2158005"/>
            <a:ext cx="5832629" cy="3979249"/>
          </a:xfrm>
        </p:spPr>
        <p:txBody>
          <a:bodyPr lIns="91440" tIns="45720" rIns="91440" bIns="45720" anchor="t"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100000"/>
            </a:pPr>
            <a:r>
              <a:rPr lang="sk-SK" sz="2400" b="1" dirty="0">
                <a:cs typeface="Segoe UI Light"/>
              </a:rPr>
              <a:t>	</a:t>
            </a:r>
            <a:endParaRPr lang="en-US" sz="2400" dirty="0">
              <a:solidFill>
                <a:srgbClr val="004B6D"/>
              </a:solidFill>
              <a:latin typeface="Gilroy"/>
            </a:endParaRPr>
          </a:p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r>
              <a:rPr lang="sk-SK" sz="2400" dirty="0">
                <a:solidFill>
                  <a:srgbClr val="004B6D"/>
                </a:solidFill>
                <a:latin typeface="Gilroy"/>
              </a:rPr>
              <a:t>2024: </a:t>
            </a:r>
            <a:r>
              <a:rPr lang="en-US" sz="2400" dirty="0">
                <a:solidFill>
                  <a:srgbClr val="004B6D"/>
                </a:solidFill>
                <a:latin typeface="Gilroy"/>
              </a:rPr>
              <a:t>- 75 bps + 1 “cut”</a:t>
            </a:r>
            <a:endParaRPr lang="sk-SK" sz="2400" dirty="0">
              <a:solidFill>
                <a:srgbClr val="004B6D"/>
              </a:solidFill>
              <a:latin typeface="Gilroy"/>
            </a:endParaRPr>
          </a:p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r>
              <a:rPr lang="sk-SK" sz="2400" dirty="0">
                <a:solidFill>
                  <a:srgbClr val="004B6D"/>
                </a:solidFill>
                <a:latin typeface="Gilroy"/>
              </a:rPr>
              <a:t>2025 </a:t>
            </a:r>
            <a:r>
              <a:rPr lang="sk-SK" sz="2400" dirty="0" err="1">
                <a:solidFill>
                  <a:srgbClr val="004B6D"/>
                </a:solidFill>
                <a:latin typeface="Gilroy"/>
              </a:rPr>
              <a:t>Target</a:t>
            </a:r>
            <a:r>
              <a:rPr lang="sk-SK" sz="2400" dirty="0">
                <a:solidFill>
                  <a:srgbClr val="004B6D"/>
                </a:solidFill>
                <a:latin typeface="Gilroy"/>
              </a:rPr>
              <a:t>: 2,</a:t>
            </a:r>
            <a:r>
              <a:rPr lang="en-US" sz="2400" dirty="0">
                <a:solidFill>
                  <a:srgbClr val="004B6D"/>
                </a:solidFill>
                <a:latin typeface="Gilroy"/>
              </a:rPr>
              <a:t>0</a:t>
            </a:r>
            <a:r>
              <a:rPr lang="sk-SK" sz="2400" dirty="0">
                <a:solidFill>
                  <a:srgbClr val="004B6D"/>
                </a:solidFill>
                <a:latin typeface="Gilroy"/>
              </a:rPr>
              <a:t>0 %</a:t>
            </a:r>
          </a:p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endParaRPr lang="sk-SK" sz="2400" dirty="0">
              <a:solidFill>
                <a:srgbClr val="004B6D"/>
              </a:solidFill>
              <a:latin typeface="Gilroy"/>
            </a:endParaRPr>
          </a:p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endParaRPr lang="sk-SK" sz="2400" dirty="0">
              <a:solidFill>
                <a:srgbClr val="004B6D"/>
              </a:solidFill>
              <a:latin typeface="Gilroy"/>
            </a:endParaRPr>
          </a:p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endParaRPr lang="sk-SK" sz="2400" dirty="0">
              <a:solidFill>
                <a:srgbClr val="004B6D"/>
              </a:solidFill>
              <a:latin typeface="Gilroy"/>
            </a:endParaRPr>
          </a:p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endParaRPr lang="sk-SK" sz="2400" dirty="0">
              <a:solidFill>
                <a:srgbClr val="004B6D"/>
              </a:solidFill>
              <a:latin typeface="Gilroy"/>
            </a:endParaRPr>
          </a:p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r>
              <a:rPr lang="sk-SK" sz="2400" dirty="0">
                <a:solidFill>
                  <a:srgbClr val="004B6D"/>
                </a:solidFill>
                <a:latin typeface="Gilroy"/>
              </a:rPr>
              <a:t>2024</a:t>
            </a:r>
            <a:r>
              <a:rPr lang="en-US" sz="2400" dirty="0">
                <a:solidFill>
                  <a:srgbClr val="004B6D"/>
                </a:solidFill>
                <a:latin typeface="Gilroy"/>
              </a:rPr>
              <a:t>: +1</a:t>
            </a:r>
            <a:r>
              <a:rPr lang="sk-SK" sz="2400" dirty="0">
                <a:solidFill>
                  <a:srgbClr val="004B6D"/>
                </a:solidFill>
                <a:latin typeface="Gilroy"/>
              </a:rPr>
              <a:t> „big </a:t>
            </a:r>
            <a:r>
              <a:rPr lang="sk-SK" sz="2400" dirty="0" err="1">
                <a:solidFill>
                  <a:srgbClr val="004B6D"/>
                </a:solidFill>
                <a:latin typeface="Gilroy"/>
              </a:rPr>
              <a:t>cut</a:t>
            </a:r>
            <a:r>
              <a:rPr lang="sk-SK" sz="2400" dirty="0">
                <a:solidFill>
                  <a:srgbClr val="004B6D"/>
                </a:solidFill>
                <a:latin typeface="Gilroy"/>
              </a:rPr>
              <a:t>“</a:t>
            </a:r>
            <a:r>
              <a:rPr lang="en-US" sz="2400" dirty="0">
                <a:solidFill>
                  <a:srgbClr val="004B6D"/>
                </a:solidFill>
                <a:latin typeface="Gilroy"/>
              </a:rPr>
              <a:t> (?)</a:t>
            </a:r>
            <a:endParaRPr lang="sk-SK" sz="2400" dirty="0">
              <a:solidFill>
                <a:srgbClr val="004B6D"/>
              </a:solidFill>
              <a:latin typeface="Gilroy"/>
            </a:endParaRPr>
          </a:p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r>
              <a:rPr lang="sk-SK" sz="2400" dirty="0">
                <a:solidFill>
                  <a:srgbClr val="004B6D"/>
                </a:solidFill>
                <a:latin typeface="Gilroy"/>
              </a:rPr>
              <a:t>2025 </a:t>
            </a:r>
            <a:r>
              <a:rPr lang="sk-SK" sz="2400" dirty="0" err="1">
                <a:solidFill>
                  <a:srgbClr val="004B6D"/>
                </a:solidFill>
                <a:latin typeface="Gilroy"/>
              </a:rPr>
              <a:t>Target</a:t>
            </a:r>
            <a:r>
              <a:rPr lang="sk-SK" sz="2400" dirty="0">
                <a:solidFill>
                  <a:srgbClr val="004B6D"/>
                </a:solidFill>
                <a:latin typeface="Gilroy"/>
              </a:rPr>
              <a:t>: 3,125 %</a:t>
            </a:r>
          </a:p>
          <a:p>
            <a:pPr>
              <a:buSzPct val="100000"/>
            </a:pPr>
            <a:endParaRPr lang="sk-SK" sz="2400" b="1" dirty="0">
              <a:solidFill>
                <a:srgbClr val="004B6D"/>
              </a:solidFill>
              <a:latin typeface="Gilroy"/>
            </a:endParaRPr>
          </a:p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endParaRPr lang="sk-SK" sz="2400" b="1" dirty="0">
              <a:solidFill>
                <a:srgbClr val="004B6D"/>
              </a:solidFill>
              <a:latin typeface="Gilroy"/>
            </a:endParaRPr>
          </a:p>
          <a:p>
            <a:pPr marL="457200" indent="-457200">
              <a:buSzPct val="100000"/>
              <a:buFont typeface="+mj-lt"/>
              <a:buAutoNum type="arabicPeriod"/>
            </a:pPr>
            <a:endParaRPr lang="sk-SK" sz="2400" dirty="0">
              <a:solidFill>
                <a:srgbClr val="004B6D"/>
              </a:solidFill>
              <a:latin typeface="Gilroy"/>
            </a:endParaRPr>
          </a:p>
          <a:p>
            <a:pPr lvl="1">
              <a:buSzPct val="100000"/>
            </a:pPr>
            <a:endParaRPr lang="sk-SK" b="1" dirty="0">
              <a:solidFill>
                <a:srgbClr val="004B6D"/>
              </a:solidFill>
              <a:latin typeface="Gilroy"/>
            </a:endParaRPr>
          </a:p>
          <a:p>
            <a:endParaRPr lang="sk-SK" dirty="0">
              <a:cs typeface="Segoe UI Ligh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dirty="0">
              <a:cs typeface="Segoe UI Light"/>
            </a:endParaRPr>
          </a:p>
          <a:p>
            <a:pPr marL="0" indent="0">
              <a:buSzPct val="100000"/>
              <a:buNone/>
            </a:pPr>
            <a:r>
              <a:rPr lang="sk-SK" sz="1600" b="0" dirty="0">
                <a:latin typeface="Segoe UI Light"/>
                <a:cs typeface="Segoe UI Light"/>
              </a:rPr>
              <a:t>	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A792362-1454-4FFD-0C67-22BEDFB9317A}"/>
              </a:ext>
            </a:extLst>
          </p:cNvPr>
          <p:cNvGrpSpPr/>
          <p:nvPr/>
        </p:nvGrpSpPr>
        <p:grpSpPr>
          <a:xfrm>
            <a:off x="8322" y="1512549"/>
            <a:ext cx="6214925" cy="856270"/>
            <a:chOff x="8322" y="1512549"/>
            <a:chExt cx="6214925" cy="85627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B0C74DA-1191-77B0-BAA3-0D50DEDE0A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22" y="1512549"/>
              <a:ext cx="6214925" cy="645456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8995ADC-7AAE-116D-C64C-026C053E73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877" y="1841207"/>
              <a:ext cx="858569" cy="52761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E026AA7-0DFB-6709-E6F1-40061EFEE09E}"/>
              </a:ext>
            </a:extLst>
          </p:cNvPr>
          <p:cNvGrpSpPr/>
          <p:nvPr/>
        </p:nvGrpSpPr>
        <p:grpSpPr>
          <a:xfrm>
            <a:off x="-8323" y="3422565"/>
            <a:ext cx="6223247" cy="841296"/>
            <a:chOff x="-8323" y="3422565"/>
            <a:chExt cx="6223247" cy="841296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94082FA5-3B0B-F592-AAFB-D93678E887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8323" y="3758820"/>
              <a:ext cx="858569" cy="505041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9AC12F2-2BE9-B976-84E5-40213F19C09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3422565"/>
              <a:ext cx="6214924" cy="336255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C955949D-36B7-7FEB-1085-D6560B6EB0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445166" y="3758820"/>
              <a:ext cx="3769758" cy="186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54800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4A0E05D-FAA7-5F4C-6110-8AB9B942A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744" y="246031"/>
            <a:ext cx="10990555" cy="363854"/>
          </a:xfrm>
        </p:spPr>
        <p:txBody>
          <a:bodyPr/>
          <a:lstStyle/>
          <a:p>
            <a:r>
              <a:rPr lang="sk-SK" sz="4800" dirty="0"/>
              <a:t>Udržateľnosť firemných ziskov </a:t>
            </a:r>
          </a:p>
        </p:txBody>
      </p:sp>
      <p:pic>
        <p:nvPicPr>
          <p:cNvPr id="4" name="Picture 3" descr="People holding arrows">
            <a:extLst>
              <a:ext uri="{FF2B5EF4-FFF2-40B4-BE49-F238E27FC236}">
                <a16:creationId xmlns:a16="http://schemas.microsoft.com/office/drawing/2014/main" id="{2DF3AEA9-D449-34B3-AEF6-2DF509E0A61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44"/>
          <a:stretch/>
        </p:blipFill>
        <p:spPr>
          <a:xfrm>
            <a:off x="6223247" y="0"/>
            <a:ext cx="5968752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22F2D4-3EA0-8968-9A30-ECC93C6E20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941" y="1160560"/>
            <a:ext cx="6106306" cy="4857703"/>
          </a:xfrm>
          <a:prstGeom prst="rect">
            <a:avLst/>
          </a:prstGeom>
        </p:spPr>
      </p:pic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3DC926DB-AE42-9E86-49E9-DC1728C348C7}"/>
              </a:ext>
            </a:extLst>
          </p:cNvPr>
          <p:cNvSpPr>
            <a:spLocks noGrp="1"/>
          </p:cNvSpPr>
          <p:nvPr/>
        </p:nvSpPr>
        <p:spPr bwMode="gray">
          <a:xfrm>
            <a:off x="6435337" y="1739365"/>
            <a:ext cx="5894216" cy="1329718"/>
          </a:xfrm>
        </p:spPr>
        <p:txBody>
          <a:bodyPr lIns="91440" tIns="45720" rIns="91440" bIns="45720" anchor="t"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r>
              <a:rPr lang="sk-SK" sz="2400" b="1" dirty="0">
                <a:solidFill>
                  <a:srgbClr val="004B6D"/>
                </a:solidFill>
                <a:latin typeface="Gilroy"/>
                <a:cs typeface="Segoe UI Light"/>
              </a:rPr>
              <a:t>výsledky za QIII zatiaľ mierne prekvapili </a:t>
            </a:r>
            <a:r>
              <a:rPr lang="sk-SK" sz="2800" b="1" dirty="0">
                <a:cs typeface="Segoe UI Light"/>
              </a:rPr>
              <a:t>	</a:t>
            </a:r>
            <a:endParaRPr lang="sk-SK" sz="2800" b="1" dirty="0">
              <a:solidFill>
                <a:srgbClr val="004B6D"/>
              </a:solidFill>
              <a:latin typeface="Gilroy"/>
            </a:endParaRPr>
          </a:p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endParaRPr lang="sk-SK" sz="2400" b="1" dirty="0">
              <a:solidFill>
                <a:srgbClr val="004B6D"/>
              </a:solidFill>
              <a:latin typeface="Gilroy"/>
            </a:endParaRPr>
          </a:p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r>
              <a:rPr lang="sk-SK" sz="2400" b="1" dirty="0">
                <a:solidFill>
                  <a:srgbClr val="004B6D"/>
                </a:solidFill>
                <a:latin typeface="Gilroy"/>
              </a:rPr>
              <a:t>Big </a:t>
            </a:r>
            <a:r>
              <a:rPr lang="sk-SK" sz="2400" b="1" dirty="0" err="1">
                <a:solidFill>
                  <a:srgbClr val="004B6D"/>
                </a:solidFill>
                <a:latin typeface="Gilroy"/>
              </a:rPr>
              <a:t>Tech</a:t>
            </a:r>
            <a:r>
              <a:rPr lang="sk-SK" sz="2400" b="1" dirty="0">
                <a:solidFill>
                  <a:srgbClr val="004B6D"/>
                </a:solidFill>
                <a:latin typeface="Gilroy"/>
              </a:rPr>
              <a:t>/ Mag7 stále hnacím motorom, aj keď postupne stráca výkon</a:t>
            </a:r>
            <a:endParaRPr lang="en-US" sz="2400" b="1" dirty="0">
              <a:solidFill>
                <a:srgbClr val="004B6D"/>
              </a:solidFill>
              <a:latin typeface="Gilroy"/>
            </a:endParaRPr>
          </a:p>
          <a:p>
            <a:pPr>
              <a:buSzPct val="100000"/>
            </a:pPr>
            <a:endParaRPr lang="sk-SK" sz="2400" b="1" dirty="0">
              <a:solidFill>
                <a:srgbClr val="004B6D"/>
              </a:solidFill>
              <a:latin typeface="Gilroy"/>
            </a:endParaRPr>
          </a:p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r>
              <a:rPr lang="sk-SK" sz="2400" b="1" dirty="0">
                <a:solidFill>
                  <a:srgbClr val="004B6D"/>
                </a:solidFill>
                <a:latin typeface="Gilroy"/>
              </a:rPr>
              <a:t>zvyšok „pelotónu“ mierne zrýchli tempo    </a:t>
            </a:r>
          </a:p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endParaRPr lang="sk-SK" sz="2400" b="1" dirty="0">
              <a:solidFill>
                <a:srgbClr val="004B6D"/>
              </a:solidFill>
              <a:latin typeface="Gilroy"/>
              <a:sym typeface="Wingdings" panose="05000000000000000000" pitchFamily="2" charset="2"/>
            </a:endParaRPr>
          </a:p>
          <a:p>
            <a:pPr marL="800100" lvl="1" indent="-342900">
              <a:buSzPct val="100000"/>
              <a:buFont typeface="Arial" panose="020B0604020202020204" pitchFamily="34" charset="0"/>
              <a:buChar char="•"/>
            </a:pPr>
            <a:endParaRPr lang="sk-SK" sz="2800" b="1" dirty="0">
              <a:solidFill>
                <a:srgbClr val="004B6D"/>
              </a:solidFill>
              <a:latin typeface="Gilroy"/>
            </a:endParaRPr>
          </a:p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endParaRPr lang="sk-SK" sz="2800" b="1" dirty="0">
              <a:solidFill>
                <a:srgbClr val="004B6D"/>
              </a:solidFill>
              <a:latin typeface="Gilroy"/>
            </a:endParaRPr>
          </a:p>
          <a:p>
            <a:pPr marL="457200" indent="-457200">
              <a:buSzPct val="100000"/>
              <a:buFont typeface="+mj-lt"/>
              <a:buAutoNum type="arabicPeriod"/>
            </a:pPr>
            <a:endParaRPr lang="sk-SK" sz="2800" b="1" dirty="0">
              <a:solidFill>
                <a:srgbClr val="004B6D"/>
              </a:solidFill>
              <a:latin typeface="Gilroy"/>
            </a:endParaRPr>
          </a:p>
          <a:p>
            <a:pPr lvl="1">
              <a:buSzPct val="100000"/>
            </a:pPr>
            <a:endParaRPr lang="sk-SK" sz="2000" b="1" dirty="0">
              <a:solidFill>
                <a:srgbClr val="004B6D"/>
              </a:solidFill>
              <a:latin typeface="Gilroy"/>
            </a:endParaRPr>
          </a:p>
          <a:p>
            <a:endParaRPr lang="sk-SK" sz="2000" b="1" dirty="0">
              <a:cs typeface="Segoe UI Ligh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sz="2000" b="1" dirty="0">
              <a:cs typeface="Segoe UI Light"/>
            </a:endParaRPr>
          </a:p>
          <a:p>
            <a:pPr marL="0" indent="0">
              <a:buSzPct val="100000"/>
              <a:buNone/>
            </a:pPr>
            <a:r>
              <a:rPr lang="sk-SK" b="1" dirty="0">
                <a:latin typeface="Segoe UI Light"/>
                <a:cs typeface="Segoe UI Light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232456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eople holding arrows">
            <a:extLst>
              <a:ext uri="{FF2B5EF4-FFF2-40B4-BE49-F238E27FC236}">
                <a16:creationId xmlns:a16="http://schemas.microsoft.com/office/drawing/2014/main" id="{F3300F2D-81B6-E578-C216-62F94D398B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884"/>
          <a:stretch/>
        </p:blipFill>
        <p:spPr>
          <a:xfrm>
            <a:off x="0" y="9996"/>
            <a:ext cx="6232123" cy="685800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9E56CA32-DA20-563A-BEBD-454872217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4342" y="516023"/>
            <a:ext cx="9716068" cy="442121"/>
          </a:xfrm>
        </p:spPr>
        <p:txBody>
          <a:bodyPr/>
          <a:lstStyle/>
          <a:p>
            <a:pPr algn="r"/>
            <a:r>
              <a:rPr lang="sk-SK" sz="4800" dirty="0"/>
              <a:t>Geopolitika</a:t>
            </a:r>
            <a:endParaRPr lang="en-US" sz="4800" dirty="0"/>
          </a:p>
        </p:txBody>
      </p:sp>
      <p:sp>
        <p:nvSpPr>
          <p:cNvPr id="1027" name="Content Placeholder 3">
            <a:extLst>
              <a:ext uri="{FF2B5EF4-FFF2-40B4-BE49-F238E27FC236}">
                <a16:creationId xmlns:a16="http://schemas.microsoft.com/office/drawing/2014/main" id="{0F323927-8451-B832-0C37-ADDDCC2723C7}"/>
              </a:ext>
            </a:extLst>
          </p:cNvPr>
          <p:cNvSpPr>
            <a:spLocks noGrp="1"/>
          </p:cNvSpPr>
          <p:nvPr/>
        </p:nvSpPr>
        <p:spPr bwMode="gray">
          <a:xfrm>
            <a:off x="0" y="608898"/>
            <a:ext cx="5832629" cy="5640204"/>
          </a:xfrm>
        </p:spPr>
        <p:txBody>
          <a:bodyPr lIns="91440" tIns="45720" rIns="91440" bIns="45720" anchor="t"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100000"/>
            </a:pPr>
            <a:r>
              <a:rPr lang="sk-SK" sz="2800" b="1" dirty="0">
                <a:cs typeface="Segoe UI Light"/>
              </a:rPr>
              <a:t>	</a:t>
            </a:r>
            <a:endParaRPr lang="sk-SK" sz="2800" b="1" dirty="0">
              <a:solidFill>
                <a:srgbClr val="004B6D"/>
              </a:solidFill>
              <a:latin typeface="Gilroy"/>
            </a:endParaRPr>
          </a:p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endParaRPr lang="sk-SK" sz="2800" b="1" dirty="0">
              <a:solidFill>
                <a:srgbClr val="004B6D"/>
              </a:solidFill>
              <a:latin typeface="Gilroy"/>
            </a:endParaRPr>
          </a:p>
          <a:p>
            <a:pPr marL="457200" indent="-457200">
              <a:buSzPct val="100000"/>
              <a:buFont typeface="+mj-lt"/>
              <a:buAutoNum type="arabicPeriod"/>
            </a:pPr>
            <a:endParaRPr lang="sk-SK" sz="2800" dirty="0">
              <a:solidFill>
                <a:srgbClr val="004B6D"/>
              </a:solidFill>
              <a:latin typeface="Gilroy"/>
            </a:endParaRPr>
          </a:p>
          <a:p>
            <a:pPr lvl="1">
              <a:buSzPct val="100000"/>
            </a:pPr>
            <a:endParaRPr lang="sk-SK" sz="2000" b="1" dirty="0">
              <a:solidFill>
                <a:srgbClr val="004B6D"/>
              </a:solidFill>
              <a:latin typeface="Gilroy"/>
            </a:endParaRPr>
          </a:p>
          <a:p>
            <a:endParaRPr lang="sk-SK" sz="2000" dirty="0">
              <a:cs typeface="Segoe UI Ligh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sz="2000" dirty="0">
              <a:cs typeface="Segoe UI Light"/>
            </a:endParaRPr>
          </a:p>
          <a:p>
            <a:pPr marL="0" indent="0">
              <a:buSzPct val="100000"/>
              <a:buNone/>
            </a:pPr>
            <a:r>
              <a:rPr lang="sk-SK" b="0" dirty="0">
                <a:latin typeface="Segoe UI Light"/>
                <a:cs typeface="Segoe UI Light"/>
              </a:rPr>
              <a:t>	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92E1F082-2990-0CC0-E712-43CFBB54BF8A}"/>
              </a:ext>
            </a:extLst>
          </p:cNvPr>
          <p:cNvSpPr>
            <a:spLocks noGrp="1"/>
          </p:cNvSpPr>
          <p:nvPr/>
        </p:nvSpPr>
        <p:spPr bwMode="gray">
          <a:xfrm>
            <a:off x="199747" y="516023"/>
            <a:ext cx="5832629" cy="5640204"/>
          </a:xfrm>
        </p:spPr>
        <p:txBody>
          <a:bodyPr lIns="91440" tIns="45720" rIns="91440" bIns="45720" anchor="t"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100000"/>
            </a:pPr>
            <a:r>
              <a:rPr lang="sk-SK" sz="2800" b="1" dirty="0">
                <a:cs typeface="Segoe UI Light"/>
              </a:rPr>
              <a:t>	</a:t>
            </a:r>
            <a:endParaRPr lang="sk-SK" sz="2800" b="1" dirty="0">
              <a:solidFill>
                <a:srgbClr val="004B6D"/>
              </a:solidFill>
              <a:latin typeface="Gilroy"/>
            </a:endParaRPr>
          </a:p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endParaRPr lang="en-US" sz="2800" b="1" dirty="0">
              <a:solidFill>
                <a:srgbClr val="004B6D"/>
              </a:solidFill>
              <a:latin typeface="Gilroy"/>
            </a:endParaRPr>
          </a:p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4B6D"/>
                </a:solidFill>
                <a:latin typeface="Gilroy"/>
              </a:rPr>
              <a:t>Bl</a:t>
            </a:r>
            <a:r>
              <a:rPr lang="sk-SK" sz="2800" b="1" dirty="0" err="1">
                <a:solidFill>
                  <a:srgbClr val="004B6D"/>
                </a:solidFill>
                <a:latin typeface="Gilroy"/>
              </a:rPr>
              <a:t>ízky</a:t>
            </a:r>
            <a:r>
              <a:rPr lang="sk-SK" sz="2800" b="1" dirty="0">
                <a:solidFill>
                  <a:srgbClr val="004B6D"/>
                </a:solidFill>
                <a:latin typeface="Gilroy"/>
              </a:rPr>
              <a:t> Východ</a:t>
            </a:r>
          </a:p>
          <a:p>
            <a:pPr>
              <a:buSzPct val="100000"/>
            </a:pPr>
            <a:endParaRPr lang="sk-SK" sz="2800" b="1" dirty="0">
              <a:solidFill>
                <a:srgbClr val="004B6D"/>
              </a:solidFill>
              <a:latin typeface="Gilroy"/>
            </a:endParaRPr>
          </a:p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r>
              <a:rPr lang="sk-SK" sz="2800" b="1" dirty="0">
                <a:solidFill>
                  <a:srgbClr val="004B6D"/>
                </a:solidFill>
                <a:latin typeface="Gilroy"/>
              </a:rPr>
              <a:t>Ruská agresia na Ukrajine</a:t>
            </a:r>
          </a:p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endParaRPr lang="sk-SK" sz="2800" b="1" dirty="0">
              <a:solidFill>
                <a:srgbClr val="004B6D"/>
              </a:solidFill>
              <a:latin typeface="Gilroy"/>
            </a:endParaRPr>
          </a:p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r>
              <a:rPr lang="sk-SK" sz="2800" b="1" dirty="0">
                <a:solidFill>
                  <a:srgbClr val="004B6D"/>
                </a:solidFill>
                <a:latin typeface="Gilroy"/>
              </a:rPr>
              <a:t>Čína – Taiwan</a:t>
            </a:r>
          </a:p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endParaRPr lang="sk-SK" sz="2800" b="1" dirty="0">
              <a:solidFill>
                <a:srgbClr val="004B6D"/>
              </a:solidFill>
              <a:latin typeface="Gilroy"/>
            </a:endParaRPr>
          </a:p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r>
              <a:rPr lang="sk-SK" sz="2800" b="1" dirty="0">
                <a:solidFill>
                  <a:srgbClr val="004B6D"/>
                </a:solidFill>
                <a:latin typeface="Gilroy"/>
              </a:rPr>
              <a:t>Kórejský polostrov</a:t>
            </a:r>
          </a:p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endParaRPr lang="sk-SK" sz="2800" b="1" dirty="0">
              <a:solidFill>
                <a:srgbClr val="004B6D"/>
              </a:solidFill>
              <a:latin typeface="Gilroy"/>
            </a:endParaRPr>
          </a:p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r>
              <a:rPr lang="sk-SK" sz="2800" b="1" dirty="0">
                <a:solidFill>
                  <a:srgbClr val="004B6D"/>
                </a:solidFill>
                <a:latin typeface="Gilroy"/>
              </a:rPr>
              <a:t>...?</a:t>
            </a:r>
          </a:p>
          <a:p>
            <a:pPr>
              <a:buSzPct val="100000"/>
            </a:pPr>
            <a:endParaRPr lang="sk-SK" sz="2800" b="1" dirty="0">
              <a:solidFill>
                <a:srgbClr val="004B6D"/>
              </a:solidFill>
              <a:latin typeface="Gilroy"/>
            </a:endParaRPr>
          </a:p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endParaRPr lang="sk-SK" sz="2800" b="1" dirty="0">
              <a:solidFill>
                <a:srgbClr val="004B6D"/>
              </a:solidFill>
              <a:latin typeface="Gilroy"/>
            </a:endParaRPr>
          </a:p>
          <a:p>
            <a:pPr marL="457200" indent="-457200">
              <a:buSzPct val="100000"/>
              <a:buFont typeface="+mj-lt"/>
              <a:buAutoNum type="arabicPeriod"/>
            </a:pPr>
            <a:endParaRPr lang="sk-SK" sz="2800" b="1" dirty="0">
              <a:solidFill>
                <a:srgbClr val="004B6D"/>
              </a:solidFill>
              <a:latin typeface="Gilroy"/>
            </a:endParaRPr>
          </a:p>
          <a:p>
            <a:pPr lvl="1">
              <a:buSzPct val="100000"/>
            </a:pPr>
            <a:endParaRPr lang="sk-SK" sz="2000" b="1" dirty="0">
              <a:solidFill>
                <a:srgbClr val="004B6D"/>
              </a:solidFill>
              <a:latin typeface="Gilroy"/>
            </a:endParaRPr>
          </a:p>
          <a:p>
            <a:endParaRPr lang="sk-SK" sz="2000" b="1" dirty="0">
              <a:cs typeface="Segoe UI Ligh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sz="2000" b="1" dirty="0">
              <a:cs typeface="Segoe UI Light"/>
            </a:endParaRPr>
          </a:p>
          <a:p>
            <a:pPr marL="0" indent="0">
              <a:buSzPct val="100000"/>
              <a:buNone/>
            </a:pPr>
            <a:r>
              <a:rPr lang="sk-SK" b="1" dirty="0">
                <a:latin typeface="Segoe UI Light"/>
                <a:cs typeface="Segoe UI Light"/>
              </a:rPr>
              <a:t>	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17BDA3-D6C2-2D95-7DAB-958293C216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2122" y="1432837"/>
            <a:ext cx="6009489" cy="4166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964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eople holding arrows">
            <a:extLst>
              <a:ext uri="{FF2B5EF4-FFF2-40B4-BE49-F238E27FC236}">
                <a16:creationId xmlns:a16="http://schemas.microsoft.com/office/drawing/2014/main" id="{F3300F2D-81B6-E578-C216-62F94D398B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884"/>
          <a:stretch/>
        </p:blipFill>
        <p:spPr>
          <a:xfrm>
            <a:off x="0" y="9996"/>
            <a:ext cx="6232123" cy="685800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9E56CA32-DA20-563A-BEBD-454872217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5408" y="517626"/>
            <a:ext cx="9716068" cy="442121"/>
          </a:xfrm>
        </p:spPr>
        <p:txBody>
          <a:bodyPr/>
          <a:lstStyle/>
          <a:p>
            <a:pPr algn="r"/>
            <a:r>
              <a:rPr lang="en-US" sz="4800" dirty="0"/>
              <a:t>Vo</a:t>
            </a:r>
            <a:r>
              <a:rPr lang="sk-SK" sz="4800" dirty="0" err="1"/>
              <a:t>ľby</a:t>
            </a:r>
            <a:r>
              <a:rPr lang="sk-SK" sz="4800" dirty="0"/>
              <a:t> v USA</a:t>
            </a:r>
            <a:endParaRPr lang="en-US" sz="4800" dirty="0"/>
          </a:p>
        </p:txBody>
      </p:sp>
      <p:sp>
        <p:nvSpPr>
          <p:cNvPr id="1027" name="Content Placeholder 3">
            <a:extLst>
              <a:ext uri="{FF2B5EF4-FFF2-40B4-BE49-F238E27FC236}">
                <a16:creationId xmlns:a16="http://schemas.microsoft.com/office/drawing/2014/main" id="{0F323927-8451-B832-0C37-ADDDCC2723C7}"/>
              </a:ext>
            </a:extLst>
          </p:cNvPr>
          <p:cNvSpPr>
            <a:spLocks noGrp="1"/>
          </p:cNvSpPr>
          <p:nvPr/>
        </p:nvSpPr>
        <p:spPr bwMode="gray">
          <a:xfrm>
            <a:off x="0" y="608898"/>
            <a:ext cx="5832629" cy="5640204"/>
          </a:xfrm>
        </p:spPr>
        <p:txBody>
          <a:bodyPr lIns="91440" tIns="45720" rIns="91440" bIns="45720" anchor="t"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100000"/>
            </a:pPr>
            <a:r>
              <a:rPr lang="sk-SK" sz="2800" b="1" dirty="0">
                <a:cs typeface="Segoe UI Light"/>
              </a:rPr>
              <a:t>	</a:t>
            </a:r>
            <a:endParaRPr lang="sk-SK" sz="2800" b="1" dirty="0">
              <a:solidFill>
                <a:srgbClr val="004B6D"/>
              </a:solidFill>
              <a:latin typeface="Gilroy"/>
            </a:endParaRPr>
          </a:p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endParaRPr lang="sk-SK" sz="2800" b="1" dirty="0">
              <a:solidFill>
                <a:srgbClr val="004B6D"/>
              </a:solidFill>
              <a:latin typeface="Gilroy"/>
            </a:endParaRPr>
          </a:p>
          <a:p>
            <a:pPr marL="457200" indent="-457200">
              <a:buSzPct val="100000"/>
              <a:buFont typeface="+mj-lt"/>
              <a:buAutoNum type="arabicPeriod"/>
            </a:pPr>
            <a:endParaRPr lang="sk-SK" sz="2800" dirty="0">
              <a:solidFill>
                <a:srgbClr val="004B6D"/>
              </a:solidFill>
              <a:latin typeface="Gilroy"/>
            </a:endParaRPr>
          </a:p>
          <a:p>
            <a:pPr lvl="1">
              <a:buSzPct val="100000"/>
            </a:pPr>
            <a:endParaRPr lang="sk-SK" sz="2000" b="1" dirty="0">
              <a:solidFill>
                <a:srgbClr val="004B6D"/>
              </a:solidFill>
              <a:latin typeface="Gilroy"/>
            </a:endParaRPr>
          </a:p>
          <a:p>
            <a:endParaRPr lang="sk-SK" sz="2000" dirty="0">
              <a:cs typeface="Segoe UI Ligh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sz="2000" dirty="0">
              <a:cs typeface="Segoe UI Light"/>
            </a:endParaRPr>
          </a:p>
          <a:p>
            <a:pPr marL="0" indent="0">
              <a:buSzPct val="100000"/>
              <a:buNone/>
            </a:pPr>
            <a:r>
              <a:rPr lang="sk-SK" b="0" dirty="0">
                <a:latin typeface="Segoe UI Light"/>
                <a:cs typeface="Segoe UI Light"/>
              </a:rPr>
              <a:t>	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D2FCEDA-90B5-870E-EB31-4AAFCB827D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6468" y="554871"/>
            <a:ext cx="1009997" cy="116590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BC5D4A7-27D9-EBCD-E4D3-44028875C3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40226" y="516024"/>
            <a:ext cx="1013906" cy="119887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A999216-CC2A-C8C7-5F2D-DD5428C5746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85000"/>
          </a:blip>
          <a:stretch>
            <a:fillRect/>
          </a:stretch>
        </p:blipFill>
        <p:spPr>
          <a:xfrm>
            <a:off x="140800" y="2457376"/>
            <a:ext cx="5820106" cy="3311629"/>
          </a:xfrm>
          <a:prstGeom prst="rect">
            <a:avLst/>
          </a:prstGeom>
        </p:spPr>
      </p:pic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E5B06882-132A-C257-3859-F753769C3DB4}"/>
              </a:ext>
            </a:extLst>
          </p:cNvPr>
          <p:cNvSpPr>
            <a:spLocks noGrp="1"/>
          </p:cNvSpPr>
          <p:nvPr/>
        </p:nvSpPr>
        <p:spPr bwMode="gray">
          <a:xfrm>
            <a:off x="137868" y="-42825"/>
            <a:ext cx="5832629" cy="1447646"/>
          </a:xfrm>
        </p:spPr>
        <p:txBody>
          <a:bodyPr lIns="91440" tIns="45720" rIns="91440" bIns="45720" anchor="t"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100000"/>
            </a:pPr>
            <a:r>
              <a:rPr lang="sk-SK" sz="2800" b="1" dirty="0">
                <a:cs typeface="Segoe UI Light"/>
              </a:rPr>
              <a:t>	</a:t>
            </a:r>
            <a:endParaRPr lang="en-US" sz="2800" b="1" dirty="0">
              <a:solidFill>
                <a:srgbClr val="004B6D"/>
              </a:solidFill>
              <a:latin typeface="Gilroy"/>
            </a:endParaRPr>
          </a:p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r>
              <a:rPr lang="sk-SK" sz="2800" b="1" dirty="0" err="1">
                <a:solidFill>
                  <a:srgbClr val="004B6D"/>
                </a:solidFill>
                <a:latin typeface="Gilroy"/>
              </a:rPr>
              <a:t>Predv</a:t>
            </a:r>
            <a:r>
              <a:rPr lang="en-US" sz="2800" b="1" dirty="0">
                <a:solidFill>
                  <a:srgbClr val="004B6D"/>
                </a:solidFill>
                <a:latin typeface="Gilroy"/>
              </a:rPr>
              <a:t>o</a:t>
            </a:r>
            <a:r>
              <a:rPr lang="sk-SK" sz="2800" b="1" dirty="0" err="1">
                <a:solidFill>
                  <a:srgbClr val="004B6D"/>
                </a:solidFill>
                <a:latin typeface="Gilroy"/>
              </a:rPr>
              <a:t>lebná</a:t>
            </a:r>
            <a:r>
              <a:rPr lang="sk-SK" sz="2800" b="1" dirty="0">
                <a:solidFill>
                  <a:srgbClr val="004B6D"/>
                </a:solidFill>
                <a:latin typeface="Gilroy"/>
              </a:rPr>
              <a:t> kampaň má na akciové </a:t>
            </a:r>
            <a:r>
              <a:rPr lang="sk-SK" sz="2800" b="1">
                <a:solidFill>
                  <a:srgbClr val="004B6D"/>
                </a:solidFill>
                <a:latin typeface="Gilroy"/>
              </a:rPr>
              <a:t>trhy obmedzený </a:t>
            </a:r>
            <a:r>
              <a:rPr lang="sk-SK" sz="2800" b="1" dirty="0">
                <a:solidFill>
                  <a:srgbClr val="004B6D"/>
                </a:solidFill>
                <a:latin typeface="Gilroy"/>
              </a:rPr>
              <a:t>vplyv</a:t>
            </a:r>
            <a:endParaRPr lang="en-US" sz="2800" b="1" dirty="0">
              <a:solidFill>
                <a:srgbClr val="004B6D"/>
              </a:solidFill>
              <a:latin typeface="Gilroy"/>
            </a:endParaRPr>
          </a:p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r>
              <a:rPr lang="sk-SK" sz="2800" b="1" dirty="0">
                <a:solidFill>
                  <a:srgbClr val="004B6D"/>
                </a:solidFill>
                <a:latin typeface="Gilroy"/>
              </a:rPr>
              <a:t>V dlhodobom horizonte akcie rastú bez ohľadu na výsledok volieb</a:t>
            </a:r>
          </a:p>
          <a:p>
            <a:pPr>
              <a:buSzPct val="100000"/>
            </a:pPr>
            <a:endParaRPr lang="sk-SK" sz="2800" b="1" dirty="0">
              <a:solidFill>
                <a:srgbClr val="004B6D"/>
              </a:solidFill>
              <a:latin typeface="Gilroy"/>
            </a:endParaRPr>
          </a:p>
          <a:p>
            <a:pPr>
              <a:buSzPct val="100000"/>
            </a:pPr>
            <a:endParaRPr lang="sk-SK" sz="2800" b="1" dirty="0">
              <a:solidFill>
                <a:srgbClr val="004B6D"/>
              </a:solidFill>
              <a:latin typeface="Gilroy"/>
            </a:endParaRPr>
          </a:p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endParaRPr lang="sk-SK" sz="2800" b="1" dirty="0">
              <a:solidFill>
                <a:srgbClr val="004B6D"/>
              </a:solidFill>
              <a:latin typeface="Gilroy"/>
            </a:endParaRPr>
          </a:p>
          <a:p>
            <a:pPr marL="457200" indent="-457200">
              <a:buSzPct val="100000"/>
              <a:buFont typeface="+mj-lt"/>
              <a:buAutoNum type="arabicPeriod"/>
            </a:pPr>
            <a:endParaRPr lang="sk-SK" sz="2800" b="1" dirty="0">
              <a:solidFill>
                <a:srgbClr val="004B6D"/>
              </a:solidFill>
              <a:latin typeface="Gilroy"/>
            </a:endParaRPr>
          </a:p>
          <a:p>
            <a:pPr lvl="1">
              <a:buSzPct val="100000"/>
            </a:pPr>
            <a:endParaRPr lang="sk-SK" sz="2000" b="1" dirty="0">
              <a:solidFill>
                <a:srgbClr val="004B6D"/>
              </a:solidFill>
              <a:latin typeface="Gilroy"/>
            </a:endParaRPr>
          </a:p>
          <a:p>
            <a:endParaRPr lang="sk-SK" sz="2000" b="1" dirty="0">
              <a:cs typeface="Segoe UI Ligh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sz="2000" b="1" dirty="0">
              <a:cs typeface="Segoe UI Light"/>
            </a:endParaRPr>
          </a:p>
          <a:p>
            <a:pPr marL="0" indent="0">
              <a:buSzPct val="100000"/>
              <a:buNone/>
            </a:pPr>
            <a:r>
              <a:rPr lang="sk-SK" b="1" dirty="0">
                <a:latin typeface="Segoe UI Light"/>
                <a:cs typeface="Segoe UI Light"/>
              </a:rPr>
              <a:t>	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CF4451-984C-DA62-D700-519E1A5FEF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31095" y="1837678"/>
            <a:ext cx="5928111" cy="4078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945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eople holding arrows">
            <a:extLst>
              <a:ext uri="{FF2B5EF4-FFF2-40B4-BE49-F238E27FC236}">
                <a16:creationId xmlns:a16="http://schemas.microsoft.com/office/drawing/2014/main" id="{F3300F2D-81B6-E578-C216-62F94D398B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884"/>
          <a:stretch/>
        </p:blipFill>
        <p:spPr>
          <a:xfrm>
            <a:off x="0" y="9996"/>
            <a:ext cx="6232123" cy="6858000"/>
          </a:xfrm>
          <a:prstGeom prst="rect">
            <a:avLst/>
          </a:prstGeom>
        </p:spPr>
      </p:pic>
      <p:sp>
        <p:nvSpPr>
          <p:cNvPr id="1027" name="Content Placeholder 3">
            <a:extLst>
              <a:ext uri="{FF2B5EF4-FFF2-40B4-BE49-F238E27FC236}">
                <a16:creationId xmlns:a16="http://schemas.microsoft.com/office/drawing/2014/main" id="{0F323927-8451-B832-0C37-ADDDCC2723C7}"/>
              </a:ext>
            </a:extLst>
          </p:cNvPr>
          <p:cNvSpPr>
            <a:spLocks noGrp="1"/>
          </p:cNvSpPr>
          <p:nvPr/>
        </p:nvSpPr>
        <p:spPr bwMode="gray">
          <a:xfrm>
            <a:off x="0" y="608898"/>
            <a:ext cx="5832629" cy="5640204"/>
          </a:xfrm>
        </p:spPr>
        <p:txBody>
          <a:bodyPr lIns="91440" tIns="45720" rIns="91440" bIns="45720" anchor="t"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100000"/>
            </a:pPr>
            <a:r>
              <a:rPr lang="sk-SK" sz="2800" b="1" dirty="0">
                <a:cs typeface="Segoe UI Light"/>
              </a:rPr>
              <a:t>	</a:t>
            </a:r>
            <a:endParaRPr lang="sk-SK" sz="2800" b="1" dirty="0">
              <a:solidFill>
                <a:srgbClr val="004B6D"/>
              </a:solidFill>
              <a:latin typeface="Gilroy"/>
            </a:endParaRPr>
          </a:p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endParaRPr lang="sk-SK" sz="2800" b="1" dirty="0">
              <a:solidFill>
                <a:srgbClr val="004B6D"/>
              </a:solidFill>
              <a:latin typeface="Gilroy"/>
            </a:endParaRPr>
          </a:p>
          <a:p>
            <a:pPr marL="457200" indent="-457200">
              <a:buSzPct val="100000"/>
              <a:buFont typeface="+mj-lt"/>
              <a:buAutoNum type="arabicPeriod"/>
            </a:pPr>
            <a:endParaRPr lang="sk-SK" sz="2800" dirty="0">
              <a:solidFill>
                <a:srgbClr val="004B6D"/>
              </a:solidFill>
              <a:latin typeface="Gilroy"/>
            </a:endParaRPr>
          </a:p>
          <a:p>
            <a:pPr lvl="1">
              <a:buSzPct val="100000"/>
            </a:pPr>
            <a:endParaRPr lang="sk-SK" sz="2000" b="1" dirty="0">
              <a:solidFill>
                <a:srgbClr val="004B6D"/>
              </a:solidFill>
              <a:latin typeface="Gilroy"/>
            </a:endParaRPr>
          </a:p>
          <a:p>
            <a:endParaRPr lang="sk-SK" sz="2000" dirty="0">
              <a:cs typeface="Segoe UI Ligh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sz="2000" dirty="0">
              <a:cs typeface="Segoe UI Light"/>
            </a:endParaRPr>
          </a:p>
          <a:p>
            <a:pPr marL="0" indent="0">
              <a:buSzPct val="100000"/>
              <a:buNone/>
            </a:pPr>
            <a:r>
              <a:rPr lang="sk-SK" b="0" dirty="0">
                <a:latin typeface="Segoe UI Light"/>
                <a:cs typeface="Segoe UI Light"/>
              </a:rPr>
              <a:t>	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E5B06882-132A-C257-3859-F753769C3DB4}"/>
              </a:ext>
            </a:extLst>
          </p:cNvPr>
          <p:cNvSpPr>
            <a:spLocks noGrp="1"/>
          </p:cNvSpPr>
          <p:nvPr/>
        </p:nvSpPr>
        <p:spPr bwMode="gray">
          <a:xfrm>
            <a:off x="199746" y="327196"/>
            <a:ext cx="5832629" cy="1447646"/>
          </a:xfrm>
        </p:spPr>
        <p:txBody>
          <a:bodyPr lIns="91440" tIns="45720" rIns="91440" bIns="45720" anchor="t"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SzPct val="100000"/>
              <a:buFont typeface="Arial" panose="020B0604020202020204" pitchFamily="34" charset="0"/>
              <a:buChar char="•"/>
            </a:pPr>
            <a:r>
              <a:rPr lang="sk-SK" sz="2800" b="1" dirty="0">
                <a:solidFill>
                  <a:srgbClr val="004B6D"/>
                </a:solidFill>
                <a:latin typeface="Gilroy"/>
              </a:rPr>
              <a:t>Biely dom potrebuje na plnenie sľubov hlasy svojej strany </a:t>
            </a:r>
            <a:endParaRPr lang="sk-SK" sz="2800" b="1" dirty="0">
              <a:cs typeface="Segoe UI Light"/>
            </a:endParaRPr>
          </a:p>
          <a:p>
            <a:pPr>
              <a:buSzPct val="100000"/>
            </a:pPr>
            <a:r>
              <a:rPr lang="sk-SK" sz="2800" b="1" dirty="0">
                <a:cs typeface="Segoe UI Light"/>
              </a:rPr>
              <a:t>	</a:t>
            </a:r>
            <a:endParaRPr lang="en-US" sz="2800" b="1" dirty="0">
              <a:solidFill>
                <a:srgbClr val="004B6D"/>
              </a:solidFill>
              <a:latin typeface="Gilroy"/>
            </a:endParaRPr>
          </a:p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r>
              <a:rPr lang="sk-SK" sz="2800" b="1" dirty="0">
                <a:solidFill>
                  <a:srgbClr val="004B6D"/>
                </a:solidFill>
                <a:latin typeface="Gilroy"/>
              </a:rPr>
              <a:t>Rozhoduje rozloženie síl v Kongrese</a:t>
            </a:r>
            <a:endParaRPr lang="en-US" sz="2800" b="1" dirty="0">
              <a:solidFill>
                <a:srgbClr val="004B6D"/>
              </a:solidFill>
              <a:latin typeface="Gilroy"/>
            </a:endParaRPr>
          </a:p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endParaRPr lang="en-US" sz="2800" b="1" dirty="0">
              <a:solidFill>
                <a:srgbClr val="004B6D"/>
              </a:solidFill>
              <a:latin typeface="Gilroy"/>
            </a:endParaRPr>
          </a:p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endParaRPr lang="sk-SK" sz="2800" b="1" dirty="0">
              <a:solidFill>
                <a:srgbClr val="004B6D"/>
              </a:solidFill>
              <a:latin typeface="Gilroy"/>
            </a:endParaRPr>
          </a:p>
          <a:p>
            <a:pPr marL="457200" indent="-457200">
              <a:buSzPct val="100000"/>
              <a:buFont typeface="+mj-lt"/>
              <a:buAutoNum type="arabicPeriod"/>
            </a:pPr>
            <a:endParaRPr lang="sk-SK" sz="2800" b="1" dirty="0">
              <a:solidFill>
                <a:srgbClr val="004B6D"/>
              </a:solidFill>
              <a:latin typeface="Gilroy"/>
            </a:endParaRPr>
          </a:p>
          <a:p>
            <a:pPr lvl="1">
              <a:buSzPct val="100000"/>
            </a:pPr>
            <a:endParaRPr lang="sk-SK" sz="2000" b="1" dirty="0">
              <a:solidFill>
                <a:srgbClr val="004B6D"/>
              </a:solidFill>
              <a:latin typeface="Gilroy"/>
            </a:endParaRPr>
          </a:p>
          <a:p>
            <a:endParaRPr lang="sk-SK" sz="2000" b="1" dirty="0">
              <a:cs typeface="Segoe UI Ligh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sz="2000" b="1" dirty="0">
              <a:cs typeface="Segoe UI Light"/>
            </a:endParaRPr>
          </a:p>
          <a:p>
            <a:pPr marL="0" indent="0">
              <a:buSzPct val="100000"/>
              <a:buNone/>
            </a:pPr>
            <a:r>
              <a:rPr lang="sk-SK" b="1" dirty="0">
                <a:latin typeface="Segoe UI Light"/>
                <a:cs typeface="Segoe UI Light"/>
              </a:rPr>
              <a:t>	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42307A-A231-C909-DBD5-92D5E0F965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4507" y="608898"/>
            <a:ext cx="4714747" cy="5463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D2D457-D3DC-54B3-3F59-548FF9812B8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5000"/>
          </a:blip>
          <a:stretch>
            <a:fillRect/>
          </a:stretch>
        </p:blipFill>
        <p:spPr>
          <a:xfrm>
            <a:off x="622968" y="2423184"/>
            <a:ext cx="4986183" cy="3995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898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56CA32-DA20-563A-BEBD-454872217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223" y="270706"/>
            <a:ext cx="11825554" cy="442121"/>
          </a:xfrm>
        </p:spPr>
        <p:txBody>
          <a:bodyPr/>
          <a:lstStyle/>
          <a:p>
            <a:r>
              <a:rPr lang="sk-SK" sz="4800" dirty="0"/>
              <a:t>„Náš svet“ sa neustále mení</a:t>
            </a:r>
            <a:endParaRPr lang="en-US" sz="48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739F411-485A-70EA-596B-22B93C142D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398" y="1023484"/>
            <a:ext cx="4714083" cy="582876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B3F7034-F3DE-07A6-990A-3422C9FD746C}"/>
              </a:ext>
            </a:extLst>
          </p:cNvPr>
          <p:cNvSpPr/>
          <p:nvPr/>
        </p:nvSpPr>
        <p:spPr>
          <a:xfrm>
            <a:off x="962764" y="1135295"/>
            <a:ext cx="4215412" cy="8938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dirty="0" err="1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6A6038F-845E-B18D-E4F6-8072BC2AAF83}"/>
              </a:ext>
            </a:extLst>
          </p:cNvPr>
          <p:cNvSpPr/>
          <p:nvPr/>
        </p:nvSpPr>
        <p:spPr>
          <a:xfrm>
            <a:off x="5809993" y="2665303"/>
            <a:ext cx="5681609" cy="2545127"/>
          </a:xfrm>
          <a:prstGeom prst="roundRect">
            <a:avLst/>
          </a:prstGeom>
          <a:solidFill>
            <a:srgbClr val="00AEE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sk-SK" sz="3200" b="1" dirty="0"/>
              <a:t>Budúcnosť nezačne dnes, ani zajtra.</a:t>
            </a:r>
          </a:p>
          <a:p>
            <a:pPr algn="ctr"/>
            <a:endParaRPr lang="sk-SK" sz="3200" b="1" dirty="0"/>
          </a:p>
          <a:p>
            <a:pPr algn="ctr"/>
            <a:r>
              <a:rPr lang="sk-SK" sz="3200" b="1" dirty="0"/>
              <a:t>Budúcnosť začala už včera.</a:t>
            </a:r>
            <a:endParaRPr lang="en-US" sz="3200" b="1" dirty="0" err="1"/>
          </a:p>
        </p:txBody>
      </p:sp>
    </p:spTree>
    <p:extLst>
      <p:ext uri="{BB962C8B-B14F-4D97-AF65-F5344CB8AC3E}">
        <p14:creationId xmlns:p14="http://schemas.microsoft.com/office/powerpoint/2010/main" val="67739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eople holding arrows">
            <a:extLst>
              <a:ext uri="{FF2B5EF4-FFF2-40B4-BE49-F238E27FC236}">
                <a16:creationId xmlns:a16="http://schemas.microsoft.com/office/drawing/2014/main" id="{F3300F2D-81B6-E578-C216-62F94D398B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884"/>
          <a:stretch/>
        </p:blipFill>
        <p:spPr>
          <a:xfrm>
            <a:off x="0" y="9996"/>
            <a:ext cx="6232123" cy="685800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9E56CA32-DA20-563A-BEBD-454872217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7966" y="500853"/>
            <a:ext cx="9716068" cy="442121"/>
          </a:xfrm>
        </p:spPr>
        <p:txBody>
          <a:bodyPr/>
          <a:lstStyle/>
          <a:p>
            <a:pPr algn="r"/>
            <a:r>
              <a:rPr lang="en-US" sz="4800" dirty="0" err="1"/>
              <a:t>Megatrendy</a:t>
            </a:r>
            <a:endParaRPr lang="en-US" sz="4800" dirty="0"/>
          </a:p>
        </p:txBody>
      </p:sp>
      <p:sp>
        <p:nvSpPr>
          <p:cNvPr id="1027" name="Content Placeholder 3">
            <a:extLst>
              <a:ext uri="{FF2B5EF4-FFF2-40B4-BE49-F238E27FC236}">
                <a16:creationId xmlns:a16="http://schemas.microsoft.com/office/drawing/2014/main" id="{0F323927-8451-B832-0C37-ADDDCC2723C7}"/>
              </a:ext>
            </a:extLst>
          </p:cNvPr>
          <p:cNvSpPr>
            <a:spLocks noGrp="1"/>
          </p:cNvSpPr>
          <p:nvPr/>
        </p:nvSpPr>
        <p:spPr bwMode="gray">
          <a:xfrm>
            <a:off x="199746" y="427830"/>
            <a:ext cx="5832629" cy="5640204"/>
          </a:xfrm>
        </p:spPr>
        <p:txBody>
          <a:bodyPr lIns="91440" tIns="45720" rIns="91440" bIns="45720" anchor="t"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100000"/>
            </a:pPr>
            <a:r>
              <a:rPr lang="sk-SK" sz="2800" b="1" dirty="0">
                <a:cs typeface="Segoe UI Light"/>
              </a:rPr>
              <a:t>	</a:t>
            </a:r>
            <a:endParaRPr lang="sk-SK" sz="2800" b="1" dirty="0">
              <a:solidFill>
                <a:srgbClr val="004B6D"/>
              </a:solidFill>
              <a:latin typeface="Gilroy"/>
            </a:endParaRPr>
          </a:p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r>
              <a:rPr lang="sk-SK" sz="2800" b="1" dirty="0">
                <a:solidFill>
                  <a:srgbClr val="004B6D"/>
                </a:solidFill>
                <a:latin typeface="Gilroy"/>
              </a:rPr>
              <a:t>„</a:t>
            </a:r>
            <a:r>
              <a:rPr lang="en-US" sz="2800" b="1" dirty="0">
                <a:solidFill>
                  <a:srgbClr val="004B6D"/>
                </a:solidFill>
                <a:latin typeface="Gilroy"/>
              </a:rPr>
              <a:t>trendy</a:t>
            </a:r>
            <a:r>
              <a:rPr lang="sk-SK" sz="2800" b="1" dirty="0">
                <a:solidFill>
                  <a:srgbClr val="004B6D"/>
                </a:solidFill>
                <a:latin typeface="Gilroy"/>
              </a:rPr>
              <a:t>“</a:t>
            </a:r>
          </a:p>
          <a:p>
            <a:pPr marL="800100" lvl="1" indent="-342900"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4B6D"/>
                </a:solidFill>
                <a:latin typeface="Gilroy"/>
              </a:rPr>
              <a:t>&gt; </a:t>
            </a:r>
            <a:r>
              <a:rPr lang="sk-SK" sz="2800" dirty="0">
                <a:solidFill>
                  <a:srgbClr val="004B6D"/>
                </a:solidFill>
                <a:latin typeface="Gilroy"/>
              </a:rPr>
              <a:t>2 miliardy výsledkov</a:t>
            </a:r>
            <a:endParaRPr lang="en-US" sz="2800" dirty="0">
              <a:solidFill>
                <a:srgbClr val="004B6D"/>
              </a:solidFill>
              <a:latin typeface="Gilroy"/>
            </a:endParaRPr>
          </a:p>
          <a:p>
            <a:pPr marL="800100" lvl="1" indent="-342900">
              <a:buSzPct val="100000"/>
              <a:buFont typeface="Arial" panose="020B0604020202020204" pitchFamily="34" charset="0"/>
              <a:buChar char="•"/>
            </a:pPr>
            <a:endParaRPr lang="sk-SK" sz="2800" b="1" dirty="0">
              <a:solidFill>
                <a:srgbClr val="004B6D"/>
              </a:solidFill>
              <a:latin typeface="Gilroy"/>
            </a:endParaRPr>
          </a:p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r>
              <a:rPr lang="sk-SK" sz="2800" b="1" dirty="0">
                <a:solidFill>
                  <a:srgbClr val="004B6D"/>
                </a:solidFill>
                <a:latin typeface="Gilroy"/>
              </a:rPr>
              <a:t>„</a:t>
            </a:r>
            <a:r>
              <a:rPr lang="sk-SK" sz="2800" b="1" dirty="0" err="1">
                <a:solidFill>
                  <a:srgbClr val="004B6D"/>
                </a:solidFill>
                <a:latin typeface="Gilroy"/>
              </a:rPr>
              <a:t>megatrendy</a:t>
            </a:r>
            <a:r>
              <a:rPr lang="sk-SK" sz="2800" b="1" dirty="0">
                <a:solidFill>
                  <a:srgbClr val="004B6D"/>
                </a:solidFill>
                <a:latin typeface="Gilroy"/>
              </a:rPr>
              <a:t>“</a:t>
            </a:r>
          </a:p>
          <a:p>
            <a:pPr marL="800100" lvl="1" indent="-342900"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4B6D"/>
                </a:solidFill>
                <a:latin typeface="Gilroy"/>
              </a:rPr>
              <a:t>&gt; </a:t>
            </a:r>
            <a:r>
              <a:rPr lang="sk-SK" sz="2800" dirty="0">
                <a:solidFill>
                  <a:srgbClr val="004B6D"/>
                </a:solidFill>
                <a:latin typeface="Gilroy"/>
              </a:rPr>
              <a:t>21 miliónov výsledkov</a:t>
            </a:r>
            <a:endParaRPr lang="en-US" sz="2800" dirty="0">
              <a:solidFill>
                <a:srgbClr val="004B6D"/>
              </a:solidFill>
              <a:latin typeface="Gilroy"/>
            </a:endParaRPr>
          </a:p>
          <a:p>
            <a:pPr marL="800100" lvl="1" indent="-342900">
              <a:buSzPct val="100000"/>
              <a:buFont typeface="Arial" panose="020B0604020202020204" pitchFamily="34" charset="0"/>
              <a:buChar char="•"/>
            </a:pPr>
            <a:endParaRPr lang="sk-SK" sz="2800" dirty="0">
              <a:solidFill>
                <a:srgbClr val="004B6D"/>
              </a:solidFill>
              <a:latin typeface="Gilroy"/>
            </a:endParaRPr>
          </a:p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r>
              <a:rPr lang="sk-SK" sz="2800" b="1" dirty="0">
                <a:solidFill>
                  <a:srgbClr val="004B6D"/>
                </a:solidFill>
                <a:latin typeface="Gilroy"/>
              </a:rPr>
              <a:t>„investovanie do trendov“</a:t>
            </a:r>
          </a:p>
          <a:p>
            <a:pPr marL="800100" lvl="1" indent="-342900"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4B6D"/>
                </a:solidFill>
                <a:latin typeface="Gilroy"/>
              </a:rPr>
              <a:t>&gt; </a:t>
            </a:r>
            <a:r>
              <a:rPr lang="sk-SK" sz="2800" dirty="0">
                <a:solidFill>
                  <a:srgbClr val="004B6D"/>
                </a:solidFill>
                <a:latin typeface="Gilroy"/>
              </a:rPr>
              <a:t>652 000 výsledkov</a:t>
            </a:r>
            <a:endParaRPr lang="en-US" sz="2800" dirty="0">
              <a:solidFill>
                <a:srgbClr val="004B6D"/>
              </a:solidFill>
              <a:latin typeface="Gilroy"/>
            </a:endParaRPr>
          </a:p>
          <a:p>
            <a:pPr marL="800100" lvl="1" indent="-342900">
              <a:buSzPct val="100000"/>
              <a:buFont typeface="Arial" panose="020B0604020202020204" pitchFamily="34" charset="0"/>
              <a:buChar char="•"/>
            </a:pPr>
            <a:endParaRPr lang="sk-SK" sz="2800" dirty="0">
              <a:solidFill>
                <a:srgbClr val="004B6D"/>
              </a:solidFill>
              <a:latin typeface="Gilroy"/>
            </a:endParaRPr>
          </a:p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r>
              <a:rPr lang="sk-SK" sz="2800" b="1" dirty="0">
                <a:solidFill>
                  <a:srgbClr val="004B6D"/>
                </a:solidFill>
                <a:latin typeface="Gilroy"/>
              </a:rPr>
              <a:t>„investovanie do </a:t>
            </a:r>
            <a:r>
              <a:rPr lang="sk-SK" sz="2800" b="1" dirty="0" err="1">
                <a:solidFill>
                  <a:srgbClr val="004B6D"/>
                </a:solidFill>
                <a:latin typeface="Gilroy"/>
              </a:rPr>
              <a:t>megatrendov</a:t>
            </a:r>
            <a:r>
              <a:rPr lang="sk-SK" sz="2800" b="1" dirty="0">
                <a:solidFill>
                  <a:srgbClr val="004B6D"/>
                </a:solidFill>
                <a:latin typeface="Gilroy"/>
              </a:rPr>
              <a:t>“</a:t>
            </a:r>
          </a:p>
          <a:p>
            <a:pPr marL="800100" lvl="1" indent="-342900"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4B6D"/>
                </a:solidFill>
                <a:latin typeface="Gilroy"/>
              </a:rPr>
              <a:t>&gt; </a:t>
            </a:r>
            <a:r>
              <a:rPr lang="sk-SK" sz="2800" dirty="0">
                <a:solidFill>
                  <a:srgbClr val="004B6D"/>
                </a:solidFill>
                <a:latin typeface="Gilroy"/>
              </a:rPr>
              <a:t>14 800 výsledkov</a:t>
            </a:r>
            <a:endParaRPr lang="sk-SK" sz="2800" b="1" dirty="0">
              <a:solidFill>
                <a:srgbClr val="004B6D"/>
              </a:solidFill>
              <a:latin typeface="Gilroy"/>
            </a:endParaRPr>
          </a:p>
          <a:p>
            <a:pPr marL="457200" indent="-457200">
              <a:buSzPct val="100000"/>
              <a:buFont typeface="+mj-lt"/>
              <a:buAutoNum type="arabicPeriod"/>
            </a:pPr>
            <a:endParaRPr lang="sk-SK" sz="2800" dirty="0">
              <a:solidFill>
                <a:srgbClr val="004B6D"/>
              </a:solidFill>
              <a:latin typeface="Gilroy"/>
            </a:endParaRPr>
          </a:p>
          <a:p>
            <a:pPr lvl="1">
              <a:buSzPct val="100000"/>
            </a:pPr>
            <a:endParaRPr lang="sk-SK" sz="2000" b="1" dirty="0">
              <a:solidFill>
                <a:srgbClr val="004B6D"/>
              </a:solidFill>
              <a:latin typeface="Gilroy"/>
            </a:endParaRPr>
          </a:p>
          <a:p>
            <a:endParaRPr lang="sk-SK" sz="2000" dirty="0">
              <a:cs typeface="Segoe UI Ligh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sz="2000" dirty="0">
              <a:cs typeface="Segoe UI Light"/>
            </a:endParaRPr>
          </a:p>
          <a:p>
            <a:pPr marL="0" indent="0">
              <a:buSzPct val="100000"/>
              <a:buNone/>
            </a:pPr>
            <a:r>
              <a:rPr lang="sk-SK" b="0" dirty="0">
                <a:latin typeface="Segoe UI Light"/>
                <a:cs typeface="Segoe UI Light"/>
              </a:rPr>
              <a:t>	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969EE4-9F21-72BF-83DD-8C4D9E7AB8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3924" y="1910992"/>
            <a:ext cx="5908076" cy="2887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815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B450669-EBCF-04EE-8AA0-9509530028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9382" y="744189"/>
            <a:ext cx="5404536" cy="5204368"/>
          </a:xfrm>
          <a:prstGeom prst="rect">
            <a:avLst/>
          </a:prstGeom>
        </p:spPr>
      </p:pic>
      <p:pic>
        <p:nvPicPr>
          <p:cNvPr id="5" name="Picture 4" descr="People holding arrows">
            <a:extLst>
              <a:ext uri="{FF2B5EF4-FFF2-40B4-BE49-F238E27FC236}">
                <a16:creationId xmlns:a16="http://schemas.microsoft.com/office/drawing/2014/main" id="{F3300F2D-81B6-E578-C216-62F94D398B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884"/>
          <a:stretch/>
        </p:blipFill>
        <p:spPr>
          <a:xfrm>
            <a:off x="0" y="0"/>
            <a:ext cx="6232123" cy="685800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9E56CA32-DA20-563A-BEBD-454872217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260" y="145897"/>
            <a:ext cx="9716068" cy="442121"/>
          </a:xfrm>
        </p:spPr>
        <p:txBody>
          <a:bodyPr/>
          <a:lstStyle/>
          <a:p>
            <a:r>
              <a:rPr lang="sk-SK" sz="4800" dirty="0"/>
              <a:t>Víťazi zajtrajška podľa KBC AM</a:t>
            </a:r>
            <a:endParaRPr lang="en-US" sz="4800" dirty="0"/>
          </a:p>
        </p:txBody>
      </p:sp>
      <p:sp>
        <p:nvSpPr>
          <p:cNvPr id="1027" name="Content Placeholder 3">
            <a:extLst>
              <a:ext uri="{FF2B5EF4-FFF2-40B4-BE49-F238E27FC236}">
                <a16:creationId xmlns:a16="http://schemas.microsoft.com/office/drawing/2014/main" id="{0F323927-8451-B832-0C37-ADDDCC2723C7}"/>
              </a:ext>
            </a:extLst>
          </p:cNvPr>
          <p:cNvSpPr>
            <a:spLocks noGrp="1"/>
          </p:cNvSpPr>
          <p:nvPr/>
        </p:nvSpPr>
        <p:spPr bwMode="gray">
          <a:xfrm>
            <a:off x="87260" y="947090"/>
            <a:ext cx="5832629" cy="5640204"/>
          </a:xfrm>
        </p:spPr>
        <p:txBody>
          <a:bodyPr lIns="91440" tIns="45720" rIns="91440" bIns="45720" anchor="t"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100000"/>
            </a:pPr>
            <a:r>
              <a:rPr lang="sk-SK" sz="2800" b="1" dirty="0">
                <a:cs typeface="Segoe UI Light"/>
              </a:rPr>
              <a:t>	</a:t>
            </a:r>
            <a:endParaRPr lang="sk-SK" sz="2800" b="1" dirty="0">
              <a:solidFill>
                <a:srgbClr val="004B6D"/>
              </a:solidFill>
              <a:latin typeface="Gilroy"/>
            </a:endParaRPr>
          </a:p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r>
              <a:rPr lang="sk-SK" sz="2800" b="1" dirty="0">
                <a:solidFill>
                  <a:srgbClr val="004B6D"/>
                </a:solidFill>
                <a:latin typeface="Gilroy"/>
              </a:rPr>
              <a:t>Pre </a:t>
            </a:r>
            <a:r>
              <a:rPr lang="en-US" sz="2800" b="1" dirty="0" err="1">
                <a:solidFill>
                  <a:srgbClr val="004B6D"/>
                </a:solidFill>
                <a:latin typeface="Gilroy"/>
              </a:rPr>
              <a:t>zdravie</a:t>
            </a:r>
            <a:r>
              <a:rPr lang="sk-SK" sz="2800" b="1" dirty="0">
                <a:solidFill>
                  <a:srgbClr val="004B6D"/>
                </a:solidFill>
                <a:latin typeface="Gilroy"/>
              </a:rPr>
              <a:t> (</a:t>
            </a:r>
            <a:r>
              <a:rPr lang="sk-SK" sz="2800" b="1" dirty="0" err="1">
                <a:solidFill>
                  <a:srgbClr val="004B6D"/>
                </a:solidFill>
                <a:latin typeface="Gilroy"/>
              </a:rPr>
              <a:t>We</a:t>
            </a:r>
            <a:r>
              <a:rPr lang="sk-SK" sz="2800" b="1" dirty="0">
                <a:solidFill>
                  <a:srgbClr val="004B6D"/>
                </a:solidFill>
                <a:latin typeface="Gilroy"/>
              </a:rPr>
              <a:t> </a:t>
            </a:r>
            <a:r>
              <a:rPr lang="sk-SK" sz="2800" b="1" dirty="0" err="1">
                <a:solidFill>
                  <a:srgbClr val="004B6D"/>
                </a:solidFill>
                <a:latin typeface="Gilroy"/>
              </a:rPr>
              <a:t>Care</a:t>
            </a:r>
            <a:r>
              <a:rPr lang="sk-SK" sz="2800" b="1" dirty="0">
                <a:solidFill>
                  <a:srgbClr val="004B6D"/>
                </a:solidFill>
                <a:latin typeface="Gilroy"/>
              </a:rPr>
              <a:t>)</a:t>
            </a:r>
          </a:p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endParaRPr lang="sk-SK" sz="2800" b="1" dirty="0">
              <a:solidFill>
                <a:srgbClr val="004B6D"/>
              </a:solidFill>
              <a:latin typeface="Gilroy"/>
            </a:endParaRPr>
          </a:p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r>
              <a:rPr lang="sk-SK" sz="2800" b="1" dirty="0">
                <a:solidFill>
                  <a:srgbClr val="004B6D"/>
                </a:solidFill>
                <a:latin typeface="Gilroy"/>
              </a:rPr>
              <a:t>Pre inovácie (</a:t>
            </a:r>
            <a:r>
              <a:rPr lang="sk-SK" sz="2800" b="1" dirty="0" err="1">
                <a:solidFill>
                  <a:srgbClr val="004B6D"/>
                </a:solidFill>
                <a:latin typeface="Gilroy"/>
              </a:rPr>
              <a:t>We</a:t>
            </a:r>
            <a:r>
              <a:rPr lang="sk-SK" sz="2800" b="1" dirty="0">
                <a:solidFill>
                  <a:srgbClr val="004B6D"/>
                </a:solidFill>
                <a:latin typeface="Gilroy"/>
              </a:rPr>
              <a:t> </a:t>
            </a:r>
            <a:r>
              <a:rPr lang="sk-SK" sz="2800" b="1" dirty="0" err="1">
                <a:solidFill>
                  <a:srgbClr val="004B6D"/>
                </a:solidFill>
                <a:latin typeface="Gilroy"/>
              </a:rPr>
              <a:t>Digitize</a:t>
            </a:r>
            <a:r>
              <a:rPr lang="sk-SK" sz="2800" b="1" dirty="0">
                <a:solidFill>
                  <a:srgbClr val="004B6D"/>
                </a:solidFill>
                <a:latin typeface="Gilroy"/>
              </a:rPr>
              <a:t>)</a:t>
            </a:r>
          </a:p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endParaRPr lang="sk-SK" sz="2800" b="1" dirty="0">
              <a:solidFill>
                <a:srgbClr val="004B6D"/>
              </a:solidFill>
              <a:latin typeface="Gilroy"/>
            </a:endParaRPr>
          </a:p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r>
              <a:rPr lang="sk-SK" sz="2800" b="1" dirty="0">
                <a:solidFill>
                  <a:srgbClr val="004B6D"/>
                </a:solidFill>
                <a:latin typeface="Gilroy"/>
              </a:rPr>
              <a:t>Pre budúcnosť (</a:t>
            </a:r>
            <a:r>
              <a:rPr lang="sk-SK" sz="2800" b="1" dirty="0" err="1">
                <a:solidFill>
                  <a:srgbClr val="004B6D"/>
                </a:solidFill>
                <a:latin typeface="Gilroy"/>
              </a:rPr>
              <a:t>We</a:t>
            </a:r>
            <a:r>
              <a:rPr lang="sk-SK" sz="2800" b="1" dirty="0">
                <a:solidFill>
                  <a:srgbClr val="004B6D"/>
                </a:solidFill>
                <a:latin typeface="Gilroy"/>
              </a:rPr>
              <a:t> </a:t>
            </a:r>
            <a:r>
              <a:rPr lang="sk-SK" sz="2800" b="1" dirty="0" err="1">
                <a:solidFill>
                  <a:srgbClr val="004B6D"/>
                </a:solidFill>
                <a:latin typeface="Gilroy"/>
              </a:rPr>
              <a:t>Shape</a:t>
            </a:r>
            <a:r>
              <a:rPr lang="sk-SK" sz="2800" b="1" dirty="0">
                <a:solidFill>
                  <a:srgbClr val="004B6D"/>
                </a:solidFill>
                <a:latin typeface="Gilroy"/>
              </a:rPr>
              <a:t>)</a:t>
            </a:r>
          </a:p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endParaRPr lang="sk-SK" sz="2800" b="1" dirty="0">
              <a:solidFill>
                <a:srgbClr val="004B6D"/>
              </a:solidFill>
              <a:latin typeface="Gilroy"/>
            </a:endParaRPr>
          </a:p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r>
              <a:rPr lang="sk-SK" sz="2800" b="1" dirty="0">
                <a:solidFill>
                  <a:srgbClr val="004B6D"/>
                </a:solidFill>
                <a:latin typeface="Gilroy"/>
              </a:rPr>
              <a:t>Pre život (</a:t>
            </a:r>
            <a:r>
              <a:rPr lang="sk-SK" sz="2800" b="1" dirty="0" err="1">
                <a:solidFill>
                  <a:srgbClr val="004B6D"/>
                </a:solidFill>
                <a:latin typeface="Gilroy"/>
              </a:rPr>
              <a:t>We</a:t>
            </a:r>
            <a:r>
              <a:rPr lang="sk-SK" sz="2800" b="1" dirty="0">
                <a:solidFill>
                  <a:srgbClr val="004B6D"/>
                </a:solidFill>
                <a:latin typeface="Gilroy"/>
              </a:rPr>
              <a:t> Live)</a:t>
            </a:r>
          </a:p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endParaRPr lang="sk-SK" sz="2800" b="1" dirty="0">
              <a:solidFill>
                <a:srgbClr val="004B6D"/>
              </a:solidFill>
              <a:latin typeface="Gilroy"/>
            </a:endParaRPr>
          </a:p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r>
              <a:rPr lang="sk-SK" sz="2800" b="1" dirty="0">
                <a:solidFill>
                  <a:srgbClr val="004B6D"/>
                </a:solidFill>
                <a:latin typeface="Gilroy"/>
              </a:rPr>
              <a:t>Pre radosť (</a:t>
            </a:r>
            <a:r>
              <a:rPr lang="sk-SK" sz="2800" b="1" dirty="0" err="1">
                <a:solidFill>
                  <a:srgbClr val="004B6D"/>
                </a:solidFill>
                <a:latin typeface="Gilroy"/>
              </a:rPr>
              <a:t>We</a:t>
            </a:r>
            <a:r>
              <a:rPr lang="sk-SK" sz="2800" b="1" dirty="0">
                <a:solidFill>
                  <a:srgbClr val="004B6D"/>
                </a:solidFill>
                <a:latin typeface="Gilroy"/>
              </a:rPr>
              <a:t> </a:t>
            </a:r>
            <a:r>
              <a:rPr lang="sk-SK" sz="2800" b="1" dirty="0" err="1">
                <a:solidFill>
                  <a:srgbClr val="004B6D"/>
                </a:solidFill>
                <a:latin typeface="Gilroy"/>
              </a:rPr>
              <a:t>Like</a:t>
            </a:r>
            <a:r>
              <a:rPr lang="sk-SK" sz="2800" b="1" dirty="0">
                <a:solidFill>
                  <a:srgbClr val="004B6D"/>
                </a:solidFill>
                <a:latin typeface="Gilroy"/>
              </a:rPr>
              <a:t>)</a:t>
            </a:r>
          </a:p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endParaRPr lang="sk-SK" sz="2800" b="1" dirty="0">
              <a:solidFill>
                <a:srgbClr val="004B6D"/>
              </a:solidFill>
              <a:latin typeface="Gilroy"/>
            </a:endParaRPr>
          </a:p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r>
              <a:rPr lang="sk-SK" sz="2800" b="1" dirty="0">
                <a:solidFill>
                  <a:srgbClr val="004B6D"/>
                </a:solidFill>
                <a:latin typeface="Gilroy"/>
              </a:rPr>
              <a:t>Pre priestor (</a:t>
            </a:r>
            <a:r>
              <a:rPr lang="sk-SK" sz="2800" b="1" dirty="0" err="1">
                <a:solidFill>
                  <a:srgbClr val="004B6D"/>
                </a:solidFill>
                <a:latin typeface="Gilroy"/>
              </a:rPr>
              <a:t>We</a:t>
            </a:r>
            <a:r>
              <a:rPr lang="sk-SK" sz="2800" b="1" dirty="0">
                <a:solidFill>
                  <a:srgbClr val="004B6D"/>
                </a:solidFill>
                <a:latin typeface="Gilroy"/>
              </a:rPr>
              <a:t> </a:t>
            </a:r>
            <a:r>
              <a:rPr lang="sk-SK" sz="2800" b="1" dirty="0" err="1">
                <a:solidFill>
                  <a:srgbClr val="004B6D"/>
                </a:solidFill>
                <a:latin typeface="Gilroy"/>
              </a:rPr>
              <a:t>House</a:t>
            </a:r>
            <a:r>
              <a:rPr lang="sk-SK" sz="2800" b="1" dirty="0">
                <a:solidFill>
                  <a:srgbClr val="004B6D"/>
                </a:solidFill>
                <a:latin typeface="Gilroy"/>
              </a:rPr>
              <a:t>) </a:t>
            </a:r>
          </a:p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endParaRPr lang="sk-SK" sz="2800" b="1" dirty="0">
              <a:solidFill>
                <a:srgbClr val="004B6D"/>
              </a:solidFill>
              <a:latin typeface="Gilroy"/>
            </a:endParaRPr>
          </a:p>
          <a:p>
            <a:pPr marL="457200" indent="-457200">
              <a:buSzPct val="100000"/>
              <a:buFont typeface="+mj-lt"/>
              <a:buAutoNum type="arabicPeriod"/>
            </a:pPr>
            <a:endParaRPr lang="sk-SK" sz="2800" dirty="0">
              <a:solidFill>
                <a:srgbClr val="004B6D"/>
              </a:solidFill>
              <a:latin typeface="Gilroy"/>
            </a:endParaRPr>
          </a:p>
          <a:p>
            <a:pPr lvl="1">
              <a:buSzPct val="100000"/>
            </a:pPr>
            <a:endParaRPr lang="sk-SK" sz="2000" b="1" dirty="0">
              <a:solidFill>
                <a:srgbClr val="004B6D"/>
              </a:solidFill>
              <a:latin typeface="Gilroy"/>
            </a:endParaRPr>
          </a:p>
          <a:p>
            <a:endParaRPr lang="sk-SK" sz="2000" dirty="0">
              <a:cs typeface="Segoe UI Ligh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sz="2000" dirty="0">
              <a:cs typeface="Segoe UI Light"/>
            </a:endParaRPr>
          </a:p>
          <a:p>
            <a:pPr marL="0" indent="0">
              <a:buSzPct val="100000"/>
              <a:buNone/>
            </a:pPr>
            <a:r>
              <a:rPr lang="sk-SK" b="0" dirty="0">
                <a:latin typeface="Segoe UI Light"/>
                <a:cs typeface="Segoe UI Light"/>
              </a:rPr>
              <a:t>	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EC6E979-5AFF-E18A-A9BC-EFAFB58AE333}"/>
              </a:ext>
            </a:extLst>
          </p:cNvPr>
          <p:cNvSpPr/>
          <p:nvPr/>
        </p:nvSpPr>
        <p:spPr>
          <a:xfrm>
            <a:off x="9813602" y="947090"/>
            <a:ext cx="1015360" cy="1015274"/>
          </a:xfrm>
          <a:prstGeom prst="ellipse">
            <a:avLst/>
          </a:prstGeom>
          <a:noFill/>
          <a:ln w="762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dirty="0" err="1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B7897C8-7D3C-256E-FFE0-70B3FE431E93}"/>
              </a:ext>
            </a:extLst>
          </p:cNvPr>
          <p:cNvSpPr/>
          <p:nvPr/>
        </p:nvSpPr>
        <p:spPr>
          <a:xfrm>
            <a:off x="10233062" y="4058292"/>
            <a:ext cx="1103580" cy="1087348"/>
          </a:xfrm>
          <a:prstGeom prst="ellipse">
            <a:avLst/>
          </a:prstGeom>
          <a:noFill/>
          <a:ln w="762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dirty="0" err="1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C07A5A1-B3CA-84CE-01CE-3B37FD102B77}"/>
              </a:ext>
            </a:extLst>
          </p:cNvPr>
          <p:cNvSpPr/>
          <p:nvPr/>
        </p:nvSpPr>
        <p:spPr>
          <a:xfrm>
            <a:off x="9201400" y="4850935"/>
            <a:ext cx="1015360" cy="1015274"/>
          </a:xfrm>
          <a:prstGeom prst="ellipse">
            <a:avLst/>
          </a:prstGeom>
          <a:noFill/>
          <a:ln w="762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dirty="0" err="1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43099ED-B49F-B5EA-3E0C-F6F598087391}"/>
              </a:ext>
            </a:extLst>
          </p:cNvPr>
          <p:cNvSpPr/>
          <p:nvPr/>
        </p:nvSpPr>
        <p:spPr>
          <a:xfrm>
            <a:off x="8065213" y="4830387"/>
            <a:ext cx="948697" cy="974512"/>
          </a:xfrm>
          <a:prstGeom prst="ellipse">
            <a:avLst/>
          </a:prstGeom>
          <a:noFill/>
          <a:ln w="762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dirty="0" err="1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8DB96C0-3DD9-9E78-7164-3B37B0F75D27}"/>
              </a:ext>
            </a:extLst>
          </p:cNvPr>
          <p:cNvSpPr/>
          <p:nvPr/>
        </p:nvSpPr>
        <p:spPr>
          <a:xfrm>
            <a:off x="7129161" y="4218980"/>
            <a:ext cx="1015360" cy="1015274"/>
          </a:xfrm>
          <a:prstGeom prst="ellipse">
            <a:avLst/>
          </a:prstGeom>
          <a:noFill/>
          <a:ln w="762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dirty="0" err="1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7E165A8-72AE-F363-636F-79A638488A15}"/>
              </a:ext>
            </a:extLst>
          </p:cNvPr>
          <p:cNvSpPr/>
          <p:nvPr/>
        </p:nvSpPr>
        <p:spPr>
          <a:xfrm>
            <a:off x="6631755" y="3259555"/>
            <a:ext cx="1015360" cy="1015274"/>
          </a:xfrm>
          <a:prstGeom prst="ellipse">
            <a:avLst/>
          </a:prstGeom>
          <a:noFill/>
          <a:ln w="762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dirty="0" err="1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86DA54F-17FE-98EB-1A5C-BE15FCB77CA2}"/>
              </a:ext>
            </a:extLst>
          </p:cNvPr>
          <p:cNvSpPr txBox="1"/>
          <p:nvPr/>
        </p:nvSpPr>
        <p:spPr>
          <a:xfrm>
            <a:off x="8167953" y="2609636"/>
            <a:ext cx="1808253" cy="132343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sk-SK" sz="2000" b="1" dirty="0"/>
              <a:t>RI fondy</a:t>
            </a:r>
          </a:p>
          <a:p>
            <a:pPr algn="ctr"/>
            <a:endParaRPr lang="sk-SK" sz="2000" b="1" dirty="0"/>
          </a:p>
          <a:p>
            <a:pPr algn="ctr"/>
            <a:endParaRPr lang="sk-SK" sz="2000" b="1" dirty="0"/>
          </a:p>
          <a:p>
            <a:pPr algn="ctr"/>
            <a:r>
              <a:rPr lang="sk-SK" sz="2000" b="1" dirty="0"/>
              <a:t>„Pre Váš svet“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589316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56CA32-DA20-563A-BEBD-454872217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802" y="298934"/>
            <a:ext cx="11825554" cy="442121"/>
          </a:xfrm>
        </p:spPr>
        <p:txBody>
          <a:bodyPr/>
          <a:lstStyle/>
          <a:p>
            <a:r>
              <a:rPr lang="sk-SK" sz="4800" dirty="0"/>
              <a:t>„Náš svet“ sa neustále </a:t>
            </a:r>
            <a:r>
              <a:rPr lang="en-US" sz="4800" dirty="0"/>
              <a:t>a r</a:t>
            </a:r>
            <a:r>
              <a:rPr lang="sk-SK" sz="4800" dirty="0"/>
              <a:t>ý</a:t>
            </a:r>
            <a:r>
              <a:rPr lang="en-US" sz="4800" dirty="0" err="1"/>
              <a:t>chlo</a:t>
            </a:r>
            <a:r>
              <a:rPr lang="en-US" sz="4800" dirty="0"/>
              <a:t> </a:t>
            </a:r>
            <a:r>
              <a:rPr lang="sk-SK" sz="4800" dirty="0"/>
              <a:t>mení</a:t>
            </a:r>
            <a:endParaRPr lang="en-US" sz="48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B3F7034-F3DE-07A6-990A-3422C9FD746C}"/>
              </a:ext>
            </a:extLst>
          </p:cNvPr>
          <p:cNvSpPr/>
          <p:nvPr/>
        </p:nvSpPr>
        <p:spPr>
          <a:xfrm>
            <a:off x="962764" y="1135295"/>
            <a:ext cx="4215412" cy="8938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dirty="0" err="1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4C5D92-62AD-A95E-967E-0F826878BE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261" y="1104398"/>
            <a:ext cx="5102815" cy="5713469"/>
          </a:xfrm>
          <a:prstGeom prst="rect">
            <a:avLst/>
          </a:prstGeom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9FFB5D2E-3B1D-4554-899C-4BAA33AEEF67}"/>
              </a:ext>
            </a:extLst>
          </p:cNvPr>
          <p:cNvSpPr>
            <a:spLocks noGrp="1"/>
          </p:cNvSpPr>
          <p:nvPr/>
        </p:nvSpPr>
        <p:spPr bwMode="gray">
          <a:xfrm>
            <a:off x="6065579" y="999554"/>
            <a:ext cx="5832629" cy="4193081"/>
          </a:xfrm>
        </p:spPr>
        <p:txBody>
          <a:bodyPr lIns="91440" tIns="45720" rIns="91440" bIns="45720" anchor="t"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100000"/>
            </a:pPr>
            <a:endParaRPr lang="sk-SK" sz="2000" b="1" dirty="0">
              <a:solidFill>
                <a:srgbClr val="004B6D"/>
              </a:solidFill>
              <a:latin typeface="Gilroy"/>
            </a:endParaRPr>
          </a:p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r>
              <a:rPr lang="sk-SK" sz="2000" b="1" dirty="0">
                <a:solidFill>
                  <a:srgbClr val="004B6D"/>
                </a:solidFill>
                <a:latin typeface="Gilroy"/>
              </a:rPr>
              <a:t>2014</a:t>
            </a:r>
          </a:p>
          <a:p>
            <a:pPr marL="800100" lvl="1" indent="-342900">
              <a:buSzPct val="100000"/>
              <a:buFont typeface="Arial" panose="020B0604020202020204" pitchFamily="34" charset="0"/>
              <a:buChar char="•"/>
            </a:pPr>
            <a:r>
              <a:rPr lang="sk-SK" sz="2000" dirty="0">
                <a:solidFill>
                  <a:srgbClr val="004B6D"/>
                </a:solidFill>
                <a:latin typeface="Gilroy"/>
              </a:rPr>
              <a:t>vygeneruj obrázok ľudskej tváre </a:t>
            </a:r>
          </a:p>
          <a:p>
            <a:pPr marL="800100" lvl="1" indent="-342900">
              <a:buSzPct val="100000"/>
              <a:buFont typeface="Arial" panose="020B0604020202020204" pitchFamily="34" charset="0"/>
              <a:buChar char="•"/>
            </a:pPr>
            <a:endParaRPr lang="sk-SK" sz="2000" dirty="0">
              <a:solidFill>
                <a:srgbClr val="004B6D"/>
              </a:solidFill>
              <a:latin typeface="Gilroy"/>
            </a:endParaRPr>
          </a:p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r>
              <a:rPr lang="sk-SK" sz="2000" b="1" dirty="0">
                <a:solidFill>
                  <a:srgbClr val="004B6D"/>
                </a:solidFill>
                <a:latin typeface="Gilroy"/>
              </a:rPr>
              <a:t>2017</a:t>
            </a:r>
          </a:p>
          <a:p>
            <a:pPr marL="800100" lvl="1" indent="-342900">
              <a:buSzPct val="100000"/>
              <a:buFont typeface="Arial" panose="020B0604020202020204" pitchFamily="34" charset="0"/>
              <a:buChar char="•"/>
            </a:pPr>
            <a:r>
              <a:rPr lang="sk-SK" sz="2000" dirty="0">
                <a:solidFill>
                  <a:srgbClr val="004B6D"/>
                </a:solidFill>
              </a:rPr>
              <a:t>vygeneruj obrázok ľudskej tváre </a:t>
            </a:r>
            <a:endParaRPr lang="sk-SK" sz="2000" dirty="0">
              <a:solidFill>
                <a:srgbClr val="004B6D"/>
              </a:solidFill>
              <a:latin typeface="Gilroy"/>
            </a:endParaRPr>
          </a:p>
          <a:p>
            <a:pPr marL="800100" lvl="1" indent="-342900">
              <a:buSzPct val="100000"/>
              <a:buFont typeface="Arial" panose="020B0604020202020204" pitchFamily="34" charset="0"/>
              <a:buChar char="•"/>
            </a:pPr>
            <a:r>
              <a:rPr lang="sk-SK" sz="2000" dirty="0">
                <a:solidFill>
                  <a:srgbClr val="004B6D"/>
                </a:solidFill>
                <a:latin typeface="Gilroy"/>
              </a:rPr>
              <a:t>AI alebo fotografia?</a:t>
            </a:r>
          </a:p>
          <a:p>
            <a:pPr marL="800100" lvl="1" indent="-342900">
              <a:buSzPct val="100000"/>
              <a:buFont typeface="Arial" panose="020B0604020202020204" pitchFamily="34" charset="0"/>
              <a:buChar char="•"/>
            </a:pPr>
            <a:endParaRPr lang="sk-SK" sz="2000" dirty="0">
              <a:solidFill>
                <a:srgbClr val="004B6D"/>
              </a:solidFill>
              <a:latin typeface="Gilroy"/>
            </a:endParaRPr>
          </a:p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r>
              <a:rPr lang="sk-SK" sz="2000" b="1" dirty="0">
                <a:solidFill>
                  <a:srgbClr val="004B6D"/>
                </a:solidFill>
                <a:latin typeface="Gilroy"/>
              </a:rPr>
              <a:t>2021</a:t>
            </a:r>
          </a:p>
          <a:p>
            <a:pPr marL="800100" lvl="1" indent="-342900">
              <a:buSzPct val="100000"/>
              <a:buFont typeface="Arial" panose="020B0604020202020204" pitchFamily="34" charset="0"/>
              <a:buChar char="•"/>
            </a:pPr>
            <a:r>
              <a:rPr lang="sk-SK" sz="2000" dirty="0">
                <a:solidFill>
                  <a:srgbClr val="004B6D"/>
                </a:solidFill>
              </a:rPr>
              <a:t>generovanie </a:t>
            </a:r>
            <a:r>
              <a:rPr lang="en-US" sz="2000" dirty="0" err="1">
                <a:solidFill>
                  <a:srgbClr val="004B6D"/>
                </a:solidFill>
              </a:rPr>
              <a:t>komplexn</a:t>
            </a:r>
            <a:r>
              <a:rPr lang="sk-SK" sz="2000" dirty="0">
                <a:solidFill>
                  <a:srgbClr val="004B6D"/>
                </a:solidFill>
              </a:rPr>
              <a:t>ý</a:t>
            </a:r>
            <a:r>
              <a:rPr lang="en-US" sz="2000" dirty="0" err="1">
                <a:solidFill>
                  <a:srgbClr val="004B6D"/>
                </a:solidFill>
              </a:rPr>
              <a:t>ch</a:t>
            </a:r>
            <a:r>
              <a:rPr lang="en-US" sz="2000" dirty="0">
                <a:solidFill>
                  <a:srgbClr val="004B6D"/>
                </a:solidFill>
              </a:rPr>
              <a:t> </a:t>
            </a:r>
            <a:r>
              <a:rPr lang="sk-SK" sz="2000" dirty="0">
                <a:solidFill>
                  <a:srgbClr val="004B6D"/>
                </a:solidFill>
              </a:rPr>
              <a:t>obrázkov z textov na základe takmer akéhokoľvek podnetu</a:t>
            </a:r>
          </a:p>
          <a:p>
            <a:pPr marL="800100" lvl="1" indent="-342900">
              <a:buSzPct val="100000"/>
              <a:buFont typeface="Arial" panose="020B0604020202020204" pitchFamily="34" charset="0"/>
              <a:buChar char="•"/>
            </a:pPr>
            <a:endParaRPr lang="sk-SK" sz="2000" dirty="0">
              <a:solidFill>
                <a:srgbClr val="004B6D"/>
              </a:solidFill>
              <a:latin typeface="Gilroy"/>
            </a:endParaRPr>
          </a:p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r>
              <a:rPr lang="sk-SK" sz="2000" b="1" dirty="0">
                <a:solidFill>
                  <a:srgbClr val="004B6D"/>
                </a:solidFill>
                <a:latin typeface="Gilroy"/>
              </a:rPr>
              <a:t>2022</a:t>
            </a:r>
          </a:p>
          <a:p>
            <a:pPr marL="800100" lvl="1" indent="-342900">
              <a:buSzPct val="100000"/>
              <a:buFont typeface="Arial" panose="020B0604020202020204" pitchFamily="34" charset="0"/>
              <a:buChar char="•"/>
            </a:pPr>
            <a:r>
              <a:rPr lang="sk-SK" sz="2000" dirty="0">
                <a:solidFill>
                  <a:srgbClr val="004B6D"/>
                </a:solidFill>
              </a:rPr>
              <a:t>"Nemecký trpasličí  špic</a:t>
            </a:r>
            <a:r>
              <a:rPr lang="en-US" sz="2000" dirty="0">
                <a:solidFill>
                  <a:srgbClr val="004B6D"/>
                </a:solidFill>
              </a:rPr>
              <a:t> </a:t>
            </a:r>
            <a:r>
              <a:rPr lang="sk-SK" sz="2000" dirty="0">
                <a:solidFill>
                  <a:srgbClr val="004B6D"/>
                </a:solidFill>
              </a:rPr>
              <a:t>sedí na kráľovskom tróne a má na hlave korunu. Vedľa trónu stoja dvaja tigrí vojaci"</a:t>
            </a:r>
            <a:endParaRPr lang="sk-SK" sz="2000" dirty="0">
              <a:solidFill>
                <a:srgbClr val="004B6D"/>
              </a:solidFill>
              <a:latin typeface="Gilroy"/>
            </a:endParaRPr>
          </a:p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endParaRPr lang="sk-SK" sz="2000" b="1" dirty="0">
              <a:solidFill>
                <a:srgbClr val="004B6D"/>
              </a:solidFill>
              <a:latin typeface="Gilroy"/>
            </a:endParaRPr>
          </a:p>
          <a:p>
            <a:pPr marL="457200" indent="-457200">
              <a:buSzPct val="100000"/>
              <a:buFont typeface="+mj-lt"/>
              <a:buAutoNum type="arabicPeriod"/>
            </a:pPr>
            <a:endParaRPr lang="sk-SK" sz="2000" dirty="0">
              <a:solidFill>
                <a:srgbClr val="004B6D"/>
              </a:solidFill>
              <a:latin typeface="Gilroy"/>
            </a:endParaRPr>
          </a:p>
          <a:p>
            <a:pPr lvl="1">
              <a:buSzPct val="100000"/>
            </a:pPr>
            <a:endParaRPr lang="sk-SK" sz="1600" b="1" dirty="0">
              <a:solidFill>
                <a:srgbClr val="004B6D"/>
              </a:solidFill>
              <a:latin typeface="Gilroy"/>
            </a:endParaRPr>
          </a:p>
          <a:p>
            <a:endParaRPr lang="sk-SK" sz="1600" dirty="0">
              <a:cs typeface="Segoe UI Ligh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sz="1600" dirty="0">
              <a:cs typeface="Segoe UI Light"/>
            </a:endParaRPr>
          </a:p>
          <a:p>
            <a:pPr marL="0" indent="0">
              <a:buSzPct val="100000"/>
              <a:buNone/>
            </a:pPr>
            <a:r>
              <a:rPr lang="sk-SK" sz="1400" b="0" dirty="0">
                <a:latin typeface="Segoe UI Light"/>
                <a:cs typeface="Segoe UI Light"/>
              </a:rPr>
              <a:t>	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946AF47-2852-4EC5-E564-EB25CAA30EA8}"/>
              </a:ext>
            </a:extLst>
          </p:cNvPr>
          <p:cNvSpPr/>
          <p:nvPr/>
        </p:nvSpPr>
        <p:spPr>
          <a:xfrm>
            <a:off x="673978" y="1515777"/>
            <a:ext cx="1577610" cy="1580318"/>
          </a:xfrm>
          <a:prstGeom prst="rect">
            <a:avLst/>
          </a:prstGeom>
          <a:noFill/>
          <a:ln w="5715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dirty="0" err="1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97AC3E3-6443-0606-2151-2980E68376FC}"/>
              </a:ext>
            </a:extLst>
          </p:cNvPr>
          <p:cNvSpPr/>
          <p:nvPr/>
        </p:nvSpPr>
        <p:spPr>
          <a:xfrm>
            <a:off x="673978" y="3170972"/>
            <a:ext cx="1577610" cy="1645471"/>
          </a:xfrm>
          <a:prstGeom prst="rect">
            <a:avLst/>
          </a:prstGeom>
          <a:noFill/>
          <a:ln w="5715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dirty="0" err="1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160094E-951C-DBD3-9B52-AA5E20418C24}"/>
              </a:ext>
            </a:extLst>
          </p:cNvPr>
          <p:cNvSpPr/>
          <p:nvPr/>
        </p:nvSpPr>
        <p:spPr>
          <a:xfrm>
            <a:off x="2281665" y="4897429"/>
            <a:ext cx="1637556" cy="1787631"/>
          </a:xfrm>
          <a:prstGeom prst="rect">
            <a:avLst/>
          </a:prstGeom>
          <a:noFill/>
          <a:ln w="5715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dirty="0" err="1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6AFD232-E73F-F043-E956-5B58E07CC1F3}"/>
              </a:ext>
            </a:extLst>
          </p:cNvPr>
          <p:cNvSpPr/>
          <p:nvPr/>
        </p:nvSpPr>
        <p:spPr>
          <a:xfrm>
            <a:off x="3919221" y="4897429"/>
            <a:ext cx="1637556" cy="1787631"/>
          </a:xfrm>
          <a:prstGeom prst="rect">
            <a:avLst/>
          </a:prstGeom>
          <a:noFill/>
          <a:ln w="5715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dirty="0" err="1"/>
          </a:p>
        </p:txBody>
      </p:sp>
    </p:spTree>
    <p:extLst>
      <p:ext uri="{BB962C8B-B14F-4D97-AF65-F5344CB8AC3E}">
        <p14:creationId xmlns:p14="http://schemas.microsoft.com/office/powerpoint/2010/main" val="3588812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6" grpId="0" animBg="1"/>
      <p:bldP spid="8" grpId="0" animBg="1"/>
      <p:bldP spid="9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wo white strings one below is tangled while the one above is curved">
            <a:extLst>
              <a:ext uri="{FF2B5EF4-FFF2-40B4-BE49-F238E27FC236}">
                <a16:creationId xmlns:a16="http://schemas.microsoft.com/office/drawing/2014/main" id="{0328AB8C-4743-35D2-BF55-5F8A58806A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30"/>
            <a:ext cx="12191999" cy="684866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4A0E05D-FAA7-5F4C-6110-8AB9B942A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997" y="169793"/>
            <a:ext cx="9716068" cy="442121"/>
          </a:xfrm>
        </p:spPr>
        <p:txBody>
          <a:bodyPr/>
          <a:lstStyle/>
          <a:p>
            <a:r>
              <a:rPr lang="sk-SK" sz="4800" dirty="0"/>
              <a:t>Aké fundamenty ovplyvňovali vývoj na finančných trhoch v 2024? </a:t>
            </a:r>
          </a:p>
        </p:txBody>
      </p:sp>
    </p:spTree>
    <p:extLst>
      <p:ext uri="{BB962C8B-B14F-4D97-AF65-F5344CB8AC3E}">
        <p14:creationId xmlns:p14="http://schemas.microsoft.com/office/powerpoint/2010/main" val="3071476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56CA32-DA20-563A-BEBD-454872217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113" y="376568"/>
            <a:ext cx="11825554" cy="442121"/>
          </a:xfrm>
        </p:spPr>
        <p:txBody>
          <a:bodyPr/>
          <a:lstStyle/>
          <a:p>
            <a:r>
              <a:rPr lang="en-US" sz="4800" dirty="0"/>
              <a:t>R</a:t>
            </a:r>
            <a:r>
              <a:rPr lang="sk-SK" sz="4800" dirty="0" err="1"/>
              <a:t>ýchlo</a:t>
            </a:r>
            <a:r>
              <a:rPr lang="sk-SK" sz="4800" dirty="0"/>
              <a:t> meniaci sa svet – príležitosť, či hrozba?</a:t>
            </a:r>
            <a:endParaRPr lang="en-US" sz="48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B6F779F-B063-3CA9-5ACD-65CBD10691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202" y="2386521"/>
            <a:ext cx="11763375" cy="27241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D690609-8CE2-9612-EDF8-975D46DA1545}"/>
              </a:ext>
            </a:extLst>
          </p:cNvPr>
          <p:cNvSpPr txBox="1"/>
          <p:nvPr/>
        </p:nvSpPr>
        <p:spPr>
          <a:xfrm>
            <a:off x="422997" y="4611041"/>
            <a:ext cx="2503502" cy="58477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sk-SK" sz="3200" b="1" dirty="0"/>
              <a:t>T – 10 000</a:t>
            </a:r>
            <a:endParaRPr lang="en-US" sz="32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9EEF1F2-850D-19CE-915C-FD7364FECB77}"/>
              </a:ext>
            </a:extLst>
          </p:cNvPr>
          <p:cNvSpPr txBox="1"/>
          <p:nvPr/>
        </p:nvSpPr>
        <p:spPr>
          <a:xfrm>
            <a:off x="7534182" y="4618136"/>
            <a:ext cx="2503502" cy="58477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sk-SK" sz="3200" b="1" dirty="0"/>
              <a:t>T – 264</a:t>
            </a:r>
            <a:endParaRPr lang="en-US" sz="3200" b="1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B6F8192-B9AF-7F9D-7069-8D39F2CAFAAA}"/>
              </a:ext>
            </a:extLst>
          </p:cNvPr>
          <p:cNvSpPr/>
          <p:nvPr/>
        </p:nvSpPr>
        <p:spPr>
          <a:xfrm>
            <a:off x="2370339" y="3429000"/>
            <a:ext cx="6915704" cy="10517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dirty="0" err="1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A0795DE-3504-EBEB-6C49-0D232A000CB2}"/>
              </a:ext>
            </a:extLst>
          </p:cNvPr>
          <p:cNvSpPr/>
          <p:nvPr/>
        </p:nvSpPr>
        <p:spPr>
          <a:xfrm>
            <a:off x="9081855" y="3707653"/>
            <a:ext cx="645111" cy="77309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dirty="0" err="1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1F3A21-207A-470D-6F49-4FE4947208B4}"/>
              </a:ext>
            </a:extLst>
          </p:cNvPr>
          <p:cNvSpPr/>
          <p:nvPr/>
        </p:nvSpPr>
        <p:spPr>
          <a:xfrm>
            <a:off x="9726967" y="3568326"/>
            <a:ext cx="2122093" cy="77309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dirty="0" err="1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1959689-C588-3807-5DE2-EB71B196D080}"/>
              </a:ext>
            </a:extLst>
          </p:cNvPr>
          <p:cNvSpPr txBox="1"/>
          <p:nvPr/>
        </p:nvSpPr>
        <p:spPr>
          <a:xfrm>
            <a:off x="9407369" y="4618136"/>
            <a:ext cx="2503502" cy="58477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sk-SK" sz="3200" b="1" dirty="0"/>
              <a:t>?</a:t>
            </a:r>
            <a:endParaRPr lang="en-US" sz="32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3A7D5B0-9B40-DF83-D961-92B110511B1B}"/>
              </a:ext>
            </a:extLst>
          </p:cNvPr>
          <p:cNvSpPr txBox="1"/>
          <p:nvPr/>
        </p:nvSpPr>
        <p:spPr>
          <a:xfrm>
            <a:off x="10659120" y="5799478"/>
            <a:ext cx="2503502" cy="2308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en-US" sz="900" dirty="0" err="1"/>
              <a:t>Zdroj</a:t>
            </a:r>
            <a:r>
              <a:rPr lang="en-US" sz="900" dirty="0"/>
              <a:t>: Our World In Data</a:t>
            </a:r>
          </a:p>
        </p:txBody>
      </p:sp>
    </p:spTree>
    <p:extLst>
      <p:ext uri="{BB962C8B-B14F-4D97-AF65-F5344CB8AC3E}">
        <p14:creationId xmlns:p14="http://schemas.microsoft.com/office/powerpoint/2010/main" val="2947291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 animBg="1"/>
      <p:bldP spid="16" grpId="0" animBg="1"/>
      <p:bldP spid="17" grpId="0" animBg="1"/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sah 2">
            <a:extLst>
              <a:ext uri="{FF2B5EF4-FFF2-40B4-BE49-F238E27FC236}">
                <a16:creationId xmlns:a16="http://schemas.microsoft.com/office/drawing/2014/main" id="{6CE4BD2E-1368-8084-9544-0EB96EB0184B}"/>
              </a:ext>
            </a:extLst>
          </p:cNvPr>
          <p:cNvSpPr txBox="1">
            <a:spLocks/>
          </p:cNvSpPr>
          <p:nvPr/>
        </p:nvSpPr>
        <p:spPr>
          <a:xfrm>
            <a:off x="1261006" y="1841401"/>
            <a:ext cx="7731846" cy="3070841"/>
          </a:xfrm>
          <a:prstGeom prst="rect">
            <a:avLst/>
          </a:prstGeom>
        </p:spPr>
        <p:txBody>
          <a:bodyPr>
            <a:noAutofit/>
          </a:bodyPr>
          <a:lstStyle>
            <a:lvl1pPr marL="206375" indent="-206375" algn="l" defTabSz="825500" rtl="0" fontAlgn="base">
              <a:lnSpc>
                <a:spcPct val="90000"/>
              </a:lnSpc>
              <a:spcBef>
                <a:spcPts val="9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Segoe UI Light" panose="020B0502040204020203" pitchFamily="34" charset="0"/>
                <a:ea typeface="+mn-ea"/>
                <a:cs typeface="+mn-cs"/>
              </a:defRPr>
            </a:lvl1pPr>
            <a:lvl2pPr marL="619125" indent="-206375" algn="l" defTabSz="825500" rtl="0" fontAlgn="base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Segoe UI Light" panose="020B0502040204020203" pitchFamily="34" charset="0"/>
                <a:ea typeface="+mn-ea"/>
                <a:cs typeface="+mn-cs"/>
              </a:defRPr>
            </a:lvl2pPr>
            <a:lvl3pPr marL="1031875" indent="-206375" algn="l" defTabSz="825500" rtl="0" fontAlgn="base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Segoe UI Light" panose="020B0502040204020203" pitchFamily="34" charset="0"/>
                <a:ea typeface="+mn-ea"/>
                <a:cs typeface="+mn-cs"/>
              </a:defRPr>
            </a:lvl3pPr>
            <a:lvl4pPr marL="1446213" indent="-206375" algn="l" defTabSz="825500" rtl="0" fontAlgn="base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00" kern="1200">
                <a:solidFill>
                  <a:schemeClr val="tx2"/>
                </a:solidFill>
                <a:latin typeface="Segoe UI Light" panose="020B0502040204020203" pitchFamily="34" charset="0"/>
                <a:ea typeface="+mn-ea"/>
                <a:cs typeface="+mn-cs"/>
              </a:defRPr>
            </a:lvl4pPr>
            <a:lvl5pPr marL="1858963" indent="-206375" algn="l" defTabSz="825500" rtl="0" fontAlgn="base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00" kern="1200">
                <a:solidFill>
                  <a:schemeClr val="tx2"/>
                </a:solidFill>
                <a:latin typeface="Segoe UI Light" panose="020B0502040204020203" pitchFamily="34" charset="0"/>
                <a:ea typeface="+mn-ea"/>
                <a:cs typeface="+mn-cs"/>
              </a:defRPr>
            </a:lvl5pPr>
            <a:lvl6pPr marL="2272753" indent="-206614" algn="l" defTabSz="826455" rtl="0" eaLnBrk="1" latinLnBrk="0" hangingPunct="1">
              <a:lnSpc>
                <a:spcPct val="90000"/>
              </a:lnSpc>
              <a:spcBef>
                <a:spcPts val="452"/>
              </a:spcBef>
              <a:buFont typeface="Arial" panose="020B0604020202020204" pitchFamily="34" charset="0"/>
              <a:buChar char="•"/>
              <a:defRPr sz="16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85980" indent="-206614" algn="l" defTabSz="826455" rtl="0" eaLnBrk="1" latinLnBrk="0" hangingPunct="1">
              <a:lnSpc>
                <a:spcPct val="90000"/>
              </a:lnSpc>
              <a:spcBef>
                <a:spcPts val="452"/>
              </a:spcBef>
              <a:buFont typeface="Arial" panose="020B0604020202020204" pitchFamily="34" charset="0"/>
              <a:buChar char="•"/>
              <a:defRPr sz="16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99208" indent="-206614" algn="l" defTabSz="826455" rtl="0" eaLnBrk="1" latinLnBrk="0" hangingPunct="1">
              <a:lnSpc>
                <a:spcPct val="90000"/>
              </a:lnSpc>
              <a:spcBef>
                <a:spcPts val="452"/>
              </a:spcBef>
              <a:buFont typeface="Arial" panose="020B0604020202020204" pitchFamily="34" charset="0"/>
              <a:buChar char="•"/>
              <a:defRPr sz="16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12435" indent="-206614" algn="l" defTabSz="826455" rtl="0" eaLnBrk="1" latinLnBrk="0" hangingPunct="1">
              <a:lnSpc>
                <a:spcPct val="90000"/>
              </a:lnSpc>
              <a:spcBef>
                <a:spcPts val="452"/>
              </a:spcBef>
              <a:buFont typeface="Arial" panose="020B0604020202020204" pitchFamily="34" charset="0"/>
              <a:buChar char="•"/>
              <a:defRPr sz="16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06375" marR="0" lvl="0" indent="-206375" algn="l" defTabSz="8255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566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k-SK" sz="1800" b="1" i="1" u="none" strike="noStrike" kern="1200" cap="none" spc="0" normalizeH="0" baseline="0" noProof="0">
              <a:ln>
                <a:noFill/>
              </a:ln>
              <a:solidFill>
                <a:srgbClr val="455669">
                  <a:lumMod val="75000"/>
                </a:srgbClr>
              </a:solidFill>
              <a:effectLst/>
              <a:uLnTx/>
              <a:uFillTx/>
              <a:latin typeface="Gilroy SemiBold"/>
              <a:ea typeface="+mn-ea"/>
              <a:cs typeface="+mn-cs"/>
            </a:endParaRPr>
          </a:p>
          <a:p>
            <a:pPr marL="597150" marR="0" lvl="5" indent="-342900" algn="l" defTabSz="8264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566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k-SK" sz="1800" b="1" i="1" u="none" strike="noStrike" kern="1200" cap="none" spc="0" normalizeH="0" baseline="0" noProof="0">
              <a:ln>
                <a:noFill/>
              </a:ln>
              <a:solidFill>
                <a:srgbClr val="455669">
                  <a:lumMod val="75000"/>
                </a:srgbClr>
              </a:solidFill>
              <a:effectLst/>
              <a:uLnTx/>
              <a:uFillTx/>
              <a:latin typeface="Gilroy SemiBold"/>
              <a:ea typeface="+mn-ea"/>
              <a:cs typeface="+mn-cs"/>
            </a:endParaRPr>
          </a:p>
          <a:p>
            <a:pPr marL="206375" marR="0" lvl="0" indent="-206375" algn="l" defTabSz="8255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566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k-SK" sz="1800" b="1" i="1" u="none" strike="noStrike" kern="1200" cap="none" spc="0" normalizeH="0" baseline="0" noProof="0">
              <a:ln>
                <a:noFill/>
              </a:ln>
              <a:solidFill>
                <a:srgbClr val="455669">
                  <a:lumMod val="75000"/>
                </a:srgbClr>
              </a:solidFill>
              <a:effectLst/>
              <a:uLnTx/>
              <a:uFillTx/>
              <a:latin typeface="Gilroy SemiBold"/>
              <a:ea typeface="+mn-ea"/>
              <a:cs typeface="+mn-cs"/>
            </a:endParaRPr>
          </a:p>
          <a:p>
            <a:pPr marL="206375" marR="0" lvl="0" indent="-206375" algn="l" defTabSz="8255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566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k-SK" sz="1800" b="1" i="1" u="none" strike="noStrike" kern="1200" cap="none" spc="0" normalizeH="0" baseline="0" noProof="0">
              <a:ln>
                <a:noFill/>
              </a:ln>
              <a:solidFill>
                <a:srgbClr val="455669">
                  <a:lumMod val="75000"/>
                </a:srgbClr>
              </a:solidFill>
              <a:effectLst/>
              <a:uLnTx/>
              <a:uFillTx/>
              <a:latin typeface="Gilroy SemiBold"/>
              <a:ea typeface="+mn-ea"/>
              <a:cs typeface="+mn-cs"/>
            </a:endParaRPr>
          </a:p>
          <a:p>
            <a:pPr marL="206375" marR="0" lvl="0" indent="-206375" algn="l" defTabSz="8255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566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k-SK" sz="1800" b="1" i="1" u="none" strike="noStrike" kern="1200" cap="none" spc="0" normalizeH="0" baseline="0" noProof="0">
              <a:ln>
                <a:noFill/>
              </a:ln>
              <a:solidFill>
                <a:srgbClr val="455669">
                  <a:lumMod val="75000"/>
                </a:srgbClr>
              </a:solidFill>
              <a:effectLst/>
              <a:uLnTx/>
              <a:uFillTx/>
              <a:latin typeface="Gilroy SemiBold"/>
              <a:ea typeface="+mn-ea"/>
              <a:cs typeface="+mn-cs"/>
            </a:endParaRPr>
          </a:p>
          <a:p>
            <a:pPr marL="206375" marR="0" lvl="0" indent="-206375" algn="l" defTabSz="8255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566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k-SK" sz="1800" b="1" i="1" u="none" strike="noStrike" kern="1200" cap="none" spc="0" normalizeH="0" baseline="0" noProof="0">
              <a:ln>
                <a:noFill/>
              </a:ln>
              <a:solidFill>
                <a:srgbClr val="455669">
                  <a:lumMod val="75000"/>
                </a:srgbClr>
              </a:solidFill>
              <a:effectLst/>
              <a:uLnTx/>
              <a:uFillTx/>
              <a:latin typeface="Gilroy SemiBold"/>
              <a:ea typeface="+mn-ea"/>
              <a:cs typeface="+mn-cs"/>
            </a:endParaRPr>
          </a:p>
          <a:p>
            <a:pPr marL="206375" marR="0" lvl="0" indent="-206375" algn="l" defTabSz="8255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566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k-SK" sz="1800" b="1" i="0" u="none" strike="noStrike" kern="1200" cap="none" spc="0" normalizeH="0" baseline="0" noProof="0">
              <a:ln>
                <a:noFill/>
              </a:ln>
              <a:solidFill>
                <a:srgbClr val="455669">
                  <a:lumMod val="75000"/>
                </a:srgbClr>
              </a:solidFill>
              <a:effectLst/>
              <a:uLnTx/>
              <a:uFillTx/>
              <a:latin typeface="Gilroy SemiBold"/>
              <a:ea typeface="+mn-ea"/>
              <a:cs typeface="+mn-cs"/>
            </a:endParaRPr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86D9E670-95CA-8CA5-8B6B-6D61877153BC}"/>
              </a:ext>
            </a:extLst>
          </p:cNvPr>
          <p:cNvSpPr txBox="1">
            <a:spLocks/>
          </p:cNvSpPr>
          <p:nvPr/>
        </p:nvSpPr>
        <p:spPr>
          <a:xfrm>
            <a:off x="1191464" y="2087464"/>
            <a:ext cx="4904536" cy="1570136"/>
          </a:xfrm>
          <a:prstGeom prst="rect">
            <a:avLst/>
          </a:prstGeom>
        </p:spPr>
        <p:txBody>
          <a:bodyPr/>
          <a:lstStyle>
            <a:lvl1pPr algn="l" defTabSz="8255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2"/>
                </a:solidFill>
                <a:latin typeface="Segoe UI Light" panose="020B0502040204020203" pitchFamily="34" charset="0"/>
                <a:ea typeface="+mj-ea"/>
                <a:cs typeface="+mj-cs"/>
              </a:defRPr>
            </a:lvl1pPr>
            <a:lvl2pPr algn="l" defTabSz="8255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Segoe UI Light" panose="020B0502040204020203" pitchFamily="34" charset="0"/>
              </a:defRPr>
            </a:lvl2pPr>
            <a:lvl3pPr algn="l" defTabSz="8255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Segoe UI Light" panose="020B0502040204020203" pitchFamily="34" charset="0"/>
              </a:defRPr>
            </a:lvl3pPr>
            <a:lvl4pPr algn="l" defTabSz="8255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Segoe UI Light" panose="020B0502040204020203" pitchFamily="34" charset="0"/>
              </a:defRPr>
            </a:lvl4pPr>
            <a:lvl5pPr algn="l" defTabSz="8255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Segoe UI Light" panose="020B0502040204020203" pitchFamily="34" charset="0"/>
              </a:defRPr>
            </a:lvl5pPr>
            <a:lvl6pPr marL="457200" algn="l" defTabSz="8255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Segoe UI Light" panose="020B0502040204020203" pitchFamily="34" charset="0"/>
              </a:defRPr>
            </a:lvl6pPr>
            <a:lvl7pPr marL="914400" algn="l" defTabSz="8255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Segoe UI Light" panose="020B0502040204020203" pitchFamily="34" charset="0"/>
              </a:defRPr>
            </a:lvl7pPr>
            <a:lvl8pPr marL="1371600" algn="l" defTabSz="8255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Segoe UI Light" panose="020B0502040204020203" pitchFamily="34" charset="0"/>
              </a:defRPr>
            </a:lvl8pPr>
            <a:lvl9pPr marL="1828800" algn="l" defTabSz="8255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Segoe UI Light" panose="020B0502040204020203" pitchFamily="34" charset="0"/>
              </a:defRPr>
            </a:lvl9pPr>
          </a:lstStyle>
          <a:p>
            <a:pPr marL="0" marR="0" lvl="0" indent="0" algn="l" defTabSz="8255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k-SK" sz="4400" b="1" dirty="0">
                <a:solidFill>
                  <a:srgbClr val="455669">
                    <a:lumMod val="75000"/>
                  </a:srgbClr>
                </a:solidFill>
                <a:latin typeface="Gilroy SemiBold"/>
              </a:rPr>
              <a:t>Ďakujem za Vašu pozornosť</a:t>
            </a:r>
            <a:endParaRPr kumimoji="0" lang="sk-SK" sz="4800" b="1" i="0" u="none" strike="noStrike" kern="1200" cap="none" spc="0" normalizeH="0" baseline="0" noProof="0" dirty="0">
              <a:ln>
                <a:noFill/>
              </a:ln>
              <a:solidFill>
                <a:srgbClr val="455669">
                  <a:lumMod val="75000"/>
                </a:srgbClr>
              </a:solidFill>
              <a:effectLst/>
              <a:uLnTx/>
              <a:uFillTx/>
              <a:latin typeface="Gilroy SemiBold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480572-93C6-7EE4-5F43-861B356BBD10}"/>
              </a:ext>
            </a:extLst>
          </p:cNvPr>
          <p:cNvSpPr txBox="1"/>
          <p:nvPr/>
        </p:nvSpPr>
        <p:spPr>
          <a:xfrm>
            <a:off x="7664521" y="5640512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90000"/>
              </a:lnSpc>
            </a:pPr>
            <a:endParaRPr lang="sk-SK" sz="1200" dirty="0"/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3B504B85-C843-C370-3747-0FBA136DE7E3}"/>
              </a:ext>
            </a:extLst>
          </p:cNvPr>
          <p:cNvSpPr txBox="1">
            <a:spLocks/>
          </p:cNvSpPr>
          <p:nvPr/>
        </p:nvSpPr>
        <p:spPr>
          <a:xfrm>
            <a:off x="1191464" y="4531046"/>
            <a:ext cx="4009185" cy="496887"/>
          </a:xfrm>
          <a:prstGeom prst="rect">
            <a:avLst/>
          </a:prstGeom>
        </p:spPr>
        <p:txBody>
          <a:bodyPr/>
          <a:lstStyle>
            <a:lvl1pPr algn="l" defTabSz="8255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2"/>
                </a:solidFill>
                <a:latin typeface="Segoe UI Light" panose="020B0502040204020203" pitchFamily="34" charset="0"/>
                <a:ea typeface="+mj-ea"/>
                <a:cs typeface="+mj-cs"/>
              </a:defRPr>
            </a:lvl1pPr>
            <a:lvl2pPr algn="l" defTabSz="8255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Segoe UI Light" panose="020B0502040204020203" pitchFamily="34" charset="0"/>
              </a:defRPr>
            </a:lvl2pPr>
            <a:lvl3pPr algn="l" defTabSz="8255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Segoe UI Light" panose="020B0502040204020203" pitchFamily="34" charset="0"/>
              </a:defRPr>
            </a:lvl3pPr>
            <a:lvl4pPr algn="l" defTabSz="8255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Segoe UI Light" panose="020B0502040204020203" pitchFamily="34" charset="0"/>
              </a:defRPr>
            </a:lvl4pPr>
            <a:lvl5pPr algn="l" defTabSz="8255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Segoe UI Light" panose="020B0502040204020203" pitchFamily="34" charset="0"/>
              </a:defRPr>
            </a:lvl5pPr>
            <a:lvl6pPr marL="457200" algn="l" defTabSz="8255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Segoe UI Light" panose="020B0502040204020203" pitchFamily="34" charset="0"/>
              </a:defRPr>
            </a:lvl6pPr>
            <a:lvl7pPr marL="914400" algn="l" defTabSz="8255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Segoe UI Light" panose="020B0502040204020203" pitchFamily="34" charset="0"/>
              </a:defRPr>
            </a:lvl7pPr>
            <a:lvl8pPr marL="1371600" algn="l" defTabSz="8255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Segoe UI Light" panose="020B0502040204020203" pitchFamily="34" charset="0"/>
              </a:defRPr>
            </a:lvl8pPr>
            <a:lvl9pPr marL="1828800" algn="l" defTabSz="8255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Segoe UI Light" panose="020B0502040204020203" pitchFamily="34" charset="0"/>
              </a:defRPr>
            </a:lvl9pPr>
          </a:lstStyle>
          <a:p>
            <a:pPr marL="0" marR="0" lvl="0" indent="0" algn="l" defTabSz="8255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55669">
                  <a:lumMod val="75000"/>
                </a:srgbClr>
              </a:solidFill>
              <a:effectLst/>
              <a:uLnTx/>
              <a:uFillTx/>
              <a:latin typeface="Gilroy SemiBold"/>
              <a:ea typeface="+mj-ea"/>
              <a:cs typeface="+mj-cs"/>
            </a:endParaRPr>
          </a:p>
          <a:p>
            <a:pPr marL="0" marR="0" lvl="0" indent="0" algn="l" defTabSz="8255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455669">
                    <a:lumMod val="75000"/>
                  </a:srgbClr>
                </a:solidFill>
                <a:latin typeface="Gilroy SemiBold"/>
              </a:rPr>
              <a:t>Rastislav</a:t>
            </a:r>
            <a:r>
              <a:rPr lang="sk-SK" sz="3600" b="1" dirty="0">
                <a:solidFill>
                  <a:srgbClr val="455669">
                    <a:lumMod val="75000"/>
                  </a:srgbClr>
                </a:solidFill>
                <a:latin typeface="Gilroy SemiBold"/>
              </a:rPr>
              <a:t> Kráľ</a:t>
            </a:r>
            <a:r>
              <a:rPr lang="en-US" sz="3600" b="1" dirty="0">
                <a:solidFill>
                  <a:srgbClr val="455669">
                    <a:lumMod val="75000"/>
                  </a:srgbClr>
                </a:solidFill>
                <a:latin typeface="Gilroy SemiBold"/>
              </a:rPr>
              <a:t> </a:t>
            </a:r>
            <a:endParaRPr kumimoji="0" lang="sk-SK" sz="4000" b="1" i="0" u="none" strike="noStrike" kern="1200" cap="none" spc="0" normalizeH="0" baseline="0" noProof="0" dirty="0">
              <a:ln>
                <a:noFill/>
              </a:ln>
              <a:solidFill>
                <a:srgbClr val="455669">
                  <a:lumMod val="75000"/>
                </a:srgbClr>
              </a:solidFill>
              <a:effectLst/>
              <a:uLnTx/>
              <a:uFillTx/>
              <a:latin typeface="Gilroy SemiBold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43555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ide view of a stairs">
            <a:extLst>
              <a:ext uri="{FF2B5EF4-FFF2-40B4-BE49-F238E27FC236}">
                <a16:creationId xmlns:a16="http://schemas.microsoft.com/office/drawing/2014/main" id="{7BBA61F3-5BF7-09D6-5C15-1374EA6421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4A0E05D-FAA7-5F4C-6110-8AB9B942A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697" y="348797"/>
            <a:ext cx="10990555" cy="363854"/>
          </a:xfrm>
        </p:spPr>
        <p:txBody>
          <a:bodyPr/>
          <a:lstStyle/>
          <a:p>
            <a:r>
              <a:rPr lang="en-US" sz="4800" dirty="0" err="1"/>
              <a:t>Akcie</a:t>
            </a:r>
            <a:r>
              <a:rPr lang="en-US" sz="4800" dirty="0"/>
              <a:t> v H1 2024: "To infinity and beyond!"</a:t>
            </a:r>
            <a:endParaRPr lang="sk-SK" sz="48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CC3E510-C854-77B1-11D2-E89A1F86EE3C}"/>
              </a:ext>
            </a:extLst>
          </p:cNvPr>
          <p:cNvGrpSpPr/>
          <p:nvPr/>
        </p:nvGrpSpPr>
        <p:grpSpPr>
          <a:xfrm>
            <a:off x="239697" y="1164275"/>
            <a:ext cx="5029576" cy="4509249"/>
            <a:chOff x="239697" y="1164275"/>
            <a:chExt cx="5029576" cy="4509249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CD0CB821-C505-0BA0-4657-0CF4D3BA237E}"/>
                </a:ext>
              </a:extLst>
            </p:cNvPr>
            <p:cNvGrpSpPr/>
            <p:nvPr/>
          </p:nvGrpSpPr>
          <p:grpSpPr>
            <a:xfrm>
              <a:off x="239697" y="1164275"/>
              <a:ext cx="5029576" cy="4509249"/>
              <a:chOff x="239697" y="2022593"/>
              <a:chExt cx="5029576" cy="4509249"/>
            </a:xfrm>
          </p:grpSpPr>
          <p:pic>
            <p:nvPicPr>
              <p:cNvPr id="1030" name="Picture 6">
                <a:extLst>
                  <a:ext uri="{FF2B5EF4-FFF2-40B4-BE49-F238E27FC236}">
                    <a16:creationId xmlns:a16="http://schemas.microsoft.com/office/drawing/2014/main" id="{5D1E010F-4010-EBF6-3CB2-82AEC1EA92F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alphaModFix amt="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0277"/>
              <a:stretch/>
            </p:blipFill>
            <p:spPr bwMode="auto">
              <a:xfrm>
                <a:off x="239697" y="2022593"/>
                <a:ext cx="4785064" cy="45068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758FEE57-B35C-64C8-59B6-6EDC4006BC82}"/>
                  </a:ext>
                </a:extLst>
              </p:cNvPr>
              <p:cNvSpPr/>
              <p:nvPr/>
            </p:nvSpPr>
            <p:spPr>
              <a:xfrm>
                <a:off x="5020706" y="2025037"/>
                <a:ext cx="248567" cy="450680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400" dirty="0" err="1"/>
              </a:p>
            </p:txBody>
          </p:sp>
        </p:grp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7D3C7B6B-BA57-C2F2-C211-F25A9F33636C}"/>
                </a:ext>
              </a:extLst>
            </p:cNvPr>
            <p:cNvCxnSpPr/>
            <p:nvPr/>
          </p:nvCxnSpPr>
          <p:spPr>
            <a:xfrm>
              <a:off x="5015891" y="1372981"/>
              <a:ext cx="0" cy="3844031"/>
            </a:xfrm>
            <a:prstGeom prst="line">
              <a:avLst/>
            </a:prstGeom>
            <a:ln w="1905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79F7ED4F-102B-2E4F-69CC-F8FFEDEFA90C}"/>
              </a:ext>
            </a:extLst>
          </p:cNvPr>
          <p:cNvSpPr/>
          <p:nvPr/>
        </p:nvSpPr>
        <p:spPr>
          <a:xfrm>
            <a:off x="1400263" y="1784412"/>
            <a:ext cx="694863" cy="1242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dirty="0" err="1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1B7527D-BCB0-7558-5123-45DFECAE78C9}"/>
              </a:ext>
            </a:extLst>
          </p:cNvPr>
          <p:cNvSpPr/>
          <p:nvPr/>
        </p:nvSpPr>
        <p:spPr>
          <a:xfrm>
            <a:off x="1729938" y="1864311"/>
            <a:ext cx="694863" cy="15602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dirty="0" err="1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A5EA44E-0A6F-D103-8C03-1D8988E6DDD2}"/>
              </a:ext>
            </a:extLst>
          </p:cNvPr>
          <p:cNvSpPr/>
          <p:nvPr/>
        </p:nvSpPr>
        <p:spPr>
          <a:xfrm>
            <a:off x="1076604" y="2022776"/>
            <a:ext cx="671090" cy="1242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dirty="0" err="1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C20B056-D752-BA98-0E15-974ED7C97E3B}"/>
              </a:ext>
            </a:extLst>
          </p:cNvPr>
          <p:cNvSpPr/>
          <p:nvPr/>
        </p:nvSpPr>
        <p:spPr>
          <a:xfrm>
            <a:off x="1154469" y="2097565"/>
            <a:ext cx="832921" cy="2523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dirty="0" err="1"/>
          </a:p>
        </p:txBody>
      </p:sp>
      <p:sp>
        <p:nvSpPr>
          <p:cNvPr id="1024" name="Rectangle 1023">
            <a:extLst>
              <a:ext uri="{FF2B5EF4-FFF2-40B4-BE49-F238E27FC236}">
                <a16:creationId xmlns:a16="http://schemas.microsoft.com/office/drawing/2014/main" id="{88986D95-47C2-D591-7615-45887E8361CB}"/>
              </a:ext>
            </a:extLst>
          </p:cNvPr>
          <p:cNvSpPr/>
          <p:nvPr/>
        </p:nvSpPr>
        <p:spPr>
          <a:xfrm>
            <a:off x="994449" y="2225617"/>
            <a:ext cx="671090" cy="1242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dirty="0" err="1"/>
          </a:p>
        </p:txBody>
      </p:sp>
      <p:sp>
        <p:nvSpPr>
          <p:cNvPr id="1025" name="Rectangle 1024">
            <a:extLst>
              <a:ext uri="{FF2B5EF4-FFF2-40B4-BE49-F238E27FC236}">
                <a16:creationId xmlns:a16="http://schemas.microsoft.com/office/drawing/2014/main" id="{83F97416-F1E4-A245-10B6-8D917C991E3C}"/>
              </a:ext>
            </a:extLst>
          </p:cNvPr>
          <p:cNvSpPr/>
          <p:nvPr/>
        </p:nvSpPr>
        <p:spPr>
          <a:xfrm>
            <a:off x="1003327" y="2362549"/>
            <a:ext cx="671090" cy="1242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dirty="0" err="1"/>
          </a:p>
        </p:txBody>
      </p:sp>
      <p:sp>
        <p:nvSpPr>
          <p:cNvPr id="1027" name="Content Placeholder 3">
            <a:extLst>
              <a:ext uri="{FF2B5EF4-FFF2-40B4-BE49-F238E27FC236}">
                <a16:creationId xmlns:a16="http://schemas.microsoft.com/office/drawing/2014/main" id="{0F323927-8451-B832-0C37-ADDDCC2723C7}"/>
              </a:ext>
            </a:extLst>
          </p:cNvPr>
          <p:cNvSpPr>
            <a:spLocks noGrp="1"/>
          </p:cNvSpPr>
          <p:nvPr/>
        </p:nvSpPr>
        <p:spPr bwMode="gray">
          <a:xfrm>
            <a:off x="5684335" y="2177410"/>
            <a:ext cx="6800630" cy="5640204"/>
          </a:xfrm>
        </p:spPr>
        <p:txBody>
          <a:bodyPr lIns="91440" tIns="45720" rIns="91440" bIns="45720" anchor="t"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100000"/>
            </a:pPr>
            <a:r>
              <a:rPr lang="sk-SK" sz="2800" b="1" dirty="0">
                <a:cs typeface="Segoe UI Light"/>
              </a:rPr>
              <a:t>	</a:t>
            </a:r>
          </a:p>
          <a:p>
            <a:pPr>
              <a:buSzPct val="100000"/>
            </a:pPr>
            <a:endParaRPr lang="sk-SK" sz="2800" b="1" dirty="0">
              <a:solidFill>
                <a:srgbClr val="004B6D"/>
              </a:solidFill>
              <a:latin typeface="Gilroy"/>
            </a:endParaRPr>
          </a:p>
          <a:p>
            <a:pPr marL="2628900" lvl="5" indent="-342900">
              <a:buSzPct val="100000"/>
              <a:buFont typeface="Arial" panose="020B0604020202020204" pitchFamily="34" charset="0"/>
              <a:buChar char="•"/>
            </a:pPr>
            <a:r>
              <a:rPr lang="sk-SK" sz="2800" b="1" dirty="0">
                <a:solidFill>
                  <a:srgbClr val="004B6D"/>
                </a:solidFill>
                <a:latin typeface="Gilroy"/>
              </a:rPr>
              <a:t>Téma umelej inteligencie</a:t>
            </a:r>
          </a:p>
          <a:p>
            <a:pPr marL="3200400" lvl="6" indent="-457200">
              <a:buSzPct val="100000"/>
              <a:buFont typeface="Arial" panose="020B0604020202020204" pitchFamily="34" charset="0"/>
              <a:buChar char="•"/>
            </a:pPr>
            <a:r>
              <a:rPr lang="sk-SK" sz="2800" dirty="0" err="1">
                <a:solidFill>
                  <a:srgbClr val="004B6D"/>
                </a:solidFill>
                <a:latin typeface="Gilroy"/>
              </a:rPr>
              <a:t>Magnificent</a:t>
            </a:r>
            <a:r>
              <a:rPr lang="sk-SK" sz="2800" dirty="0">
                <a:solidFill>
                  <a:srgbClr val="004B6D"/>
                </a:solidFill>
                <a:latin typeface="Gilroy"/>
              </a:rPr>
              <a:t> 7</a:t>
            </a:r>
            <a:endParaRPr lang="sk-SK" sz="2800" b="1" dirty="0">
              <a:solidFill>
                <a:srgbClr val="004B6D"/>
              </a:solidFill>
              <a:latin typeface="Gilroy"/>
            </a:endParaRPr>
          </a:p>
          <a:p>
            <a:pPr marL="1714500" lvl="3" indent="-342900">
              <a:buSzPct val="100000"/>
              <a:buFont typeface="Arial" panose="020B0604020202020204" pitchFamily="34" charset="0"/>
              <a:buChar char="•"/>
            </a:pPr>
            <a:r>
              <a:rPr lang="sk-SK" sz="2800" b="1" dirty="0">
                <a:solidFill>
                  <a:srgbClr val="004B6D"/>
                </a:solidFill>
                <a:latin typeface="Gilroy"/>
              </a:rPr>
              <a:t>Očakávania zmeny menovej politiky</a:t>
            </a:r>
            <a:endParaRPr lang="sk-SK" sz="2800" dirty="0">
              <a:solidFill>
                <a:srgbClr val="004B6D"/>
              </a:solidFill>
              <a:latin typeface="Gilroy"/>
            </a:endParaRPr>
          </a:p>
          <a:p>
            <a:pPr marL="800100" lvl="1" indent="-342900">
              <a:buSzPct val="100000"/>
              <a:buFont typeface="Arial" panose="020B0604020202020204" pitchFamily="34" charset="0"/>
              <a:buChar char="•"/>
            </a:pPr>
            <a:r>
              <a:rPr lang="sk-SK" sz="2800" b="1" dirty="0">
                <a:solidFill>
                  <a:srgbClr val="004B6D"/>
                </a:solidFill>
                <a:latin typeface="Gilroy"/>
              </a:rPr>
              <a:t>Odolnosť ekonomiky USA</a:t>
            </a:r>
            <a:endParaRPr lang="en-US" sz="2800" b="1" dirty="0">
              <a:solidFill>
                <a:srgbClr val="004B6D"/>
              </a:solidFill>
              <a:latin typeface="Gilroy"/>
            </a:endParaRPr>
          </a:p>
          <a:p>
            <a:pPr marL="800100" lvl="1" indent="-342900">
              <a:buSzPct val="100000"/>
              <a:buFont typeface="Arial" panose="020B0604020202020204" pitchFamily="34" charset="0"/>
              <a:buChar char="•"/>
            </a:pPr>
            <a:endParaRPr lang="sk-SK" sz="2800" b="1" dirty="0">
              <a:solidFill>
                <a:srgbClr val="004B6D"/>
              </a:solidFill>
              <a:latin typeface="Gilroy"/>
            </a:endParaRPr>
          </a:p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r>
              <a:rPr lang="sk-SK" sz="2800" b="1" dirty="0">
                <a:solidFill>
                  <a:srgbClr val="004B6D"/>
                </a:solidFill>
                <a:latin typeface="Gilroy"/>
              </a:rPr>
              <a:t>„</a:t>
            </a:r>
            <a:r>
              <a:rPr lang="sk-SK" sz="2800" b="1" dirty="0" err="1">
                <a:solidFill>
                  <a:srgbClr val="004B6D"/>
                </a:solidFill>
                <a:latin typeface="Gilroy"/>
              </a:rPr>
              <a:t>Bad</a:t>
            </a:r>
            <a:r>
              <a:rPr lang="sk-SK" sz="2800" b="1" dirty="0">
                <a:solidFill>
                  <a:srgbClr val="004B6D"/>
                </a:solidFill>
                <a:latin typeface="Gilroy"/>
              </a:rPr>
              <a:t> News </a:t>
            </a:r>
            <a:r>
              <a:rPr lang="en-US" sz="2800" b="1" dirty="0">
                <a:solidFill>
                  <a:srgbClr val="004B6D"/>
                </a:solidFill>
                <a:latin typeface="Gilroy"/>
              </a:rPr>
              <a:t>= Good News”</a:t>
            </a:r>
          </a:p>
          <a:p>
            <a:pPr>
              <a:buSzPct val="100000"/>
            </a:pPr>
            <a:endParaRPr lang="sk-SK" sz="2800" b="1" dirty="0">
              <a:solidFill>
                <a:srgbClr val="004B6D"/>
              </a:solidFill>
              <a:latin typeface="Gilroy"/>
            </a:endParaRPr>
          </a:p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endParaRPr lang="sk-SK" sz="2800" b="1" dirty="0">
              <a:solidFill>
                <a:srgbClr val="004B6D"/>
              </a:solidFill>
              <a:latin typeface="Gilroy"/>
            </a:endParaRPr>
          </a:p>
          <a:p>
            <a:pPr lvl="1">
              <a:buSzPct val="100000"/>
            </a:pPr>
            <a:endParaRPr lang="sk-SK" sz="2000" b="1" dirty="0">
              <a:solidFill>
                <a:srgbClr val="004B6D"/>
              </a:solidFill>
              <a:latin typeface="Gilroy"/>
            </a:endParaRPr>
          </a:p>
          <a:p>
            <a:endParaRPr lang="sk-SK" sz="2000" dirty="0">
              <a:cs typeface="Segoe UI Ligh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sz="2000" dirty="0">
              <a:cs typeface="Segoe UI Light"/>
            </a:endParaRPr>
          </a:p>
          <a:p>
            <a:pPr marL="0" indent="0">
              <a:buSzPct val="100000"/>
              <a:buNone/>
            </a:pPr>
            <a:r>
              <a:rPr lang="sk-SK" b="0" dirty="0">
                <a:latin typeface="Segoe UI Light"/>
                <a:cs typeface="Segoe UI Light"/>
              </a:rPr>
              <a:t>	</a:t>
            </a:r>
          </a:p>
        </p:txBody>
      </p:sp>
      <p:pic>
        <p:nvPicPr>
          <p:cNvPr id="1032" name="Picture 8" descr="Buzz Lightyear | Characters | Toy Story">
            <a:extLst>
              <a:ext uri="{FF2B5EF4-FFF2-40B4-BE49-F238E27FC236}">
                <a16:creationId xmlns:a16="http://schemas.microsoft.com/office/drawing/2014/main" id="{695DC773-ADF3-1A83-5561-7358003C0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8895" y="765163"/>
            <a:ext cx="1288264" cy="1288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785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hunderstorm lightning with a dark cloudy sky">
            <a:extLst>
              <a:ext uri="{FF2B5EF4-FFF2-40B4-BE49-F238E27FC236}">
                <a16:creationId xmlns:a16="http://schemas.microsoft.com/office/drawing/2014/main" id="{1B5C2E2E-4EFF-FBB8-91D3-5086B790A4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4A0E05D-FAA7-5F4C-6110-8AB9B942A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697" y="443372"/>
            <a:ext cx="11718524" cy="363854"/>
          </a:xfrm>
        </p:spPr>
        <p:txBody>
          <a:bodyPr/>
          <a:lstStyle/>
          <a:p>
            <a:r>
              <a:rPr lang="en-US" sz="4400" dirty="0"/>
              <a:t>H</a:t>
            </a:r>
            <a:r>
              <a:rPr lang="sk-SK" sz="4400" dirty="0"/>
              <a:t>2</a:t>
            </a:r>
            <a:r>
              <a:rPr lang="en-US" sz="4400" dirty="0"/>
              <a:t> 2024: </a:t>
            </a:r>
            <a:r>
              <a:rPr lang="sk-SK" sz="4400" dirty="0"/>
              <a:t>v </a:t>
            </a:r>
            <a:r>
              <a:rPr lang="en-US" sz="4400" dirty="0"/>
              <a:t>b</a:t>
            </a:r>
            <a:r>
              <a:rPr lang="sk-SK" sz="4400" dirty="0" err="1"/>
              <a:t>ýčom</a:t>
            </a:r>
            <a:r>
              <a:rPr lang="sk-SK" sz="4400" dirty="0"/>
              <a:t> trende smerom k „normálu“?</a:t>
            </a:r>
          </a:p>
        </p:txBody>
      </p:sp>
      <p:sp>
        <p:nvSpPr>
          <p:cNvPr id="1027" name="Content Placeholder 3">
            <a:extLst>
              <a:ext uri="{FF2B5EF4-FFF2-40B4-BE49-F238E27FC236}">
                <a16:creationId xmlns:a16="http://schemas.microsoft.com/office/drawing/2014/main" id="{0F323927-8451-B832-0C37-ADDDCC2723C7}"/>
              </a:ext>
            </a:extLst>
          </p:cNvPr>
          <p:cNvSpPr>
            <a:spLocks noGrp="1"/>
          </p:cNvSpPr>
          <p:nvPr/>
        </p:nvSpPr>
        <p:spPr bwMode="gray">
          <a:xfrm>
            <a:off x="5999834" y="443372"/>
            <a:ext cx="6800630" cy="5640204"/>
          </a:xfrm>
        </p:spPr>
        <p:txBody>
          <a:bodyPr lIns="91440" tIns="45720" rIns="91440" bIns="45720" anchor="t"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100000"/>
            </a:pPr>
            <a:r>
              <a:rPr lang="sk-SK" sz="2800" b="1" dirty="0">
                <a:cs typeface="Segoe UI Light"/>
              </a:rPr>
              <a:t>	</a:t>
            </a:r>
          </a:p>
          <a:p>
            <a:pPr>
              <a:buSzPct val="100000"/>
            </a:pPr>
            <a:endParaRPr lang="sk-SK" sz="2800" b="1" dirty="0">
              <a:solidFill>
                <a:srgbClr val="004B6D"/>
              </a:solidFill>
              <a:latin typeface="Gilroy"/>
            </a:endParaRPr>
          </a:p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r>
              <a:rPr lang="sk-SK" sz="2800" b="1" dirty="0">
                <a:solidFill>
                  <a:srgbClr val="004B6D"/>
                </a:solidFill>
                <a:latin typeface="Gilroy"/>
              </a:rPr>
              <a:t>„US Soft </a:t>
            </a:r>
            <a:r>
              <a:rPr lang="sk-SK" sz="2800" b="1" dirty="0" err="1">
                <a:solidFill>
                  <a:srgbClr val="004B6D"/>
                </a:solidFill>
                <a:latin typeface="Gilroy"/>
              </a:rPr>
              <a:t>landing</a:t>
            </a:r>
            <a:r>
              <a:rPr lang="sk-SK" sz="2800" b="1" dirty="0">
                <a:solidFill>
                  <a:srgbClr val="004B6D"/>
                </a:solidFill>
                <a:latin typeface="Gilroy"/>
              </a:rPr>
              <a:t>“ a tempo znižovania sadzieb</a:t>
            </a:r>
          </a:p>
          <a:p>
            <a:pPr marL="914400" lvl="1" indent="-457200">
              <a:buSzPct val="100000"/>
              <a:buFont typeface="Arial" panose="020B0604020202020204" pitchFamily="34" charset="0"/>
              <a:buChar char="•"/>
            </a:pPr>
            <a:r>
              <a:rPr lang="sk-SK" sz="2800" dirty="0">
                <a:solidFill>
                  <a:srgbClr val="004B6D"/>
                </a:solidFill>
                <a:latin typeface="Gilroy"/>
              </a:rPr>
              <a:t>ECB „</a:t>
            </a:r>
            <a:r>
              <a:rPr lang="sk-SK" sz="2800" dirty="0" err="1">
                <a:solidFill>
                  <a:srgbClr val="004B6D"/>
                </a:solidFill>
                <a:latin typeface="Gilroy"/>
              </a:rPr>
              <a:t>Behind</a:t>
            </a:r>
            <a:r>
              <a:rPr lang="sk-SK" sz="2800" dirty="0">
                <a:solidFill>
                  <a:srgbClr val="004B6D"/>
                </a:solidFill>
                <a:latin typeface="Gilroy"/>
              </a:rPr>
              <a:t> </a:t>
            </a:r>
            <a:r>
              <a:rPr lang="sk-SK" sz="2800" dirty="0" err="1">
                <a:solidFill>
                  <a:srgbClr val="004B6D"/>
                </a:solidFill>
                <a:latin typeface="Gilroy"/>
              </a:rPr>
              <a:t>the</a:t>
            </a:r>
            <a:r>
              <a:rPr lang="sk-SK" sz="2800" dirty="0">
                <a:solidFill>
                  <a:srgbClr val="004B6D"/>
                </a:solidFill>
                <a:latin typeface="Gilroy"/>
              </a:rPr>
              <a:t> </a:t>
            </a:r>
            <a:r>
              <a:rPr lang="sk-SK" sz="2800" dirty="0" err="1">
                <a:solidFill>
                  <a:srgbClr val="004B6D"/>
                </a:solidFill>
                <a:latin typeface="Gilroy"/>
              </a:rPr>
              <a:t>Curve</a:t>
            </a:r>
            <a:r>
              <a:rPr lang="sk-SK" sz="2800" dirty="0">
                <a:solidFill>
                  <a:srgbClr val="004B6D"/>
                </a:solidFill>
                <a:latin typeface="Gilroy"/>
              </a:rPr>
              <a:t>“?</a:t>
            </a:r>
          </a:p>
          <a:p>
            <a:pPr marL="914400" lvl="1" indent="-457200">
              <a:buSzPct val="100000"/>
              <a:buFont typeface="Arial" panose="020B0604020202020204" pitchFamily="34" charset="0"/>
              <a:buChar char="•"/>
            </a:pPr>
            <a:endParaRPr lang="sk-SK" sz="2800" b="1" dirty="0">
              <a:solidFill>
                <a:srgbClr val="004B6D"/>
              </a:solidFill>
              <a:latin typeface="Gilroy"/>
            </a:endParaRPr>
          </a:p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r>
              <a:rPr lang="sk-SK" sz="2800" b="1" dirty="0">
                <a:solidFill>
                  <a:srgbClr val="004B6D"/>
                </a:solidFill>
                <a:latin typeface="Gilroy"/>
              </a:rPr>
              <a:t>Geopolitika</a:t>
            </a:r>
          </a:p>
          <a:p>
            <a:pPr>
              <a:buSzPct val="100000"/>
            </a:pPr>
            <a:endParaRPr lang="sk-SK" sz="2800" dirty="0">
              <a:solidFill>
                <a:srgbClr val="004B6D"/>
              </a:solidFill>
              <a:latin typeface="Gilroy"/>
            </a:endParaRPr>
          </a:p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r>
              <a:rPr lang="sk-SK" sz="2800" b="1" dirty="0">
                <a:solidFill>
                  <a:srgbClr val="004B6D"/>
                </a:solidFill>
                <a:latin typeface="Gilroy"/>
              </a:rPr>
              <a:t>Čína</a:t>
            </a:r>
            <a:endParaRPr lang="en-US" sz="2800" b="1" dirty="0">
              <a:solidFill>
                <a:srgbClr val="004B6D"/>
              </a:solidFill>
              <a:latin typeface="Gilroy"/>
            </a:endParaRPr>
          </a:p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endParaRPr lang="en-US" sz="2800" b="1" dirty="0">
              <a:solidFill>
                <a:srgbClr val="004B6D"/>
              </a:solidFill>
              <a:latin typeface="Gilroy"/>
            </a:endParaRPr>
          </a:p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r>
              <a:rPr lang="sk-SK" sz="2800" b="1" dirty="0">
                <a:solidFill>
                  <a:srgbClr val="004B6D"/>
                </a:solidFill>
                <a:latin typeface="Gilroy"/>
              </a:rPr>
              <a:t>„</a:t>
            </a:r>
            <a:r>
              <a:rPr lang="sk-SK" sz="2800" b="1" dirty="0" err="1">
                <a:solidFill>
                  <a:srgbClr val="004B6D"/>
                </a:solidFill>
                <a:latin typeface="Gilroy"/>
              </a:rPr>
              <a:t>Bad</a:t>
            </a:r>
            <a:r>
              <a:rPr lang="sk-SK" sz="2800" b="1" dirty="0">
                <a:solidFill>
                  <a:srgbClr val="004B6D"/>
                </a:solidFill>
                <a:latin typeface="Gilroy"/>
              </a:rPr>
              <a:t> News = </a:t>
            </a:r>
            <a:r>
              <a:rPr lang="sk-SK" sz="2800" b="1" dirty="0" err="1">
                <a:solidFill>
                  <a:srgbClr val="004B6D"/>
                </a:solidFill>
                <a:latin typeface="Gilroy"/>
              </a:rPr>
              <a:t>Bad</a:t>
            </a:r>
            <a:r>
              <a:rPr lang="sk-SK" sz="2800" b="1" dirty="0">
                <a:solidFill>
                  <a:srgbClr val="004B6D"/>
                </a:solidFill>
                <a:latin typeface="Gilroy"/>
              </a:rPr>
              <a:t> News“ </a:t>
            </a:r>
          </a:p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endParaRPr lang="sk-SK" sz="2800" b="1" dirty="0">
              <a:solidFill>
                <a:srgbClr val="004B6D"/>
              </a:solidFill>
              <a:latin typeface="Gilroy"/>
            </a:endParaRPr>
          </a:p>
          <a:p>
            <a:pPr lvl="1">
              <a:buSzPct val="100000"/>
            </a:pPr>
            <a:endParaRPr lang="sk-SK" sz="2000" b="1" dirty="0">
              <a:solidFill>
                <a:srgbClr val="004B6D"/>
              </a:solidFill>
              <a:latin typeface="Gilroy"/>
            </a:endParaRPr>
          </a:p>
          <a:p>
            <a:endParaRPr lang="sk-SK" sz="2000" dirty="0">
              <a:cs typeface="Segoe UI Ligh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sz="2000" dirty="0">
              <a:cs typeface="Segoe UI Light"/>
            </a:endParaRPr>
          </a:p>
          <a:p>
            <a:pPr marL="0" indent="0">
              <a:buSzPct val="100000"/>
              <a:buNone/>
            </a:pPr>
            <a:r>
              <a:rPr lang="sk-SK" b="0" dirty="0">
                <a:latin typeface="Segoe UI Light"/>
                <a:cs typeface="Segoe UI Light"/>
              </a:rPr>
              <a:t>	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6C929B-A152-CB77-0FE3-921092F68F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123" y="1157067"/>
            <a:ext cx="3950164" cy="543997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9776DA6-47F7-101B-2CD6-C3DCFC122E1D}"/>
              </a:ext>
            </a:extLst>
          </p:cNvPr>
          <p:cNvGrpSpPr/>
          <p:nvPr/>
        </p:nvGrpSpPr>
        <p:grpSpPr>
          <a:xfrm>
            <a:off x="746123" y="2224467"/>
            <a:ext cx="3593958" cy="3305176"/>
            <a:chOff x="593723" y="2283704"/>
            <a:chExt cx="3593958" cy="3305176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E0BF9E4-CE51-D048-0FF2-DC7CF32BEF8F}"/>
                </a:ext>
              </a:extLst>
            </p:cNvPr>
            <p:cNvGrpSpPr/>
            <p:nvPr/>
          </p:nvGrpSpPr>
          <p:grpSpPr>
            <a:xfrm>
              <a:off x="2059661" y="4568936"/>
              <a:ext cx="2128020" cy="1019944"/>
              <a:chOff x="2059661" y="4568936"/>
              <a:chExt cx="2128020" cy="1019944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097DB55B-1625-399F-C25E-D23A6082CD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461736" y="4889763"/>
                <a:ext cx="1725945" cy="699117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52E568B7-04FE-9941-0686-116A273226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059661" y="4568936"/>
                <a:ext cx="2128019" cy="320827"/>
              </a:xfrm>
              <a:prstGeom prst="rect">
                <a:avLst/>
              </a:prstGeom>
            </p:spPr>
          </p:pic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E74CA20-9699-B8C4-8928-ADBA798F308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6200000">
              <a:off x="-982665" y="3860092"/>
              <a:ext cx="3305175" cy="152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02512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ifferent sizes of pebbles stacked in a stony shore">
            <a:extLst>
              <a:ext uri="{FF2B5EF4-FFF2-40B4-BE49-F238E27FC236}">
                <a16:creationId xmlns:a16="http://schemas.microsoft.com/office/drawing/2014/main" id="{E1B482EF-9896-15B7-063F-F023707040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4A0E05D-FAA7-5F4C-6110-8AB9B942A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697" y="443372"/>
            <a:ext cx="10990555" cy="363854"/>
          </a:xfrm>
        </p:spPr>
        <p:txBody>
          <a:bodyPr/>
          <a:lstStyle/>
          <a:p>
            <a:r>
              <a:rPr lang="sk-SK" sz="4800" dirty="0"/>
              <a:t>Dlhopisy</a:t>
            </a:r>
            <a:r>
              <a:rPr lang="en-US" sz="4800" dirty="0"/>
              <a:t> </a:t>
            </a:r>
            <a:r>
              <a:rPr lang="en-US" sz="4800" dirty="0" err="1"/>
              <a:t>sp</a:t>
            </a:r>
            <a:r>
              <a:rPr lang="sk-SK" sz="4800" dirty="0" err="1"/>
              <a:t>äť</a:t>
            </a:r>
            <a:r>
              <a:rPr lang="sk-SK" sz="4800" dirty="0"/>
              <a:t> „v hre“</a:t>
            </a:r>
            <a:r>
              <a:rPr lang="en-US" sz="4800" dirty="0"/>
              <a:t> </a:t>
            </a:r>
            <a:endParaRPr lang="sk-SK" sz="4800" dirty="0"/>
          </a:p>
        </p:txBody>
      </p:sp>
      <p:sp>
        <p:nvSpPr>
          <p:cNvPr id="1027" name="Content Placeholder 3">
            <a:extLst>
              <a:ext uri="{FF2B5EF4-FFF2-40B4-BE49-F238E27FC236}">
                <a16:creationId xmlns:a16="http://schemas.microsoft.com/office/drawing/2014/main" id="{0F323927-8451-B832-0C37-ADDDCC2723C7}"/>
              </a:ext>
            </a:extLst>
          </p:cNvPr>
          <p:cNvSpPr>
            <a:spLocks noGrp="1"/>
          </p:cNvSpPr>
          <p:nvPr/>
        </p:nvSpPr>
        <p:spPr bwMode="gray">
          <a:xfrm>
            <a:off x="5513375" y="677282"/>
            <a:ext cx="6800630" cy="5640204"/>
          </a:xfrm>
        </p:spPr>
        <p:txBody>
          <a:bodyPr lIns="91440" tIns="45720" rIns="91440" bIns="45720" anchor="t"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100000"/>
            </a:pPr>
            <a:r>
              <a:rPr lang="sk-SK" sz="2800" b="1" dirty="0">
                <a:cs typeface="Segoe UI Light"/>
              </a:rPr>
              <a:t>	</a:t>
            </a:r>
            <a:endParaRPr lang="sk-SK" sz="2800" b="1" dirty="0">
              <a:solidFill>
                <a:srgbClr val="004B6D"/>
              </a:solidFill>
              <a:latin typeface="Gilroy"/>
            </a:endParaRPr>
          </a:p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r>
              <a:rPr lang="sk-SK" sz="2800" b="1" dirty="0">
                <a:solidFill>
                  <a:srgbClr val="004B6D"/>
                </a:solidFill>
                <a:latin typeface="Gilroy"/>
              </a:rPr>
              <a:t>Návrat dlhopisov do portfólií </a:t>
            </a:r>
          </a:p>
          <a:p>
            <a:pPr marL="800100" lvl="1" indent="-342900">
              <a:buSzPct val="100000"/>
              <a:buFont typeface="Arial" panose="020B0604020202020204" pitchFamily="34" charset="0"/>
              <a:buChar char="•"/>
            </a:pPr>
            <a:r>
              <a:rPr lang="sk-SK" sz="2800" dirty="0">
                <a:solidFill>
                  <a:srgbClr val="004B6D"/>
                </a:solidFill>
                <a:latin typeface="Gilroy"/>
              </a:rPr>
              <a:t>v dobrých časoch neuškodia, v horších podržia</a:t>
            </a:r>
            <a:r>
              <a:rPr lang="sk-SK" sz="2800" b="1" dirty="0">
                <a:solidFill>
                  <a:srgbClr val="004B6D"/>
                </a:solidFill>
                <a:latin typeface="Gilroy"/>
              </a:rPr>
              <a:t> </a:t>
            </a:r>
          </a:p>
          <a:p>
            <a:pPr>
              <a:buSzPct val="100000"/>
            </a:pPr>
            <a:endParaRPr lang="sk-SK" sz="2800" b="1" dirty="0">
              <a:solidFill>
                <a:srgbClr val="004B6D"/>
              </a:solidFill>
              <a:latin typeface="Gilroy"/>
            </a:endParaRPr>
          </a:p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r>
              <a:rPr lang="sk-SK" sz="2800" b="1" dirty="0">
                <a:solidFill>
                  <a:srgbClr val="004B6D"/>
                </a:solidFill>
                <a:latin typeface="Gilroy"/>
              </a:rPr>
              <a:t>Po raste v H1 postupná „</a:t>
            </a:r>
            <a:r>
              <a:rPr lang="en-US" sz="2800" b="1" dirty="0" err="1">
                <a:solidFill>
                  <a:srgbClr val="004B6D"/>
                </a:solidFill>
                <a:latin typeface="Gilroy"/>
              </a:rPr>
              <a:t>normali</a:t>
            </a:r>
            <a:r>
              <a:rPr lang="sk-SK" sz="2800" b="1" dirty="0" err="1">
                <a:solidFill>
                  <a:srgbClr val="004B6D"/>
                </a:solidFill>
                <a:latin typeface="Gilroy"/>
              </a:rPr>
              <a:t>zácia</a:t>
            </a:r>
            <a:r>
              <a:rPr lang="sk-SK" sz="2800" b="1" dirty="0">
                <a:solidFill>
                  <a:srgbClr val="004B6D"/>
                </a:solidFill>
                <a:latin typeface="Gilroy"/>
              </a:rPr>
              <a:t>“ výnosovej krivky</a:t>
            </a:r>
          </a:p>
          <a:p>
            <a:pPr marL="800100" lvl="1" indent="-342900">
              <a:buSzPct val="100000"/>
              <a:buFont typeface="Arial" panose="020B0604020202020204" pitchFamily="34" charset="0"/>
              <a:buChar char="•"/>
            </a:pPr>
            <a:r>
              <a:rPr lang="sk-SK" sz="2800" dirty="0">
                <a:solidFill>
                  <a:srgbClr val="004B6D"/>
                </a:solidFill>
                <a:latin typeface="Gilroy"/>
              </a:rPr>
              <a:t>Vyššia volatilita pri dlhých splatnostiach („tvrdohlavá“ inflácia, fiškálne deficity FRA, USA)</a:t>
            </a:r>
          </a:p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endParaRPr lang="sk-SK" sz="2800" b="1" dirty="0">
              <a:solidFill>
                <a:srgbClr val="004B6D"/>
              </a:solidFill>
              <a:latin typeface="Gilroy"/>
            </a:endParaRPr>
          </a:p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r>
              <a:rPr lang="sk-SK" sz="2800" b="1" dirty="0" err="1">
                <a:solidFill>
                  <a:srgbClr val="004B6D"/>
                </a:solidFill>
                <a:latin typeface="Gilroy"/>
              </a:rPr>
              <a:t>Ne</a:t>
            </a:r>
            <a:r>
              <a:rPr lang="en-US" sz="2800" b="1" dirty="0" err="1">
                <a:solidFill>
                  <a:srgbClr val="004B6D"/>
                </a:solidFill>
                <a:latin typeface="Gilroy"/>
              </a:rPr>
              <a:t>prib</a:t>
            </a:r>
            <a:r>
              <a:rPr lang="sk-SK" sz="2800" b="1" dirty="0" err="1">
                <a:solidFill>
                  <a:srgbClr val="004B6D"/>
                </a:solidFill>
                <a:latin typeface="Gilroy"/>
              </a:rPr>
              <a:t>údajú</a:t>
            </a:r>
            <a:r>
              <a:rPr lang="sk-SK" sz="2800" b="1" dirty="0">
                <a:solidFill>
                  <a:srgbClr val="004B6D"/>
                </a:solidFill>
                <a:latin typeface="Gilroy"/>
              </a:rPr>
              <a:t> náznaky rastu </a:t>
            </a:r>
            <a:r>
              <a:rPr lang="sk-SK" sz="2800" b="1" dirty="0" err="1">
                <a:solidFill>
                  <a:srgbClr val="004B6D"/>
                </a:solidFill>
                <a:latin typeface="Gilroy"/>
              </a:rPr>
              <a:t>defaultov</a:t>
            </a:r>
            <a:r>
              <a:rPr lang="sk-SK" sz="2800" b="1" dirty="0">
                <a:solidFill>
                  <a:srgbClr val="004B6D"/>
                </a:solidFill>
                <a:latin typeface="Gilroy"/>
              </a:rPr>
              <a:t> pri firemných IG dlhopisoch</a:t>
            </a:r>
          </a:p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endParaRPr lang="sk-SK" sz="2800" b="1" dirty="0">
              <a:solidFill>
                <a:srgbClr val="004B6D"/>
              </a:solidFill>
              <a:latin typeface="Gilroy"/>
            </a:endParaRPr>
          </a:p>
          <a:p>
            <a:pPr marL="457200" indent="-457200">
              <a:buSzPct val="100000"/>
              <a:buFont typeface="+mj-lt"/>
              <a:buAutoNum type="arabicPeriod"/>
            </a:pPr>
            <a:endParaRPr lang="sk-SK" sz="2800" dirty="0">
              <a:solidFill>
                <a:srgbClr val="004B6D"/>
              </a:solidFill>
              <a:latin typeface="Gilroy"/>
            </a:endParaRPr>
          </a:p>
          <a:p>
            <a:pPr lvl="1">
              <a:buSzPct val="100000"/>
            </a:pPr>
            <a:endParaRPr lang="sk-SK" sz="2000" b="1" dirty="0">
              <a:solidFill>
                <a:srgbClr val="004B6D"/>
              </a:solidFill>
              <a:latin typeface="Gilroy"/>
            </a:endParaRPr>
          </a:p>
          <a:p>
            <a:endParaRPr lang="sk-SK" sz="2000" dirty="0">
              <a:cs typeface="Segoe UI Ligh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sz="2000" dirty="0">
              <a:cs typeface="Segoe UI Light"/>
            </a:endParaRPr>
          </a:p>
          <a:p>
            <a:pPr marL="0" indent="0">
              <a:buSzPct val="100000"/>
              <a:buNone/>
            </a:pPr>
            <a:r>
              <a:rPr lang="sk-SK" b="0" dirty="0">
                <a:latin typeface="Segoe UI Light"/>
                <a:cs typeface="Segoe UI Light"/>
              </a:rPr>
              <a:t>	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770217-6F98-5BA7-811D-9FD04194DBC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239697" y="1336253"/>
            <a:ext cx="4981669" cy="479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962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eople holding arrows">
            <a:extLst>
              <a:ext uri="{FF2B5EF4-FFF2-40B4-BE49-F238E27FC236}">
                <a16:creationId xmlns:a16="http://schemas.microsoft.com/office/drawing/2014/main" id="{F3300F2D-81B6-E578-C216-62F94D398B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8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4A0E05D-FAA7-5F4C-6110-8AB9B942A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696" y="194797"/>
            <a:ext cx="10990555" cy="363854"/>
          </a:xfrm>
        </p:spPr>
        <p:txBody>
          <a:bodyPr/>
          <a:lstStyle/>
          <a:p>
            <a:pPr algn="ctr"/>
            <a:r>
              <a:rPr lang="sk-SK" sz="4800" dirty="0"/>
              <a:t>Aktuálne výzvy </a:t>
            </a:r>
          </a:p>
        </p:txBody>
      </p:sp>
      <p:sp>
        <p:nvSpPr>
          <p:cNvPr id="1027" name="Content Placeholder 3">
            <a:extLst>
              <a:ext uri="{FF2B5EF4-FFF2-40B4-BE49-F238E27FC236}">
                <a16:creationId xmlns:a16="http://schemas.microsoft.com/office/drawing/2014/main" id="{0F323927-8451-B832-0C37-ADDDCC2723C7}"/>
              </a:ext>
            </a:extLst>
          </p:cNvPr>
          <p:cNvSpPr>
            <a:spLocks noGrp="1"/>
          </p:cNvSpPr>
          <p:nvPr/>
        </p:nvSpPr>
        <p:spPr bwMode="gray">
          <a:xfrm>
            <a:off x="140105" y="608898"/>
            <a:ext cx="5832629" cy="5640204"/>
          </a:xfrm>
        </p:spPr>
        <p:txBody>
          <a:bodyPr lIns="91440" tIns="45720" rIns="91440" bIns="45720" anchor="t"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100000"/>
            </a:pPr>
            <a:r>
              <a:rPr lang="sk-SK" sz="3600" b="1" dirty="0">
                <a:cs typeface="Segoe UI Light"/>
              </a:rPr>
              <a:t>	</a:t>
            </a:r>
            <a:endParaRPr lang="sk-SK" sz="3600" b="1" dirty="0">
              <a:solidFill>
                <a:srgbClr val="004B6D"/>
              </a:solidFill>
              <a:latin typeface="Gilroy"/>
            </a:endParaRPr>
          </a:p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r>
              <a:rPr lang="en-US" sz="3600" b="1" dirty="0" err="1">
                <a:solidFill>
                  <a:srgbClr val="004B6D"/>
                </a:solidFill>
                <a:latin typeface="Gilroy"/>
              </a:rPr>
              <a:t>Geopolitika</a:t>
            </a:r>
            <a:endParaRPr lang="sk-SK" sz="3600" b="1" dirty="0">
              <a:solidFill>
                <a:srgbClr val="004B6D"/>
              </a:solidFill>
              <a:latin typeface="Gilroy"/>
            </a:endParaRPr>
          </a:p>
          <a:p>
            <a:pPr>
              <a:buSzPct val="100000"/>
            </a:pPr>
            <a:endParaRPr lang="sk-SK" sz="3600" b="1" dirty="0">
              <a:solidFill>
                <a:srgbClr val="004B6D"/>
              </a:solidFill>
              <a:latin typeface="Gilroy"/>
            </a:endParaRPr>
          </a:p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r>
              <a:rPr lang="sk-SK" sz="3600" b="1" dirty="0" err="1">
                <a:solidFill>
                  <a:srgbClr val="004B6D"/>
                </a:solidFill>
                <a:latin typeface="Gilroy"/>
              </a:rPr>
              <a:t>Trade</a:t>
            </a:r>
            <a:r>
              <a:rPr lang="sk-SK" sz="3600" b="1" dirty="0">
                <a:solidFill>
                  <a:srgbClr val="004B6D"/>
                </a:solidFill>
                <a:latin typeface="Gilroy"/>
              </a:rPr>
              <a:t> </a:t>
            </a:r>
            <a:r>
              <a:rPr lang="sk-SK" sz="3600" b="1" dirty="0" err="1">
                <a:solidFill>
                  <a:srgbClr val="004B6D"/>
                </a:solidFill>
                <a:latin typeface="Gilroy"/>
              </a:rPr>
              <a:t>Wars</a:t>
            </a:r>
            <a:r>
              <a:rPr lang="sk-SK" sz="3600" b="1" dirty="0">
                <a:solidFill>
                  <a:srgbClr val="004B6D"/>
                </a:solidFill>
                <a:latin typeface="Gilroy"/>
              </a:rPr>
              <a:t> II</a:t>
            </a:r>
          </a:p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endParaRPr lang="sk-SK" sz="3600" b="1" dirty="0">
              <a:solidFill>
                <a:srgbClr val="004B6D"/>
              </a:solidFill>
              <a:latin typeface="Gilroy"/>
            </a:endParaRPr>
          </a:p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r>
              <a:rPr lang="sk-SK" sz="3600" b="1" dirty="0" err="1">
                <a:solidFill>
                  <a:srgbClr val="004B6D"/>
                </a:solidFill>
                <a:latin typeface="Gilroy"/>
              </a:rPr>
              <a:t>Megatrendy</a:t>
            </a:r>
            <a:endParaRPr lang="sk-SK" sz="3600" b="1" dirty="0">
              <a:solidFill>
                <a:srgbClr val="004B6D"/>
              </a:solidFill>
              <a:latin typeface="Gilroy"/>
            </a:endParaRPr>
          </a:p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endParaRPr lang="sk-SK" sz="3600" b="1" dirty="0">
              <a:solidFill>
                <a:srgbClr val="004B6D"/>
              </a:solidFill>
              <a:latin typeface="Gilroy"/>
            </a:endParaRPr>
          </a:p>
          <a:p>
            <a:pPr marL="457200" indent="-457200">
              <a:buSzPct val="100000"/>
              <a:buFont typeface="+mj-lt"/>
              <a:buAutoNum type="arabicPeriod"/>
            </a:pPr>
            <a:endParaRPr lang="sk-SK" sz="3600" dirty="0">
              <a:solidFill>
                <a:srgbClr val="004B6D"/>
              </a:solidFill>
              <a:latin typeface="Gilroy"/>
            </a:endParaRPr>
          </a:p>
          <a:p>
            <a:pPr lvl="1">
              <a:buSzPct val="100000"/>
            </a:pPr>
            <a:endParaRPr lang="sk-SK" sz="2800" b="1" dirty="0">
              <a:solidFill>
                <a:srgbClr val="004B6D"/>
              </a:solidFill>
              <a:latin typeface="Gilroy"/>
            </a:endParaRPr>
          </a:p>
          <a:p>
            <a:endParaRPr lang="sk-SK" sz="2800" dirty="0">
              <a:cs typeface="Segoe UI Ligh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sz="2800" dirty="0">
              <a:cs typeface="Segoe UI Light"/>
            </a:endParaRPr>
          </a:p>
          <a:p>
            <a:pPr marL="0" indent="0">
              <a:buSzPct val="100000"/>
              <a:buNone/>
            </a:pPr>
            <a:r>
              <a:rPr lang="sk-SK" sz="2400" b="0" dirty="0">
                <a:latin typeface="Segoe UI Light"/>
                <a:cs typeface="Segoe UI Light"/>
              </a:rPr>
              <a:t>	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06759D05-7223-45F7-E1BF-22D760D78DB4}"/>
              </a:ext>
            </a:extLst>
          </p:cNvPr>
          <p:cNvSpPr>
            <a:spLocks noGrp="1"/>
          </p:cNvSpPr>
          <p:nvPr/>
        </p:nvSpPr>
        <p:spPr bwMode="gray">
          <a:xfrm>
            <a:off x="6359373" y="558651"/>
            <a:ext cx="5832629" cy="5640204"/>
          </a:xfrm>
        </p:spPr>
        <p:txBody>
          <a:bodyPr lIns="91440" tIns="45720" rIns="91440" bIns="45720" anchor="t"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100000"/>
            </a:pPr>
            <a:r>
              <a:rPr lang="sk-SK" sz="3600" b="1" dirty="0">
                <a:cs typeface="Segoe UI Light"/>
              </a:rPr>
              <a:t>	</a:t>
            </a:r>
            <a:endParaRPr lang="sk-SK" sz="3600" b="1" dirty="0">
              <a:solidFill>
                <a:srgbClr val="004B6D"/>
              </a:solidFill>
              <a:latin typeface="Gilroy"/>
            </a:endParaRPr>
          </a:p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r>
              <a:rPr lang="sk-SK" sz="3600" b="1" dirty="0">
                <a:solidFill>
                  <a:srgbClr val="004B6D"/>
                </a:solidFill>
                <a:latin typeface="Gilroy"/>
              </a:rPr>
              <a:t>Ekonomika</a:t>
            </a:r>
          </a:p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endParaRPr lang="sk-SK" sz="3600" b="1" dirty="0">
              <a:solidFill>
                <a:srgbClr val="004B6D"/>
              </a:solidFill>
              <a:latin typeface="Gilroy"/>
            </a:endParaRPr>
          </a:p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r>
              <a:rPr lang="sk-SK" sz="3600" b="1" dirty="0">
                <a:solidFill>
                  <a:srgbClr val="004B6D"/>
                </a:solidFill>
                <a:latin typeface="Gilroy"/>
              </a:rPr>
              <a:t>Inflácia a menová politika</a:t>
            </a:r>
          </a:p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endParaRPr lang="sk-SK" sz="3600" b="1" dirty="0">
              <a:solidFill>
                <a:srgbClr val="004B6D"/>
              </a:solidFill>
              <a:latin typeface="Gilroy"/>
            </a:endParaRPr>
          </a:p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r>
              <a:rPr lang="sk-SK" sz="3600" b="1" dirty="0">
                <a:solidFill>
                  <a:srgbClr val="004B6D"/>
                </a:solidFill>
                <a:latin typeface="Gilroy"/>
                <a:sym typeface="Wingdings" panose="05000000000000000000" pitchFamily="2" charset="2"/>
              </a:rPr>
              <a:t>Udržateľnosť </a:t>
            </a:r>
            <a:r>
              <a:rPr lang="en-US" sz="3600" b="1" dirty="0" err="1">
                <a:solidFill>
                  <a:srgbClr val="004B6D"/>
                </a:solidFill>
                <a:latin typeface="Gilroy"/>
                <a:sym typeface="Wingdings" panose="05000000000000000000" pitchFamily="2" charset="2"/>
              </a:rPr>
              <a:t>tempa</a:t>
            </a:r>
            <a:r>
              <a:rPr lang="en-US" sz="3600" b="1" dirty="0">
                <a:solidFill>
                  <a:srgbClr val="004B6D"/>
                </a:solidFill>
                <a:latin typeface="Gilroy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004B6D"/>
                </a:solidFill>
                <a:latin typeface="Gilroy"/>
                <a:sym typeface="Wingdings" panose="05000000000000000000" pitchFamily="2" charset="2"/>
              </a:rPr>
              <a:t>rastu</a:t>
            </a:r>
            <a:r>
              <a:rPr lang="en-US" sz="3600" b="1" dirty="0">
                <a:solidFill>
                  <a:srgbClr val="004B6D"/>
                </a:solidFill>
                <a:latin typeface="Gilroy"/>
                <a:sym typeface="Wingdings" panose="05000000000000000000" pitchFamily="2" charset="2"/>
              </a:rPr>
              <a:t> </a:t>
            </a:r>
            <a:r>
              <a:rPr lang="sk-SK" sz="3600" b="1" dirty="0">
                <a:solidFill>
                  <a:srgbClr val="004B6D"/>
                </a:solidFill>
                <a:latin typeface="Gilroy"/>
                <a:sym typeface="Wingdings" panose="05000000000000000000" pitchFamily="2" charset="2"/>
              </a:rPr>
              <a:t>firemných ziskov</a:t>
            </a:r>
          </a:p>
          <a:p>
            <a:pPr marL="800100" lvl="1" indent="-342900">
              <a:buSzPct val="100000"/>
              <a:buFont typeface="Arial" panose="020B0604020202020204" pitchFamily="34" charset="0"/>
              <a:buChar char="•"/>
            </a:pPr>
            <a:endParaRPr lang="en-US" sz="3600" dirty="0">
              <a:solidFill>
                <a:srgbClr val="004B6D"/>
              </a:solidFill>
              <a:latin typeface="Gilroy"/>
              <a:sym typeface="Wingdings" panose="05000000000000000000" pitchFamily="2" charset="2"/>
            </a:endParaRPr>
          </a:p>
          <a:p>
            <a:pPr marL="800100" lvl="1" indent="-342900">
              <a:buSzPct val="100000"/>
              <a:buFont typeface="Arial" panose="020B0604020202020204" pitchFamily="34" charset="0"/>
              <a:buChar char="•"/>
            </a:pPr>
            <a:endParaRPr lang="sk-SK" sz="3600" dirty="0">
              <a:solidFill>
                <a:srgbClr val="004B6D"/>
              </a:solidFill>
              <a:latin typeface="Gilroy"/>
            </a:endParaRPr>
          </a:p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endParaRPr lang="sk-SK" sz="3600" b="1" dirty="0">
              <a:solidFill>
                <a:srgbClr val="004B6D"/>
              </a:solidFill>
              <a:latin typeface="Gilroy"/>
            </a:endParaRPr>
          </a:p>
          <a:p>
            <a:pPr marL="457200" indent="-457200">
              <a:buSzPct val="100000"/>
              <a:buFont typeface="+mj-lt"/>
              <a:buAutoNum type="arabicPeriod"/>
            </a:pPr>
            <a:endParaRPr lang="sk-SK" sz="3600" dirty="0">
              <a:solidFill>
                <a:srgbClr val="004B6D"/>
              </a:solidFill>
              <a:latin typeface="Gilroy"/>
            </a:endParaRPr>
          </a:p>
          <a:p>
            <a:pPr lvl="1">
              <a:buSzPct val="100000"/>
            </a:pPr>
            <a:endParaRPr lang="sk-SK" sz="3600" b="1" dirty="0">
              <a:solidFill>
                <a:srgbClr val="004B6D"/>
              </a:solidFill>
              <a:latin typeface="Gilroy"/>
            </a:endParaRPr>
          </a:p>
          <a:p>
            <a:endParaRPr lang="sk-SK" sz="3600" dirty="0">
              <a:cs typeface="Segoe UI Ligh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sz="3600" dirty="0">
              <a:cs typeface="Segoe UI Light"/>
            </a:endParaRPr>
          </a:p>
          <a:p>
            <a:pPr marL="0" indent="0">
              <a:buSzPct val="100000"/>
              <a:buNone/>
            </a:pPr>
            <a:r>
              <a:rPr lang="sk-SK" sz="3600" b="0" dirty="0">
                <a:latin typeface="Segoe UI Light"/>
                <a:cs typeface="Segoe UI Light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960466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4A0E05D-FAA7-5F4C-6110-8AB9B942A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744" y="50825"/>
            <a:ext cx="10990555" cy="363854"/>
          </a:xfrm>
        </p:spPr>
        <p:txBody>
          <a:bodyPr/>
          <a:lstStyle/>
          <a:p>
            <a:r>
              <a:rPr lang="sk-SK" sz="4800" dirty="0"/>
              <a:t>Ekonomika – zlatovlasý vývoj v USA</a:t>
            </a:r>
          </a:p>
        </p:txBody>
      </p:sp>
      <p:pic>
        <p:nvPicPr>
          <p:cNvPr id="4" name="Picture 3" descr="People holding arrows">
            <a:extLst>
              <a:ext uri="{FF2B5EF4-FFF2-40B4-BE49-F238E27FC236}">
                <a16:creationId xmlns:a16="http://schemas.microsoft.com/office/drawing/2014/main" id="{2DF3AEA9-D449-34B3-AEF6-2DF509E0A61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44"/>
          <a:stretch/>
        </p:blipFill>
        <p:spPr>
          <a:xfrm>
            <a:off x="6223247" y="0"/>
            <a:ext cx="5968752" cy="6858000"/>
          </a:xfrm>
          <a:prstGeom prst="rect">
            <a:avLst/>
          </a:prstGeom>
        </p:spPr>
      </p:pic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04AE3126-C224-3A6C-01F0-F3F81AACBBAC}"/>
              </a:ext>
            </a:extLst>
          </p:cNvPr>
          <p:cNvSpPr>
            <a:spLocks noGrp="1"/>
          </p:cNvSpPr>
          <p:nvPr/>
        </p:nvSpPr>
        <p:spPr bwMode="gray">
          <a:xfrm>
            <a:off x="6419204" y="1733079"/>
            <a:ext cx="5894216" cy="1329718"/>
          </a:xfrm>
        </p:spPr>
        <p:txBody>
          <a:bodyPr lIns="91440" tIns="45720" rIns="91440" bIns="45720" anchor="t"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r>
              <a:rPr lang="sk-SK" sz="2400" b="1" dirty="0">
                <a:solidFill>
                  <a:srgbClr val="004B6D"/>
                </a:solidFill>
                <a:latin typeface="Gilroy"/>
              </a:rPr>
              <a:t>scenár </a:t>
            </a:r>
            <a:r>
              <a:rPr lang="en-US" sz="2400" b="1" dirty="0">
                <a:solidFill>
                  <a:srgbClr val="004B6D"/>
                </a:solidFill>
                <a:latin typeface="Gilroy"/>
              </a:rPr>
              <a:t>“Soft Landing”</a:t>
            </a:r>
            <a:r>
              <a:rPr lang="sk-SK" sz="2800" b="1" dirty="0">
                <a:cs typeface="Segoe UI Light"/>
              </a:rPr>
              <a:t>	</a:t>
            </a:r>
            <a:endParaRPr lang="sk-SK" sz="2800" b="1" dirty="0">
              <a:solidFill>
                <a:srgbClr val="004B6D"/>
              </a:solidFill>
              <a:latin typeface="Gilroy"/>
            </a:endParaRPr>
          </a:p>
          <a:p>
            <a:pPr>
              <a:buSzPct val="100000"/>
            </a:pPr>
            <a:endParaRPr lang="sk-SK" sz="2400" b="1" dirty="0">
              <a:solidFill>
                <a:srgbClr val="004B6D"/>
              </a:solidFill>
              <a:latin typeface="Gilroy"/>
            </a:endParaRPr>
          </a:p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r>
              <a:rPr lang="sk-SK" sz="2400" b="1" dirty="0">
                <a:solidFill>
                  <a:srgbClr val="004B6D"/>
                </a:solidFill>
                <a:latin typeface="Gilroy"/>
              </a:rPr>
              <a:t>slabšie indikátory dôvery v priemysle nemali vplyv na HDP</a:t>
            </a:r>
          </a:p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endParaRPr lang="sk-SK" sz="2400" b="1" dirty="0">
              <a:solidFill>
                <a:srgbClr val="004B6D"/>
              </a:solidFill>
              <a:latin typeface="Gilroy"/>
              <a:sym typeface="Wingdings" panose="05000000000000000000" pitchFamily="2" charset="2"/>
            </a:endParaRPr>
          </a:p>
          <a:p>
            <a:pPr marL="800100" lvl="1" indent="-342900">
              <a:buSzPct val="100000"/>
              <a:buFont typeface="Arial" panose="020B0604020202020204" pitchFamily="34" charset="0"/>
              <a:buChar char="•"/>
            </a:pPr>
            <a:r>
              <a:rPr lang="sk-SK" sz="2400" b="1" dirty="0">
                <a:solidFill>
                  <a:srgbClr val="004B6D"/>
                </a:solidFill>
                <a:latin typeface="Gilroy"/>
                <a:sym typeface="Wingdings" panose="05000000000000000000" pitchFamily="2" charset="2"/>
              </a:rPr>
              <a:t>služby </a:t>
            </a:r>
            <a:r>
              <a:rPr lang="en-US" sz="2400" b="1" dirty="0">
                <a:solidFill>
                  <a:srgbClr val="004B6D"/>
                </a:solidFill>
                <a:latin typeface="Gilroy"/>
                <a:sym typeface="Wingdings" panose="05000000000000000000" pitchFamily="2" charset="2"/>
              </a:rPr>
              <a:t></a:t>
            </a:r>
            <a:r>
              <a:rPr lang="sk-SK" sz="2400" b="1" dirty="0">
                <a:solidFill>
                  <a:srgbClr val="004B6D"/>
                </a:solidFill>
                <a:latin typeface="Gilroy"/>
                <a:sym typeface="Wingdings" panose="05000000000000000000" pitchFamily="2" charset="2"/>
              </a:rPr>
              <a:t> 7</a:t>
            </a:r>
            <a:r>
              <a:rPr lang="en-US" sz="2400" b="1" dirty="0">
                <a:solidFill>
                  <a:srgbClr val="004B6D"/>
                </a:solidFill>
                <a:latin typeface="Gilroy"/>
                <a:sym typeface="Wingdings" panose="05000000000000000000" pitchFamily="2" charset="2"/>
              </a:rPr>
              <a:t>8</a:t>
            </a:r>
            <a:r>
              <a:rPr lang="sk-SK" sz="2400" b="1" dirty="0">
                <a:solidFill>
                  <a:srgbClr val="004B6D"/>
                </a:solidFill>
                <a:latin typeface="Gilroy"/>
                <a:sym typeface="Wingdings" panose="05000000000000000000" pitchFamily="2" charset="2"/>
              </a:rPr>
              <a:t> % HDP   </a:t>
            </a:r>
            <a:endParaRPr lang="en-US" sz="2800" b="1" dirty="0">
              <a:solidFill>
                <a:srgbClr val="004B6D"/>
              </a:solidFill>
              <a:latin typeface="Gilroy"/>
              <a:sym typeface="Wingdings" panose="05000000000000000000" pitchFamily="2" charset="2"/>
            </a:endParaRPr>
          </a:p>
          <a:p>
            <a:pPr marL="800100" lvl="1" indent="-342900">
              <a:buSzPct val="100000"/>
              <a:buFont typeface="Arial" panose="020B0604020202020204" pitchFamily="34" charset="0"/>
              <a:buChar char="•"/>
            </a:pPr>
            <a:endParaRPr lang="sk-SK" sz="2800" b="1" dirty="0">
              <a:solidFill>
                <a:srgbClr val="004B6D"/>
              </a:solidFill>
              <a:latin typeface="Gilroy"/>
            </a:endParaRPr>
          </a:p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endParaRPr lang="sk-SK" sz="2800" b="1" dirty="0">
              <a:solidFill>
                <a:srgbClr val="004B6D"/>
              </a:solidFill>
              <a:latin typeface="Gilroy"/>
            </a:endParaRPr>
          </a:p>
          <a:p>
            <a:pPr marL="457200" indent="-457200">
              <a:buSzPct val="100000"/>
              <a:buFont typeface="+mj-lt"/>
              <a:buAutoNum type="arabicPeriod"/>
            </a:pPr>
            <a:endParaRPr lang="sk-SK" sz="2800" b="1" dirty="0">
              <a:solidFill>
                <a:srgbClr val="004B6D"/>
              </a:solidFill>
              <a:latin typeface="Gilroy"/>
            </a:endParaRPr>
          </a:p>
          <a:p>
            <a:pPr lvl="1">
              <a:buSzPct val="100000"/>
            </a:pPr>
            <a:endParaRPr lang="sk-SK" sz="2000" b="1" dirty="0">
              <a:solidFill>
                <a:srgbClr val="004B6D"/>
              </a:solidFill>
              <a:latin typeface="Gilroy"/>
            </a:endParaRPr>
          </a:p>
          <a:p>
            <a:endParaRPr lang="sk-SK" sz="2000" b="1" dirty="0">
              <a:cs typeface="Segoe UI Ligh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sz="2000" b="1" dirty="0">
              <a:cs typeface="Segoe UI Light"/>
            </a:endParaRPr>
          </a:p>
          <a:p>
            <a:pPr marL="0" indent="0">
              <a:buSzPct val="100000"/>
              <a:buNone/>
            </a:pPr>
            <a:r>
              <a:rPr lang="sk-SK" b="1" dirty="0">
                <a:latin typeface="Segoe UI Light"/>
                <a:cs typeface="Segoe UI Light"/>
              </a:rPr>
              <a:t>	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0770F6-7026-CD7D-79FB-6084C0A5CD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24" y="981583"/>
            <a:ext cx="5943052" cy="5241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47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4A0E05D-FAA7-5F4C-6110-8AB9B942A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744" y="50825"/>
            <a:ext cx="10990555" cy="363854"/>
          </a:xfrm>
        </p:spPr>
        <p:txBody>
          <a:bodyPr/>
          <a:lstStyle/>
          <a:p>
            <a:r>
              <a:rPr lang="sk-SK" sz="4800" dirty="0"/>
              <a:t>Ekonomika – kam kráčaš, Európa?</a:t>
            </a:r>
            <a:r>
              <a:rPr lang="en-US" sz="4800" dirty="0"/>
              <a:t> </a:t>
            </a:r>
            <a:endParaRPr lang="sk-SK" sz="4800" dirty="0"/>
          </a:p>
        </p:txBody>
      </p:sp>
      <p:pic>
        <p:nvPicPr>
          <p:cNvPr id="4" name="Picture 3" descr="People holding arrows">
            <a:extLst>
              <a:ext uri="{FF2B5EF4-FFF2-40B4-BE49-F238E27FC236}">
                <a16:creationId xmlns:a16="http://schemas.microsoft.com/office/drawing/2014/main" id="{2DF3AEA9-D449-34B3-AEF6-2DF509E0A61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44"/>
          <a:stretch/>
        </p:blipFill>
        <p:spPr>
          <a:xfrm>
            <a:off x="6223247" y="0"/>
            <a:ext cx="5968752" cy="6858000"/>
          </a:xfrm>
          <a:prstGeom prst="rect">
            <a:avLst/>
          </a:prstGeom>
        </p:spPr>
      </p:pic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04AE3126-C224-3A6C-01F0-F3F81AACBBAC}"/>
              </a:ext>
            </a:extLst>
          </p:cNvPr>
          <p:cNvSpPr>
            <a:spLocks noGrp="1"/>
          </p:cNvSpPr>
          <p:nvPr/>
        </p:nvSpPr>
        <p:spPr bwMode="gray">
          <a:xfrm>
            <a:off x="6586440" y="491815"/>
            <a:ext cx="5894216" cy="1329718"/>
          </a:xfrm>
        </p:spPr>
        <p:txBody>
          <a:bodyPr lIns="91440" tIns="45720" rIns="91440" bIns="45720" anchor="t"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SzPct val="100000"/>
            </a:pPr>
            <a:endParaRPr lang="sk-SK" sz="2400" b="1" dirty="0">
              <a:solidFill>
                <a:srgbClr val="004B6D"/>
              </a:solidFill>
              <a:latin typeface="Gilroy"/>
            </a:endParaRPr>
          </a:p>
          <a:p>
            <a:pPr algn="ctr">
              <a:buSzPct val="100000"/>
            </a:pPr>
            <a:endParaRPr lang="sk-SK" sz="2400" b="1" dirty="0">
              <a:solidFill>
                <a:srgbClr val="004B6D"/>
              </a:solidFill>
              <a:latin typeface="Gilroy"/>
            </a:endParaRPr>
          </a:p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r>
              <a:rPr lang="sk-SK" sz="2400" b="1" dirty="0">
                <a:solidFill>
                  <a:srgbClr val="004B6D"/>
                </a:solidFill>
                <a:latin typeface="Gilroy"/>
              </a:rPr>
              <a:t>pochmúrne vyhliadky na</a:t>
            </a:r>
            <a:r>
              <a:rPr lang="en-US" sz="2400" b="1" dirty="0">
                <a:solidFill>
                  <a:srgbClr val="004B6D"/>
                </a:solidFill>
                <a:latin typeface="Gilroy"/>
              </a:rPr>
              <a:t> </a:t>
            </a:r>
            <a:r>
              <a:rPr lang="en-US" sz="2400" b="1" dirty="0" err="1">
                <a:solidFill>
                  <a:srgbClr val="004B6D"/>
                </a:solidFill>
                <a:latin typeface="Gilroy"/>
              </a:rPr>
              <a:t>rast</a:t>
            </a:r>
            <a:r>
              <a:rPr lang="en-US" sz="2400" b="1" dirty="0">
                <a:solidFill>
                  <a:srgbClr val="004B6D"/>
                </a:solidFill>
                <a:latin typeface="Gilroy"/>
              </a:rPr>
              <a:t> </a:t>
            </a:r>
            <a:endParaRPr lang="sk-SK" sz="2400" b="1" dirty="0">
              <a:solidFill>
                <a:srgbClr val="004B6D"/>
              </a:solidFill>
              <a:latin typeface="Gilroy"/>
            </a:endParaRPr>
          </a:p>
          <a:p>
            <a:pPr marL="800100" lvl="1" indent="-342900">
              <a:buSzPct val="100000"/>
              <a:buFont typeface="Arial" panose="020B0604020202020204" pitchFamily="34" charset="0"/>
              <a:buChar char="•"/>
            </a:pPr>
            <a:r>
              <a:rPr lang="sk-SK" sz="2400" dirty="0">
                <a:solidFill>
                  <a:srgbClr val="004B6D"/>
                </a:solidFill>
                <a:latin typeface="Gilroy"/>
              </a:rPr>
              <a:t>Nemecko ďalej v poklese</a:t>
            </a:r>
          </a:p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endParaRPr lang="sk-SK" sz="2400" dirty="0">
              <a:solidFill>
                <a:srgbClr val="004B6D"/>
              </a:solidFill>
              <a:latin typeface="Gilroy"/>
            </a:endParaRPr>
          </a:p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r>
              <a:rPr lang="sk-SK" sz="2400" b="1" dirty="0">
                <a:solidFill>
                  <a:srgbClr val="004B6D"/>
                </a:solidFill>
                <a:latin typeface="Gilroy"/>
              </a:rPr>
              <a:t>štrukturálne problémy ekonomiky EÚ</a:t>
            </a:r>
          </a:p>
          <a:p>
            <a:pPr marL="800100" lvl="1" indent="-342900">
              <a:buSzPct val="100000"/>
              <a:buFont typeface="Arial" panose="020B0604020202020204" pitchFamily="34" charset="0"/>
              <a:buChar char="•"/>
            </a:pPr>
            <a:r>
              <a:rPr lang="sk-SK" sz="2400" dirty="0">
                <a:solidFill>
                  <a:srgbClr val="004B6D"/>
                </a:solidFill>
                <a:latin typeface="Gilroy"/>
              </a:rPr>
              <a:t>nedostatok inovácií</a:t>
            </a:r>
          </a:p>
          <a:p>
            <a:pPr marL="800100" lvl="1" indent="-342900">
              <a:buSzPct val="100000"/>
              <a:buFont typeface="Arial" panose="020B0604020202020204" pitchFamily="34" charset="0"/>
              <a:buChar char="•"/>
            </a:pPr>
            <a:r>
              <a:rPr lang="sk-SK" sz="2400" dirty="0">
                <a:solidFill>
                  <a:srgbClr val="004B6D"/>
                </a:solidFill>
                <a:latin typeface="Gilroy"/>
              </a:rPr>
              <a:t>nízka flexibilita trhu práce</a:t>
            </a:r>
          </a:p>
          <a:p>
            <a:pPr marL="800100" lvl="1" indent="-342900">
              <a:buSzPct val="100000"/>
              <a:buFont typeface="Arial" panose="020B0604020202020204" pitchFamily="34" charset="0"/>
              <a:buChar char="•"/>
            </a:pPr>
            <a:r>
              <a:rPr lang="sk-SK" sz="2400" dirty="0">
                <a:solidFill>
                  <a:srgbClr val="004B6D"/>
                </a:solidFill>
                <a:latin typeface="Gilroy"/>
              </a:rPr>
              <a:t>pokles produktivity </a:t>
            </a:r>
            <a:endParaRPr lang="en-US" sz="2400" dirty="0">
              <a:solidFill>
                <a:srgbClr val="004B6D"/>
              </a:solidFill>
              <a:latin typeface="Gilroy"/>
            </a:endParaRPr>
          </a:p>
          <a:p>
            <a:pPr>
              <a:buSzPct val="100000"/>
            </a:pPr>
            <a:endParaRPr lang="sk-SK" sz="2400" b="1" dirty="0">
              <a:solidFill>
                <a:srgbClr val="004B6D"/>
              </a:solidFill>
              <a:latin typeface="Gilroy"/>
            </a:endParaRPr>
          </a:p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r>
              <a:rPr lang="sk-SK" sz="2400" b="1" dirty="0">
                <a:solidFill>
                  <a:srgbClr val="004B6D"/>
                </a:solidFill>
                <a:latin typeface="Gilroy"/>
              </a:rPr>
              <a:t>strieľa si EÚ do vlastnej nohy?  </a:t>
            </a:r>
          </a:p>
          <a:p>
            <a:pPr marL="800100" lvl="1" indent="-342900">
              <a:buSzPct val="100000"/>
              <a:buFont typeface="Arial" panose="020B0604020202020204" pitchFamily="34" charset="0"/>
              <a:buChar char="•"/>
            </a:pPr>
            <a:r>
              <a:rPr lang="sk-SK" sz="2400" dirty="0">
                <a:solidFill>
                  <a:srgbClr val="004B6D"/>
                </a:solidFill>
                <a:latin typeface="Gilroy"/>
              </a:rPr>
              <a:t>zapojenie  EÚ do </a:t>
            </a:r>
            <a:r>
              <a:rPr lang="sk-SK" sz="2400" dirty="0" err="1">
                <a:solidFill>
                  <a:srgbClr val="004B6D"/>
                </a:solidFill>
                <a:latin typeface="Gilroy"/>
              </a:rPr>
              <a:t>Trade</a:t>
            </a:r>
            <a:r>
              <a:rPr lang="sk-SK" sz="2400" dirty="0">
                <a:solidFill>
                  <a:srgbClr val="004B6D"/>
                </a:solidFill>
                <a:latin typeface="Gilroy"/>
              </a:rPr>
              <a:t> </a:t>
            </a:r>
            <a:r>
              <a:rPr lang="sk-SK" sz="2400" dirty="0" err="1">
                <a:solidFill>
                  <a:srgbClr val="004B6D"/>
                </a:solidFill>
                <a:latin typeface="Gilroy"/>
              </a:rPr>
              <a:t>Wars</a:t>
            </a:r>
            <a:r>
              <a:rPr lang="sk-SK" sz="2400" dirty="0">
                <a:solidFill>
                  <a:srgbClr val="004B6D"/>
                </a:solidFill>
                <a:latin typeface="Gilroy"/>
              </a:rPr>
              <a:t> II</a:t>
            </a:r>
          </a:p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endParaRPr lang="sk-SK" sz="2400" b="1" dirty="0">
              <a:solidFill>
                <a:srgbClr val="004B6D"/>
              </a:solidFill>
              <a:latin typeface="Gilroy"/>
            </a:endParaRPr>
          </a:p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endParaRPr lang="sk-SK" sz="2400" b="1" dirty="0">
              <a:solidFill>
                <a:srgbClr val="004B6D"/>
              </a:solidFill>
              <a:latin typeface="Gilroy"/>
              <a:sym typeface="Wingdings" panose="05000000000000000000" pitchFamily="2" charset="2"/>
            </a:endParaRPr>
          </a:p>
          <a:p>
            <a:pPr marL="800100" lvl="1" indent="-342900">
              <a:buSzPct val="100000"/>
              <a:buFont typeface="Arial" panose="020B0604020202020204" pitchFamily="34" charset="0"/>
              <a:buChar char="•"/>
            </a:pPr>
            <a:endParaRPr lang="sk-SK" sz="2800" b="1" dirty="0">
              <a:solidFill>
                <a:srgbClr val="004B6D"/>
              </a:solidFill>
              <a:latin typeface="Gilroy"/>
            </a:endParaRPr>
          </a:p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endParaRPr lang="sk-SK" sz="2800" b="1" dirty="0">
              <a:solidFill>
                <a:srgbClr val="004B6D"/>
              </a:solidFill>
              <a:latin typeface="Gilroy"/>
            </a:endParaRPr>
          </a:p>
          <a:p>
            <a:pPr marL="457200" indent="-457200">
              <a:buSzPct val="100000"/>
              <a:buFont typeface="+mj-lt"/>
              <a:buAutoNum type="arabicPeriod"/>
            </a:pPr>
            <a:endParaRPr lang="sk-SK" sz="2800" b="1" dirty="0">
              <a:solidFill>
                <a:srgbClr val="004B6D"/>
              </a:solidFill>
              <a:latin typeface="Gilroy"/>
            </a:endParaRPr>
          </a:p>
          <a:p>
            <a:pPr lvl="1">
              <a:buSzPct val="100000"/>
            </a:pPr>
            <a:endParaRPr lang="sk-SK" sz="2000" b="1" dirty="0">
              <a:solidFill>
                <a:srgbClr val="004B6D"/>
              </a:solidFill>
              <a:latin typeface="Gilroy"/>
            </a:endParaRPr>
          </a:p>
          <a:p>
            <a:endParaRPr lang="sk-SK" sz="2000" b="1" dirty="0">
              <a:cs typeface="Segoe UI Ligh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sz="2000" b="1" dirty="0">
              <a:cs typeface="Segoe UI Light"/>
            </a:endParaRPr>
          </a:p>
          <a:p>
            <a:pPr marL="0" indent="0">
              <a:buSzPct val="100000"/>
              <a:buNone/>
            </a:pPr>
            <a:r>
              <a:rPr lang="sk-SK" b="1" dirty="0">
                <a:latin typeface="Segoe UI Light"/>
                <a:cs typeface="Segoe UI Light"/>
              </a:rPr>
              <a:t>	</a:t>
            </a:r>
          </a:p>
        </p:txBody>
      </p:sp>
      <p:pic>
        <p:nvPicPr>
          <p:cNvPr id="1026" name="Picture 2" descr="Japanese researchers seek to read Mario Draghi's poker face to predict  European Central Bank policy - The Japan Times">
            <a:extLst>
              <a:ext uri="{FF2B5EF4-FFF2-40B4-BE49-F238E27FC236}">
                <a16:creationId xmlns:a16="http://schemas.microsoft.com/office/drawing/2014/main" id="{4B395807-E161-2E9C-CFB9-0F132E8A1E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7744" y="724593"/>
            <a:ext cx="2684108" cy="171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D4BD3C-61F3-EF81-A2DC-40ED99FD78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474" y="2442422"/>
            <a:ext cx="4727922" cy="4364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126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4A0E05D-FAA7-5F4C-6110-8AB9B942A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744" y="50825"/>
            <a:ext cx="10990555" cy="363854"/>
          </a:xfrm>
        </p:spPr>
        <p:txBody>
          <a:bodyPr/>
          <a:lstStyle/>
          <a:p>
            <a:r>
              <a:rPr lang="sk-SK" sz="4800" dirty="0"/>
              <a:t>Ekonomika – chorľavý čínsky drak</a:t>
            </a:r>
          </a:p>
        </p:txBody>
      </p:sp>
      <p:pic>
        <p:nvPicPr>
          <p:cNvPr id="4" name="Picture 3" descr="People holding arrows">
            <a:extLst>
              <a:ext uri="{FF2B5EF4-FFF2-40B4-BE49-F238E27FC236}">
                <a16:creationId xmlns:a16="http://schemas.microsoft.com/office/drawing/2014/main" id="{2DF3AEA9-D449-34B3-AEF6-2DF509E0A61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44"/>
          <a:stretch/>
        </p:blipFill>
        <p:spPr>
          <a:xfrm>
            <a:off x="6223247" y="0"/>
            <a:ext cx="5968752" cy="6858000"/>
          </a:xfrm>
          <a:prstGeom prst="rect">
            <a:avLst/>
          </a:prstGeom>
        </p:spPr>
      </p:pic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04AE3126-C224-3A6C-01F0-F3F81AACBBAC}"/>
              </a:ext>
            </a:extLst>
          </p:cNvPr>
          <p:cNvSpPr>
            <a:spLocks noGrp="1"/>
          </p:cNvSpPr>
          <p:nvPr/>
        </p:nvSpPr>
        <p:spPr bwMode="gray">
          <a:xfrm>
            <a:off x="6394579" y="1529862"/>
            <a:ext cx="6223248" cy="1329718"/>
          </a:xfrm>
        </p:spPr>
        <p:txBody>
          <a:bodyPr lIns="91440" tIns="45720" rIns="91440" bIns="45720" anchor="t"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100000"/>
            </a:pPr>
            <a:r>
              <a:rPr lang="sk-SK" sz="3200" b="1" dirty="0">
                <a:cs typeface="Segoe UI Light"/>
              </a:rPr>
              <a:t>	</a:t>
            </a:r>
            <a:endParaRPr lang="sk-SK" sz="3200" b="1" dirty="0">
              <a:solidFill>
                <a:srgbClr val="004B6D"/>
              </a:solidFill>
              <a:latin typeface="Gilroy"/>
            </a:endParaRPr>
          </a:p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4B6D"/>
                </a:solidFill>
                <a:latin typeface="Gilroy"/>
              </a:rPr>
              <a:t>P</a:t>
            </a:r>
            <a:r>
              <a:rPr lang="sk-SK" sz="2800" b="1" dirty="0" err="1">
                <a:solidFill>
                  <a:srgbClr val="004B6D"/>
                </a:solidFill>
                <a:latin typeface="Gilroy"/>
              </a:rPr>
              <a:t>rekoná</a:t>
            </a:r>
            <a:r>
              <a:rPr lang="sk-SK" sz="2800" b="1" dirty="0">
                <a:solidFill>
                  <a:srgbClr val="004B6D"/>
                </a:solidFill>
                <a:latin typeface="Gilroy"/>
              </a:rPr>
              <a:t> autokracia liberalizmus?</a:t>
            </a:r>
          </a:p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endParaRPr lang="sk-SK" sz="2800" b="1" dirty="0">
              <a:solidFill>
                <a:srgbClr val="004B6D"/>
              </a:solidFill>
              <a:latin typeface="Gilroy"/>
            </a:endParaRPr>
          </a:p>
          <a:p>
            <a:pPr marL="800100" lvl="1" indent="-342900">
              <a:buSzPct val="100000"/>
              <a:buFont typeface="Arial" panose="020B0604020202020204" pitchFamily="34" charset="0"/>
              <a:buChar char="•"/>
            </a:pPr>
            <a:r>
              <a:rPr lang="sk-SK" sz="2800" dirty="0">
                <a:solidFill>
                  <a:srgbClr val="004B6D"/>
                </a:solidFill>
                <a:latin typeface="Gilroy"/>
              </a:rPr>
              <a:t>keď to nejde, tak to nejde...</a:t>
            </a:r>
          </a:p>
          <a:p>
            <a:pPr lvl="1">
              <a:buSzPct val="100000"/>
            </a:pPr>
            <a:endParaRPr lang="en-US" sz="3200" b="1" dirty="0">
              <a:solidFill>
                <a:srgbClr val="004B6D"/>
              </a:solidFill>
              <a:latin typeface="Gilroy"/>
              <a:sym typeface="Wingdings" panose="05000000000000000000" pitchFamily="2" charset="2"/>
            </a:endParaRPr>
          </a:p>
          <a:p>
            <a:pPr marL="800100" lvl="1" indent="-342900">
              <a:buSzPct val="100000"/>
              <a:buFont typeface="Arial" panose="020B0604020202020204" pitchFamily="34" charset="0"/>
              <a:buChar char="•"/>
            </a:pPr>
            <a:endParaRPr lang="sk-SK" sz="3200" b="1" dirty="0">
              <a:solidFill>
                <a:srgbClr val="004B6D"/>
              </a:solidFill>
              <a:latin typeface="Gilroy"/>
            </a:endParaRPr>
          </a:p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endParaRPr lang="sk-SK" sz="3200" b="1" dirty="0">
              <a:solidFill>
                <a:srgbClr val="004B6D"/>
              </a:solidFill>
              <a:latin typeface="Gilroy"/>
            </a:endParaRPr>
          </a:p>
          <a:p>
            <a:pPr marL="457200" indent="-457200">
              <a:buSzPct val="100000"/>
              <a:buFont typeface="+mj-lt"/>
              <a:buAutoNum type="arabicPeriod"/>
            </a:pPr>
            <a:endParaRPr lang="sk-SK" sz="3200" b="1" dirty="0">
              <a:solidFill>
                <a:srgbClr val="004B6D"/>
              </a:solidFill>
              <a:latin typeface="Gilroy"/>
            </a:endParaRPr>
          </a:p>
          <a:p>
            <a:pPr lvl="1">
              <a:buSzPct val="100000"/>
            </a:pPr>
            <a:endParaRPr lang="sk-SK" sz="2400" b="1" dirty="0">
              <a:solidFill>
                <a:srgbClr val="004B6D"/>
              </a:solidFill>
              <a:latin typeface="Gilroy"/>
            </a:endParaRPr>
          </a:p>
          <a:p>
            <a:endParaRPr lang="sk-SK" sz="2400" b="1" dirty="0">
              <a:cs typeface="Segoe UI Ligh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sz="2400" b="1" dirty="0">
              <a:cs typeface="Segoe UI Light"/>
            </a:endParaRPr>
          </a:p>
          <a:p>
            <a:pPr marL="0" indent="0">
              <a:buSzPct val="100000"/>
              <a:buNone/>
            </a:pPr>
            <a:r>
              <a:rPr lang="sk-SK" sz="2000" b="1" dirty="0">
                <a:latin typeface="Segoe UI Light"/>
                <a:cs typeface="Segoe UI Light"/>
              </a:rPr>
              <a:t>	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937506-03AA-C1B8-53F3-7778ADE26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44" y="2542726"/>
            <a:ext cx="5475084" cy="3769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Čínsky prezident Si Ťin-pching: Opätovné zjednotenie s Taiwanom je  neodvratné - Svet - Správy - Pravda">
            <a:extLst>
              <a:ext uri="{FF2B5EF4-FFF2-40B4-BE49-F238E27FC236}">
                <a16:creationId xmlns:a16="http://schemas.microsoft.com/office/drawing/2014/main" id="{75AA7828-039B-DC2D-CA4D-5CC01377C5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531" y="714462"/>
            <a:ext cx="3197509" cy="179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9648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2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Template KBCAM_extern">
  <a:themeElements>
    <a:clrScheme name="KBC House style 1">
      <a:dk1>
        <a:srgbClr val="0D2A50"/>
      </a:dk1>
      <a:lt1>
        <a:srgbClr val="FFFFFF"/>
      </a:lt1>
      <a:dk2>
        <a:srgbClr val="234268"/>
      </a:dk2>
      <a:lt2>
        <a:srgbClr val="FFFFFF"/>
      </a:lt2>
      <a:accent1>
        <a:srgbClr val="009985"/>
      </a:accent1>
      <a:accent2>
        <a:srgbClr val="EE7079"/>
      </a:accent2>
      <a:accent3>
        <a:srgbClr val="FCBB30"/>
      </a:accent3>
      <a:accent4>
        <a:srgbClr val="55C7DF"/>
      </a:accent4>
      <a:accent5>
        <a:srgbClr val="1FADC1"/>
      </a:accent5>
      <a:accent6>
        <a:srgbClr val="34649D"/>
      </a:accent6>
      <a:hlink>
        <a:srgbClr val="00B0F0"/>
      </a:hlink>
      <a:folHlink>
        <a:srgbClr val="00B0F0"/>
      </a:folHlink>
    </a:clrScheme>
    <a:fontScheme name="Gilroy">
      <a:majorFont>
        <a:latin typeface="Gilroy SemiBold"/>
        <a:ea typeface=""/>
        <a:cs typeface=""/>
      </a:majorFont>
      <a:minorFont>
        <a:latin typeface="Gilroy Light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rgbClr val="00B0F0"/>
          </a:solidFill>
        </a:ln>
      </a:spPr>
      <a:bodyPr wrap="none" lIns="0" tIns="0" rIns="0" bIns="0" rtlCol="0" anchor="ctr">
        <a:noAutofit/>
      </a:bodyPr>
      <a:lstStyle>
        <a:defPPr algn="l">
          <a:defRPr sz="2000" dirty="0">
            <a:solidFill>
              <a:schemeClr val="accent5"/>
            </a:solidFill>
          </a:defRPr>
        </a:defPPr>
      </a:lstStyle>
    </a:spDef>
    <a:txDef>
      <a:spPr>
        <a:noFill/>
      </a:spPr>
      <a:bodyPr wrap="square" lIns="0" tIns="0" rIns="0" bIns="0" rtlCol="0">
        <a:noAutofit/>
      </a:bodyPr>
      <a:lstStyle>
        <a:defPPr algn="l">
          <a:lnSpc>
            <a:spcPct val="90000"/>
          </a:lnSpc>
          <a:defRPr sz="12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KBC AM_presentatie extern.potx" id="{C3E695AB-9AB8-8C42-A094-2D6D1D3904E6}" vid="{C2681C6E-20F8-AC4E-AF49-E7284E27763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EA0E0FA2EC6714BB990397FBFA28D28" ma:contentTypeVersion="20" ma:contentTypeDescription="Create a new document." ma:contentTypeScope="" ma:versionID="c03b91c6ab899fe28cb6d3b0b085e141">
  <xsd:schema xmlns:xsd="http://www.w3.org/2001/XMLSchema" xmlns:xs="http://www.w3.org/2001/XMLSchema" xmlns:p="http://schemas.microsoft.com/office/2006/metadata/properties" xmlns:ns2="168d4991-88cd-4846-8af4-bcbbafb737a3" xmlns:ns3="1d671453-a2a5-4bfd-9530-2766d6114513" xmlns:ns4="b75f3a2f-fac8-4ede-b2c0-7122d74ab546" targetNamespace="http://schemas.microsoft.com/office/2006/metadata/properties" ma:root="true" ma:fieldsID="f7d440456591277cd630cfcce321b0ab" ns2:_="" ns3:_="" ns4:_="">
    <xsd:import namespace="168d4991-88cd-4846-8af4-bcbbafb737a3"/>
    <xsd:import namespace="1d671453-a2a5-4bfd-9530-2766d6114513"/>
    <xsd:import namespace="b75f3a2f-fac8-4ede-b2c0-7122d74ab546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SharedWithUsers" minOccurs="0"/>
                <xsd:element ref="ns2:SharingHintHash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Location" minOccurs="0"/>
                <xsd:element ref="ns3:lcf76f155ced4ddcb4097134ff3c332f" minOccurs="0"/>
                <xsd:element ref="ns4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8d4991-88cd-4846-8af4-bcbbafb737a3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12" nillable="true" ma:displayName="Sharing Hint Hash" ma:internalName="SharingHintHash" ma:readOnly="true">
      <xsd:simpleType>
        <xsd:restriction base="dms:Text"/>
      </xsd:simple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671453-a2a5-4bfd-9530-2766d611451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4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5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6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7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8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3" nillable="true" ma:displayName="Length (seconds)" ma:internalName="MediaLengthInSeconds" ma:readOnly="true">
      <xsd:simpleType>
        <xsd:restriction base="dms:Unknown"/>
      </xsd:simpleType>
    </xsd:element>
    <xsd:element name="MediaServiceLocation" ma:index="24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5dd2a442-b5ac-41d7-a9d3-5c9eaa3193f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5f3a2f-fac8-4ede-b2c0-7122d74ab546" elementFormDefault="qualified">
    <xsd:import namespace="http://schemas.microsoft.com/office/2006/documentManagement/types"/>
    <xsd:import namespace="http://schemas.microsoft.com/office/infopath/2007/PartnerControls"/>
    <xsd:element name="TaxCatchAll" ma:index="27" nillable="true" ma:displayName="Taxonomy Catch All Column" ma:hidden="true" ma:list="{41568e30-d05b-42c0-a727-1ae82219df9f}" ma:internalName="TaxCatchAll" ma:showField="CatchAllData" ma:web="168d4991-88cd-4846-8af4-bcbbafb737a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75f3a2f-fac8-4ede-b2c0-7122d74ab546" xsi:nil="true"/>
    <lcf76f155ced4ddcb4097134ff3c332f xmlns="1d671453-a2a5-4bfd-9530-2766d6114513">
      <Terms xmlns="http://schemas.microsoft.com/office/infopath/2007/PartnerControls"/>
    </lcf76f155ced4ddcb4097134ff3c332f>
    <SharedWithUsers xmlns="168d4991-88cd-4846-8af4-bcbbafb737a3">
      <UserInfo>
        <DisplayName>Veronica Fletcher</DisplayName>
        <AccountId>34607</AccountId>
        <AccountType/>
      </UserInfo>
    </SharedWithUsers>
    <_dlc_DocIdUrl xmlns="168d4991-88cd-4846-8af4-bcbbafb737a3">
      <Url>https://kbcgroup.sharepoint.com/sites/150127/_layouts/15/DocIdRedir.aspx?ID=UYZCKWUPQFJQ-2-9933</Url>
      <Description>UYZCKWUPQFJQ-2-9933</Description>
    </_dlc_DocIdUrl>
    <_dlc_DocId xmlns="168d4991-88cd-4846-8af4-bcbbafb737a3">UYZCKWUPQFJQ-2-9933</_dlc_DocId>
  </documentManagement>
</p:properties>
</file>

<file path=customXml/itemProps1.xml><?xml version="1.0" encoding="utf-8"?>
<ds:datastoreItem xmlns:ds="http://schemas.openxmlformats.org/officeDocument/2006/customXml" ds:itemID="{EBF9D320-3167-4418-9852-ECF57B94FB2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5D00F77-2409-4D1C-A605-24CBDABD93B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68d4991-88cd-4846-8af4-bcbbafb737a3"/>
    <ds:schemaRef ds:uri="1d671453-a2a5-4bfd-9530-2766d6114513"/>
    <ds:schemaRef ds:uri="b75f3a2f-fac8-4ede-b2c0-7122d74ab54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EC54A87-56D8-4245-B604-677E42BA47F1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B84DA7B9-655D-4DCF-AACD-E070E01BAAC0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1d671453-a2a5-4bfd-9530-2766d6114513"/>
    <ds:schemaRef ds:uri="http://schemas.openxmlformats.org/package/2006/metadata/core-properties"/>
    <ds:schemaRef ds:uri="http://purl.org/dc/terms/"/>
    <ds:schemaRef ds:uri="b75f3a2f-fac8-4ede-b2c0-7122d74ab546"/>
    <ds:schemaRef ds:uri="168d4991-88cd-4846-8af4-bcbbafb737a3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218</TotalTime>
  <Words>643</Words>
  <Application>Microsoft Office PowerPoint</Application>
  <PresentationFormat>Widescreen</PresentationFormat>
  <Paragraphs>342</Paragraphs>
  <Slides>21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Yu Gothic Medium</vt:lpstr>
      <vt:lpstr>Arial</vt:lpstr>
      <vt:lpstr>Calibri</vt:lpstr>
      <vt:lpstr>Gilroy</vt:lpstr>
      <vt:lpstr>Gilroy Bold</vt:lpstr>
      <vt:lpstr>Gilroy Light</vt:lpstr>
      <vt:lpstr>Gilroy SemiBold</vt:lpstr>
      <vt:lpstr>Gilroy SemiBold Italic</vt:lpstr>
      <vt:lpstr>Segoe UI Light</vt:lpstr>
      <vt:lpstr>Verdana</vt:lpstr>
      <vt:lpstr>Template KBCAM_extern</vt:lpstr>
      <vt:lpstr>Vývoj v globálnej ekonomike a svetové finančné trhy v roku 2024 </vt:lpstr>
      <vt:lpstr>Aké fundamenty ovplyvňovali vývoj na finančných trhoch v 2024? </vt:lpstr>
      <vt:lpstr>Akcie v H1 2024: "To infinity and beyond!"</vt:lpstr>
      <vt:lpstr>H2 2024: v býčom trende smerom k „normálu“?</vt:lpstr>
      <vt:lpstr>Dlhopisy späť „v hre“ </vt:lpstr>
      <vt:lpstr>Aktuálne výzvy </vt:lpstr>
      <vt:lpstr>Ekonomika – zlatovlasý vývoj v USA</vt:lpstr>
      <vt:lpstr>Ekonomika – kam kráčaš, Európa? </vt:lpstr>
      <vt:lpstr>Ekonomika – chorľavý čínsky drak</vt:lpstr>
      <vt:lpstr>Inflácia</vt:lpstr>
      <vt:lpstr>Menová politika</vt:lpstr>
      <vt:lpstr>Udržateľnosť firemných ziskov </vt:lpstr>
      <vt:lpstr>Geopolitika</vt:lpstr>
      <vt:lpstr>Voľby v USA</vt:lpstr>
      <vt:lpstr>PowerPoint Presentation</vt:lpstr>
      <vt:lpstr>„Náš svet“ sa neustále mení</vt:lpstr>
      <vt:lpstr>Megatrendy</vt:lpstr>
      <vt:lpstr>Víťazi zajtrajška podľa KBC AM</vt:lpstr>
      <vt:lpstr>„Náš svet“ sa neustále a rýchlo mení</vt:lpstr>
      <vt:lpstr>Rýchlo meniaci sa svet – príležitosť, či hrozba?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Strategie-update</dc:title>
  <dc:creator>Nancy Van Der Auwermeulen</dc:creator>
  <cp:lastModifiedBy>KRÁĽ Rastislav</cp:lastModifiedBy>
  <cp:revision>33</cp:revision>
  <cp:lastPrinted>2022-04-20T12:34:27Z</cp:lastPrinted>
  <dcterms:created xsi:type="dcterms:W3CDTF">2022-07-06T08:38:55Z</dcterms:created>
  <dcterms:modified xsi:type="dcterms:W3CDTF">2024-10-30T12:13:33Z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a11d4fc-10ca-495b-a9ef-03e0e34333ce_Extended_MSFT_Method">
    <vt:lpwstr>Automatic</vt:lpwstr>
  </property>
  <property fmtid="{D5CDD505-2E9C-101B-9397-08002B2CF9AE}" pid="3" name="MSIP_Label_fa11d4fc-10ca-495b-a9ef-03e0e34333ce_Enabled">
    <vt:lpwstr>True</vt:lpwstr>
  </property>
  <property fmtid="{D5CDD505-2E9C-101B-9397-08002B2CF9AE}" pid="4" name="MSIP_Label_fa11d4fc-10ca-495b-a9ef-03e0e34333ce_Owner">
    <vt:lpwstr>U38668@KBC-GROUP.COM</vt:lpwstr>
  </property>
  <property fmtid="{D5CDD505-2E9C-101B-9397-08002B2CF9AE}" pid="5" name="MSIP_Label_fa11d4fc-10ca-495b-a9ef-03e0e34333ce_SiteId">
    <vt:lpwstr>64af2aee-7d6c-49ac-a409-192d3fee73b8</vt:lpwstr>
  </property>
  <property fmtid="{D5CDD505-2E9C-101B-9397-08002B2CF9AE}" pid="6" name="Sensitivity">
    <vt:lpwstr>Internal</vt:lpwstr>
  </property>
  <property fmtid="{D5CDD505-2E9C-101B-9397-08002B2CF9AE}" pid="7" name="MSIP_Label_fa11d4fc-10ca-495b-a9ef-03e0e34333ce_Ref">
    <vt:lpwstr>https://api.informationprotection.azure.com/api/64af2aee-7d6c-49ac-a409-192d3fee73b8</vt:lpwstr>
  </property>
  <property fmtid="{D5CDD505-2E9C-101B-9397-08002B2CF9AE}" pid="8" name="MSIP_Label_fa11d4fc-10ca-495b-a9ef-03e0e34333ce_SetDate">
    <vt:lpwstr>2017-12-18T08:39:53.5313350+01:00</vt:lpwstr>
  </property>
  <property fmtid="{D5CDD505-2E9C-101B-9397-08002B2CF9AE}" pid="9" name="_dlc_DocIdItemGuid">
    <vt:lpwstr>a6d95463-8922-4972-9f60-0b7a04685571</vt:lpwstr>
  </property>
  <property fmtid="{D5CDD505-2E9C-101B-9397-08002B2CF9AE}" pid="10" name="MSIP_Label_fa11d4fc-10ca-495b-a9ef-03e0e34333ce_Name">
    <vt:lpwstr>Internal</vt:lpwstr>
  </property>
  <property fmtid="{D5CDD505-2E9C-101B-9397-08002B2CF9AE}" pid="11" name="MSIP_Label_fa11d4fc-10ca-495b-a9ef-03e0e34333ce_Application">
    <vt:lpwstr>Microsoft Azure Information Protection</vt:lpwstr>
  </property>
  <property fmtid="{D5CDD505-2E9C-101B-9397-08002B2CF9AE}" pid="12" name="MediaServiceImageTags">
    <vt:lpwstr/>
  </property>
  <property fmtid="{D5CDD505-2E9C-101B-9397-08002B2CF9AE}" pid="13" name="ContentTypeId">
    <vt:lpwstr>0x0101000EA0E0FA2EC6714BB990397FBFA28D28</vt:lpwstr>
  </property>
  <property fmtid="{D5CDD505-2E9C-101B-9397-08002B2CF9AE}" pid="14" name="ArticulateGUID">
    <vt:lpwstr>4B2B8B0B-0A3B-467B-B497-53B4067ACC23</vt:lpwstr>
  </property>
  <property fmtid="{D5CDD505-2E9C-101B-9397-08002B2CF9AE}" pid="15" name="ArticulatePath">
    <vt:lpwstr>https://kbcgroup.sharepoint.com/sites/150127/SiteAssets/DIGITAL DESIGN/1 KBC AM/2 PPT TEMPLATE EXT COMM/KBC AM_presentatie extern</vt:lpwstr>
  </property>
</Properties>
</file>