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57" r:id="rId6"/>
    <p:sldId id="1162" r:id="rId7"/>
    <p:sldId id="1147" r:id="rId8"/>
    <p:sldId id="1160" r:id="rId9"/>
    <p:sldId id="1149" r:id="rId10"/>
    <p:sldId id="1163" r:id="rId11"/>
    <p:sldId id="1164" r:id="rId12"/>
    <p:sldId id="1165" r:id="rId13"/>
    <p:sldId id="115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35A"/>
    <a:srgbClr val="0067AC"/>
    <a:srgbClr val="4472C4"/>
    <a:srgbClr val="0066CC"/>
    <a:srgbClr val="A6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34"/>
  </p:normalViewPr>
  <p:slideViewPr>
    <p:cSldViewPr snapToGrid="0" snapToObjects="1">
      <p:cViewPr varScale="1">
        <p:scale>
          <a:sx n="110" d="100"/>
          <a:sy n="110" d="100"/>
        </p:scale>
        <p:origin x="618" y="108"/>
      </p:cViewPr>
      <p:guideLst>
        <p:guide orient="horz" pos="414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nbs.sk/dohlad-nad-financnym-trhom/legislativa/legislativa/detail-dokumentu/opatrenie-narodnej-banky-slovenska-z-8-novembra-2011-c-13-2011-o-sposobe-urcenia-hodnoty-majetku-v-standardnom-podielovom-fonde-a-vo-verejnom-specialnom-podielovom-fonde-a-sposobe-vypoctu-hodnoty-po/" TargetMode="External"/><Relationship Id="rId13" Type="http://schemas.openxmlformats.org/officeDocument/2006/relationships/hyperlink" Target="https://nbs.sk/dohlad-nad-financnym-trhom/dohlad/kolektivne-investovanie/cezhranicna-distribucia-fondov/" TargetMode="External"/><Relationship Id="rId3" Type="http://schemas.openxmlformats.org/officeDocument/2006/relationships/hyperlink" Target="https://nbs.sk/dokument/4dfca3c2-3daf-45c0-a770-6e1a37a4175d/stiahnut/?force=true" TargetMode="External"/><Relationship Id="rId7" Type="http://schemas.openxmlformats.org/officeDocument/2006/relationships/hyperlink" Target="https://nbs.sk/dokument/f694a2e5-8753-4e49-86b5-f0a5595859e0/stiahnut/?force=true" TargetMode="External"/><Relationship Id="rId12" Type="http://schemas.openxmlformats.org/officeDocument/2006/relationships/hyperlink" Target="https://nbs.sk/dohlad-nad-financnym-trhom/legislativa/legislativa/detail-dokumentu/delegovane-nariadenie-komisie-eu-2024-912-z-15-decembra-2023-ktorym-sa-doplna-smernica-europskeho-parlamentu-a-rady-2011-61-eu-pokial-ide-o-regulacne-technicke-predpisy-ktorymi-sa-spresnuju-info/" TargetMode="External"/><Relationship Id="rId2" Type="http://schemas.openxmlformats.org/officeDocument/2006/relationships/hyperlink" Target="https://www.esma.europa.eu/sites/default/files/2024-08/ESMA34-1592494965-657_Guidelines_on_funds_names_using_ESG_or_sustainability_related_terms_SK.pdf" TargetMode="External"/><Relationship Id="rId1" Type="http://schemas.openxmlformats.org/officeDocument/2006/relationships/hyperlink" Target="https://nbs.sk/dohlad-nad-financnym-trhom/legislativa/legislativa/detail-dokumentu/delegovane-nariadenie-komisie-eu-2024-2759-z-19-jula-2024-ktorym-sa-doplna-nariadenie-europskeho-parlamentu-a-rady-eu-2015-760-pokial-ide-o-regulacne-technicke-predpisy-v-ktorych-sa-blizsie-ur/" TargetMode="External"/><Relationship Id="rId6" Type="http://schemas.openxmlformats.org/officeDocument/2006/relationships/hyperlink" Target="https://nbs.sk/dohlad-nad-financnym-trhom/legislativa/legislativa/detail-dokumentu/smernica-europskeho-parlamentu-a-rady-eu-2024-927-z-13-marca-2024-ktorou-sa-menia-smernice-2011-61-eu-a-2009-65-es-pokial-ide-o-dohody-o-delegovani-riadenie-rizika-likvidity-podavanie-sprav-na/" TargetMode="External"/><Relationship Id="rId11" Type="http://schemas.openxmlformats.org/officeDocument/2006/relationships/hyperlink" Target="https://nbs.sk/dohlad-nad-financnym-trhom/legislativa/legislativa/detail-dokumentu/vykonavacie-nariadenie-komisie-eu-2024-913-z-15-decembra-2023-ktorym-sa-stanovuju-vykonavacie-technicke-predpisy-pre-uplatnovanie-smernice-europskeho-parlamentu-a-rady-2011-61-eu-pokial-ide-o-for/" TargetMode="External"/><Relationship Id="rId5" Type="http://schemas.openxmlformats.org/officeDocument/2006/relationships/hyperlink" Target="https://eur-lex.europa.eu/legal-content/SK/TXT/PDF/?uri=CELEX:32023R0606" TargetMode="External"/><Relationship Id="rId10" Type="http://schemas.openxmlformats.org/officeDocument/2006/relationships/hyperlink" Target="https://nbs.sk/dohlad-nad-financnym-trhom/legislativa/legislativa/detail-dokumentu/delegovane-nariadenie-komisie-eu-2024-911-z-15-decembra-2023-ktorym-sa-doplna-smernica-europskeho-parlamentu-a-rady-2009-65-es-pokial-ide-o-regulacne-technicke-predpisy-ktorymi-sa-spresnuju-info/" TargetMode="External"/><Relationship Id="rId4" Type="http://schemas.openxmlformats.org/officeDocument/2006/relationships/hyperlink" Target="https://eur-lex.europa.eu/legal-content/EN/TXT/?uri=CELEX%3A02015R0760-20240110" TargetMode="External"/><Relationship Id="rId9" Type="http://schemas.openxmlformats.org/officeDocument/2006/relationships/hyperlink" Target="https://nbs.sk/dohlad-nad-financnym-trhom/legislativa/legislativa/detail-dokumentu/vykonavacie-nariadenie-komisie-eu-2024-910-z-15-decembra-2023-ktorym-sa-stanovuju-vykonavacie-technicke-predpisy-na-uplatnovanie-smernice-europskeho-parlamentu-a-rady-2009-65-es-pokial-ide-o-form/" TargetMode="External"/><Relationship Id="rId14" Type="http://schemas.openxmlformats.org/officeDocument/2006/relationships/hyperlink" Target="https://nbs.sk/dohlad-nad-financnym-trhom/legislativa/legislativa/detail-dokumentu/opatrenie-narodnej-banky-slovenska-z-23-augusta-2011-c-9-2011-o-podmienkach-na-vymedzenie-likvidnych-financnych-aktiv-a-o-podrobnostiach-k-prevoditelnym-cennym-papierom-a-nastrojom-penazneho-trhu-ob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nbs.sk/dohlad-nad-financnym-trhom/legislativa/legislativa/detail-dokumentu/vykonavacie-nariadenie-komisie-eu-2024-913-z-15-decembra-2023-ktorym-sa-stanovuju-vykonavacie-technicke-predpisy-pre-uplatnovanie-smernice-europskeho-parlamentu-a-rady-2011-61-eu-pokial-ide-o-for/" TargetMode="External"/><Relationship Id="rId13" Type="http://schemas.openxmlformats.org/officeDocument/2006/relationships/hyperlink" Target="https://nbs.sk/dokument/f694a2e5-8753-4e49-86b5-f0a5595859e0/stiahnut/?force=true" TargetMode="External"/><Relationship Id="rId3" Type="http://schemas.openxmlformats.org/officeDocument/2006/relationships/hyperlink" Target="https://nbs.sk/dohlad-nad-financnym-trhom/legislativa/legislativa/detail-dokumentu/smernica-europskeho-parlamentu-a-rady-eu-2024-927-z-13-marca-2024-ktorou-sa-menia-smernice-2011-61-eu-a-2009-65-es-pokial-ide-o-dohody-o-delegovani-riadenie-rizika-likvidity-podavanie-sprav-na/" TargetMode="External"/><Relationship Id="rId7" Type="http://schemas.openxmlformats.org/officeDocument/2006/relationships/hyperlink" Target="https://nbs.sk/dohlad-nad-financnym-trhom/legislativa/legislativa/detail-dokumentu/delegovane-nariadenie-komisie-eu-2024-911-z-15-decembra-2023-ktorym-sa-doplna-smernica-europskeho-parlamentu-a-rady-2009-65-es-pokial-ide-o-regulacne-technicke-predpisy-ktorymi-sa-spresnuju-info/" TargetMode="External"/><Relationship Id="rId12" Type="http://schemas.openxmlformats.org/officeDocument/2006/relationships/hyperlink" Target="https://www.esma.europa.eu/sites/default/files/2024-08/ESMA34-1592494965-657_Guidelines_on_funds_names_using_ESG_or_sustainability_related_terms_SK.pdf" TargetMode="External"/><Relationship Id="rId2" Type="http://schemas.openxmlformats.org/officeDocument/2006/relationships/hyperlink" Target="https://eur-lex.europa.eu/legal-content/SK/TXT/PDF/?uri=CELEX:32023R0606" TargetMode="External"/><Relationship Id="rId1" Type="http://schemas.openxmlformats.org/officeDocument/2006/relationships/hyperlink" Target="https://eur-lex.europa.eu/legal-content/EN/TXT/?uri=CELEX%3A02015R0760-20240110" TargetMode="External"/><Relationship Id="rId6" Type="http://schemas.openxmlformats.org/officeDocument/2006/relationships/hyperlink" Target="https://nbs.sk/dohlad-nad-financnym-trhom/legislativa/legislativa/detail-dokumentu/vykonavacie-nariadenie-komisie-eu-2024-910-z-15-decembra-2023-ktorym-sa-stanovuju-vykonavacie-technicke-predpisy-na-uplatnovanie-smernice-europskeho-parlamentu-a-rady-2009-65-es-pokial-ide-o-form/" TargetMode="External"/><Relationship Id="rId11" Type="http://schemas.openxmlformats.org/officeDocument/2006/relationships/hyperlink" Target="https://nbs.sk/dohlad-nad-financnym-trhom/legislativa/legislativa/detail-dokumentu/opatrenie-narodnej-banky-slovenska-z-8-novembra-2011-c-13-2011-o-sposobe-urcenia-hodnoty-majetku-v-standardnom-podielovom-fonde-a-vo-verejnom-specialnom-podielovom-fonde-a-sposobe-vypoctu-hodnoty-po/" TargetMode="External"/><Relationship Id="rId5" Type="http://schemas.openxmlformats.org/officeDocument/2006/relationships/hyperlink" Target="https://nbs.sk/dohlad-nad-financnym-trhom/legislativa/legislativa/detail-dokumentu/opatrenie-narodnej-banky-slovenska-z-23-augusta-2011-c-9-2011-o-podmienkach-na-vymedzenie-likvidnych-financnych-aktiv-a-o-podrobnostiach-k-prevoditelnym-cennym-papierom-a-nastrojom-penazneho-trhu-ob/" TargetMode="External"/><Relationship Id="rId10" Type="http://schemas.openxmlformats.org/officeDocument/2006/relationships/hyperlink" Target="https://nbs.sk/dohlad-nad-financnym-trhom/dohlad/kolektivne-investovanie/cezhranicna-distribucia-fondov/" TargetMode="External"/><Relationship Id="rId4" Type="http://schemas.openxmlformats.org/officeDocument/2006/relationships/hyperlink" Target="https://nbs.sk/dohlad-nad-financnym-trhom/legislativa/legislativa/detail-dokumentu/delegovane-nariadenie-komisie-eu-2024-2759-z-19-jula-2024-ktorym-sa-doplna-nariadenie-europskeho-parlamentu-a-rady-eu-2015-760-pokial-ide-o-regulacne-technicke-predpisy-v-ktorych-sa-blizsie-ur/" TargetMode="External"/><Relationship Id="rId9" Type="http://schemas.openxmlformats.org/officeDocument/2006/relationships/hyperlink" Target="https://nbs.sk/dohlad-nad-financnym-trhom/legislativa/legislativa/detail-dokumentu/delegovane-nariadenie-komisie-eu-2024-912-z-15-decembra-2023-ktorym-sa-doplna-smernica-europskeho-parlamentu-a-rady-2011-61-eu-pokial-ide-o-regulacne-technicke-predpisy-ktorymi-sa-spresnuju-info/" TargetMode="External"/><Relationship Id="rId14" Type="http://schemas.openxmlformats.org/officeDocument/2006/relationships/hyperlink" Target="https://nbs.sk/dokument/4dfca3c2-3daf-45c0-a770-6e1a37a4175d/stiahnut/?force=tru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6285D-EB52-4498-B996-DBF3F443F5B4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k-SK"/>
        </a:p>
      </dgm:t>
    </dgm:pt>
    <dgm:pt modelId="{A509AC82-1DE1-488C-8303-D3F05C56C207}">
      <dgm:prSet phldrT="[Text]" custT="1"/>
      <dgm:spPr/>
      <dgm:t>
        <a:bodyPr/>
        <a:lstStyle/>
        <a:p>
          <a:r>
            <a:rPr lang="sk-SK" sz="1400" b="1" dirty="0"/>
            <a:t>Level 1</a:t>
          </a:r>
          <a:endParaRPr lang="sk-SK" sz="1100" dirty="0"/>
        </a:p>
      </dgm:t>
    </dgm:pt>
    <dgm:pt modelId="{FDC45C5E-4F34-447B-9180-0BDE5702C76D}" type="parTrans" cxnId="{A4AD99E2-3A90-4AA1-8F41-7B7B1D1F37D4}">
      <dgm:prSet/>
      <dgm:spPr/>
      <dgm:t>
        <a:bodyPr/>
        <a:lstStyle/>
        <a:p>
          <a:endParaRPr lang="sk-SK"/>
        </a:p>
      </dgm:t>
    </dgm:pt>
    <dgm:pt modelId="{2D4DEFB5-23B6-4564-9BD5-822D5A6601D8}" type="sibTrans" cxnId="{A4AD99E2-3A90-4AA1-8F41-7B7B1D1F37D4}">
      <dgm:prSet/>
      <dgm:spPr/>
      <dgm:t>
        <a:bodyPr/>
        <a:lstStyle/>
        <a:p>
          <a:endParaRPr lang="sk-SK"/>
        </a:p>
      </dgm:t>
    </dgm:pt>
    <dgm:pt modelId="{C947BB79-CC8F-4A2F-ACE2-B68F9A619B63}">
      <dgm:prSet phldrT="[Text]" custT="1"/>
      <dgm:spPr/>
      <dgm:t>
        <a:bodyPr/>
        <a:lstStyle/>
        <a:p>
          <a:r>
            <a:rPr lang="sk-SK" sz="1400" b="1" dirty="0"/>
            <a:t>Level 2</a:t>
          </a:r>
          <a:endParaRPr lang="sk-SK" sz="1200" b="1" dirty="0"/>
        </a:p>
      </dgm:t>
    </dgm:pt>
    <dgm:pt modelId="{3D2FF1A6-810D-42C2-9AEB-D5722EE7EA07}" type="parTrans" cxnId="{7D8877F0-C49D-4C31-AE43-608A5541982E}">
      <dgm:prSet/>
      <dgm:spPr/>
      <dgm:t>
        <a:bodyPr/>
        <a:lstStyle/>
        <a:p>
          <a:endParaRPr lang="sk-SK"/>
        </a:p>
      </dgm:t>
    </dgm:pt>
    <dgm:pt modelId="{43C72D67-EE81-466C-A7C8-071B38FC3936}" type="sibTrans" cxnId="{7D8877F0-C49D-4C31-AE43-608A5541982E}">
      <dgm:prSet/>
      <dgm:spPr/>
      <dgm:t>
        <a:bodyPr/>
        <a:lstStyle/>
        <a:p>
          <a:endParaRPr lang="sk-SK"/>
        </a:p>
      </dgm:t>
    </dgm:pt>
    <dgm:pt modelId="{7D2320EE-AF8E-47A5-82A0-37F5DF8F9389}">
      <dgm:prSet phldrT="[Text]" custT="1"/>
      <dgm:spPr/>
      <dgm:t>
        <a:bodyPr/>
        <a:lstStyle/>
        <a:p>
          <a:pPr marL="357188" indent="-357188"/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ELTIF 2 RTS (EÚ)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2024/2759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sk-SK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(účinné od 26.10.2024)</a:t>
          </a:r>
          <a:endParaRPr lang="sk-SK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Verdana" panose="020B0604030504040204"/>
            <a:ea typeface="+mn-ea"/>
            <a:cs typeface="+mn-cs"/>
          </a:endParaRPr>
        </a:p>
      </dgm:t>
    </dgm:pt>
    <dgm:pt modelId="{A1F64DEC-4845-4813-9460-72B1145144E7}" type="parTrans" cxnId="{E5F2919A-2FA2-408B-BF09-BCB83912D552}">
      <dgm:prSet/>
      <dgm:spPr/>
      <dgm:t>
        <a:bodyPr/>
        <a:lstStyle/>
        <a:p>
          <a:endParaRPr lang="sk-SK"/>
        </a:p>
      </dgm:t>
    </dgm:pt>
    <dgm:pt modelId="{7136BACA-38F0-416B-994B-D4394C2D5FD7}" type="sibTrans" cxnId="{E5F2919A-2FA2-408B-BF09-BCB83912D552}">
      <dgm:prSet/>
      <dgm:spPr/>
      <dgm:t>
        <a:bodyPr/>
        <a:lstStyle/>
        <a:p>
          <a:endParaRPr lang="sk-SK"/>
        </a:p>
      </dgm:t>
    </dgm:pt>
    <dgm:pt modelId="{C54CF7BB-5895-4C7A-9F0C-95A7AE021473}">
      <dgm:prSet phldrT="[Text]" custT="1"/>
      <dgm:spPr/>
      <dgm:t>
        <a:bodyPr/>
        <a:lstStyle/>
        <a:p>
          <a:r>
            <a:rPr lang="sk-SK" sz="1400" b="1" dirty="0"/>
            <a:t>Level 3</a:t>
          </a:r>
        </a:p>
      </dgm:t>
    </dgm:pt>
    <dgm:pt modelId="{D07B96DA-2AED-4863-8EBB-F0E1F8A9CFB3}" type="parTrans" cxnId="{BADC3788-2AAD-4367-9125-18BFEE70D67C}">
      <dgm:prSet/>
      <dgm:spPr/>
      <dgm:t>
        <a:bodyPr/>
        <a:lstStyle/>
        <a:p>
          <a:endParaRPr lang="sk-SK"/>
        </a:p>
      </dgm:t>
    </dgm:pt>
    <dgm:pt modelId="{19200F5E-4664-462A-92F4-6F52F486BED0}" type="sibTrans" cxnId="{BADC3788-2AAD-4367-9125-18BFEE70D67C}">
      <dgm:prSet/>
      <dgm:spPr/>
      <dgm:t>
        <a:bodyPr/>
        <a:lstStyle/>
        <a:p>
          <a:endParaRPr lang="sk-SK"/>
        </a:p>
      </dgm:t>
    </dgm:pt>
    <dgm:pt modelId="{80A8DD84-32CC-4D34-967C-D0C2B861EC91}">
      <dgm:prSet phldrT="[Text]" custT="1"/>
      <dgm:spPr/>
      <dgm:t>
        <a:bodyPr/>
        <a:lstStyle/>
        <a:p>
          <a:pPr marL="357188" indent="-357188"/>
          <a:r>
            <a:rPr lang="sk-SK" sz="1200" b="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ESMA </a:t>
          </a:r>
          <a:r>
            <a:rPr lang="sk-SK" sz="1200" b="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Usmernenia k názvom fondov</a:t>
          </a:r>
          <a:endParaRPr lang="sk-SK" sz="1200" b="0" dirty="0">
            <a:latin typeface="+mn-lt"/>
          </a:endParaRPr>
        </a:p>
      </dgm:t>
    </dgm:pt>
    <dgm:pt modelId="{AC7072BD-4702-4928-85D1-6BD94E530270}" type="parTrans" cxnId="{0275E927-E9F1-441E-95BF-D17C92D726EA}">
      <dgm:prSet/>
      <dgm:spPr/>
      <dgm:t>
        <a:bodyPr/>
        <a:lstStyle/>
        <a:p>
          <a:endParaRPr lang="sk-SK"/>
        </a:p>
      </dgm:t>
    </dgm:pt>
    <dgm:pt modelId="{CCEB129A-54D8-43DE-96A6-25F82D7DB823}" type="sibTrans" cxnId="{0275E927-E9F1-441E-95BF-D17C92D726EA}">
      <dgm:prSet/>
      <dgm:spPr/>
      <dgm:t>
        <a:bodyPr/>
        <a:lstStyle/>
        <a:p>
          <a:endParaRPr lang="sk-SK"/>
        </a:p>
      </dgm:t>
    </dgm:pt>
    <dgm:pt modelId="{12B3F692-19F3-4661-A63E-C2A56379DF71}">
      <dgm:prSet phldrT="[Text]" custT="1"/>
      <dgm:spPr/>
      <dgm:t>
        <a:bodyPr/>
        <a:lstStyle/>
        <a:p>
          <a:pPr marL="357188" indent="-357188"/>
          <a:r>
            <a:rPr lang="sk-SK" sz="1200" b="0" i="0" dirty="0">
              <a:hlinkClick xmlns:r="http://schemas.openxmlformats.org/officeDocument/2006/relationships" r:id="rId3"/>
            </a:rPr>
            <a:t>Konzultačný materiál k návrhu Q&amp;A NBS k aplikácii zákona o kolektívnom investovaní na registrovaných správcov</a:t>
          </a:r>
          <a:endParaRPr lang="sk-SK" sz="1200" dirty="0"/>
        </a:p>
      </dgm:t>
    </dgm:pt>
    <dgm:pt modelId="{7764317B-4475-4F2A-BBFE-C24B55D4A302}" type="parTrans" cxnId="{098D4214-6A9D-4A80-9346-AD51BE11ECDA}">
      <dgm:prSet/>
      <dgm:spPr/>
      <dgm:t>
        <a:bodyPr/>
        <a:lstStyle/>
        <a:p>
          <a:endParaRPr lang="sk-SK"/>
        </a:p>
      </dgm:t>
    </dgm:pt>
    <dgm:pt modelId="{3A42DE85-194E-4598-9B0D-746DD1DC6FD2}" type="sibTrans" cxnId="{098D4214-6A9D-4A80-9346-AD51BE11ECDA}">
      <dgm:prSet/>
      <dgm:spPr/>
      <dgm:t>
        <a:bodyPr/>
        <a:lstStyle/>
        <a:p>
          <a:endParaRPr lang="sk-SK"/>
        </a:p>
      </dgm:t>
    </dgm:pt>
    <dgm:pt modelId="{B8C73B19-722E-4242-9897-8066DDB24A9E}">
      <dgm:prSet phldrT="[Text]" custT="1"/>
      <dgm:spPr/>
      <dgm:t>
        <a:bodyPr/>
        <a:lstStyle/>
        <a:p>
          <a:pPr marL="357188" marR="0" lvl="1" indent="-357188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50000"/>
            <a:buFont typeface="Arial" panose="020B0604020202020204" pitchFamily="34" charset="0"/>
            <a:buChar char="•"/>
            <a:tabLst/>
            <a:defRPr/>
          </a:pPr>
          <a:r>
            <a:rPr lang="sk-SK" sz="1300" b="1" u="none" dirty="0">
              <a:latin typeface="+mn-lt"/>
            </a:rPr>
            <a:t>novela </a:t>
          </a:r>
          <a:r>
            <a:rPr lang="sk-SK" sz="1300" b="1" u="none" dirty="0">
              <a:latin typeface="+mn-lt"/>
              <a:hlinkClick xmlns:r="http://schemas.openxmlformats.org/officeDocument/2006/relationships" r:id="rId4"/>
            </a:rPr>
            <a:t>nariadenia ELTIF </a:t>
          </a:r>
          <a:r>
            <a:rPr lang="sk-SK" sz="1300" u="none" dirty="0">
              <a:latin typeface="+mn-lt"/>
            </a:rPr>
            <a:t>účinná od: 10.01.2024 (nariadenie </a:t>
          </a:r>
          <a:r>
            <a:rPr lang="sk-SK" sz="13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(EÚ) </a:t>
          </a:r>
          <a:r>
            <a:rPr lang="sk-SK" sz="1300" u="sng" dirty="0">
              <a:solidFill>
                <a:srgbClr val="1C355E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2023/606</a:t>
          </a:r>
          <a:r>
            <a:rPr lang="sk-SK" sz="1300" u="sng" dirty="0">
              <a:solidFill>
                <a:srgbClr val="1C355E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sk-SK" sz="1300" b="0" u="none" dirty="0">
            <a:latin typeface="+mn-lt"/>
          </a:endParaRPr>
        </a:p>
      </dgm:t>
    </dgm:pt>
    <dgm:pt modelId="{7895C3E4-6C49-492C-AD96-CD2C2BBBFE29}" type="sibTrans" cxnId="{720E36CD-DEEF-4800-B317-B90D527CEB19}">
      <dgm:prSet/>
      <dgm:spPr/>
      <dgm:t>
        <a:bodyPr/>
        <a:lstStyle/>
        <a:p>
          <a:endParaRPr lang="sk-SK"/>
        </a:p>
      </dgm:t>
    </dgm:pt>
    <dgm:pt modelId="{0AA8E816-1757-4E9C-836F-B5367219BF01}" type="parTrans" cxnId="{720E36CD-DEEF-4800-B317-B90D527CEB19}">
      <dgm:prSet/>
      <dgm:spPr/>
      <dgm:t>
        <a:bodyPr/>
        <a:lstStyle/>
        <a:p>
          <a:endParaRPr lang="sk-SK"/>
        </a:p>
      </dgm:t>
    </dgm:pt>
    <dgm:pt modelId="{364702E7-7688-4AC2-90A2-C4071A630D72}">
      <dgm:prSet phldrT="[Text]" custT="1"/>
      <dgm:spPr/>
      <dgm:t>
        <a:bodyPr/>
        <a:lstStyle/>
        <a:p>
          <a:pPr marL="357188" marR="0" lvl="1" indent="-357188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50000"/>
            <a:buFont typeface="Arial" panose="020B0604020202020204" pitchFamily="34" charset="0"/>
            <a:buChar char="•"/>
            <a:tabLst/>
            <a:defRPr/>
          </a:pPr>
          <a:r>
            <a:rPr lang="sk-SK" sz="1300" b="1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rPr>
            <a:t>novela AIFMD &amp; UCITS </a:t>
          </a:r>
          <a:r>
            <a:rPr lang="sk-SK" sz="1300" b="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rPr>
            <a:t>(smernica EP a Rady (EÚ) </a:t>
          </a:r>
          <a:r>
            <a:rPr lang="sk-SK" sz="1300" b="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2024/927</a:t>
          </a:r>
          <a:r>
            <a:rPr lang="sk-SK" sz="1300" b="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endParaRPr lang="sk-SK" sz="1300" b="0" u="none" dirty="0">
            <a:latin typeface="+mn-lt"/>
          </a:endParaRPr>
        </a:p>
      </dgm:t>
    </dgm:pt>
    <dgm:pt modelId="{B864EB7F-2E00-4325-B371-ABCD8019346A}" type="sibTrans" cxnId="{707B1F3F-A894-4C62-AF6A-657FEFCA57CF}">
      <dgm:prSet/>
      <dgm:spPr/>
      <dgm:t>
        <a:bodyPr/>
        <a:lstStyle/>
        <a:p>
          <a:endParaRPr lang="sk-SK"/>
        </a:p>
      </dgm:t>
    </dgm:pt>
    <dgm:pt modelId="{8927DBC1-5BD5-4E69-847B-ED1F9D0FC536}" type="parTrans" cxnId="{707B1F3F-A894-4C62-AF6A-657FEFCA57CF}">
      <dgm:prSet/>
      <dgm:spPr/>
      <dgm:t>
        <a:bodyPr/>
        <a:lstStyle/>
        <a:p>
          <a:endParaRPr lang="sk-SK"/>
        </a:p>
      </dgm:t>
    </dgm:pt>
    <dgm:pt modelId="{E293A593-7175-4384-AB64-BF5A6B27F26D}">
      <dgm:prSet phldrT="[Text]" custT="1"/>
      <dgm:spPr/>
      <dgm:t>
        <a:bodyPr/>
        <a:lstStyle/>
        <a:p>
          <a:pPr marL="357188" marR="0" lvl="1" indent="-357188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50000"/>
            <a:buFont typeface="Arial" panose="020B0604020202020204" pitchFamily="34" charset="0"/>
            <a:buChar char="•"/>
            <a:tabLst/>
            <a:defRPr/>
          </a:pPr>
          <a:endParaRPr lang="sk-SK" sz="1400" b="0" u="none" dirty="0">
            <a:latin typeface="+mn-lt"/>
          </a:endParaRPr>
        </a:p>
      </dgm:t>
    </dgm:pt>
    <dgm:pt modelId="{2BFCA270-5514-4963-85B2-AE621FAC3A90}" type="sibTrans" cxnId="{971D0417-6C58-4B4A-BCCC-E730604F3FC8}">
      <dgm:prSet/>
      <dgm:spPr/>
      <dgm:t>
        <a:bodyPr/>
        <a:lstStyle/>
        <a:p>
          <a:endParaRPr lang="sk-SK"/>
        </a:p>
      </dgm:t>
    </dgm:pt>
    <dgm:pt modelId="{59DE50C7-C457-4F64-9EDE-6F9302858B96}" type="parTrans" cxnId="{971D0417-6C58-4B4A-BCCC-E730604F3FC8}">
      <dgm:prSet/>
      <dgm:spPr/>
      <dgm:t>
        <a:bodyPr/>
        <a:lstStyle/>
        <a:p>
          <a:endParaRPr lang="sk-SK"/>
        </a:p>
      </dgm:t>
    </dgm:pt>
    <dgm:pt modelId="{8EACAFCC-B108-435C-9BDD-94BBA9560C5A}">
      <dgm:prSet phldrT="[Text]" custT="1"/>
      <dgm:spPr/>
      <dgm:t>
        <a:bodyPr/>
        <a:lstStyle/>
        <a:p>
          <a:pPr marL="357188" lvl="1" indent="-357188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400" b="1" u="none" dirty="0">
              <a:latin typeface="+mn-lt"/>
            </a:rPr>
            <a:t>transpozícia</a:t>
          </a:r>
          <a:r>
            <a:rPr lang="sk-SK" sz="1400" u="none" dirty="0">
              <a:latin typeface="+mn-lt"/>
            </a:rPr>
            <a:t> do zákona č. 203/2011 </a:t>
          </a:r>
          <a:r>
            <a:rPr lang="sk-SK" sz="1400" u="none" dirty="0" err="1">
              <a:latin typeface="+mn-lt"/>
            </a:rPr>
            <a:t>Z.z</a:t>
          </a:r>
          <a:r>
            <a:rPr lang="sk-SK" sz="1400" u="none" dirty="0">
              <a:latin typeface="+mn-lt"/>
            </a:rPr>
            <a:t> („ZKI“) </a:t>
          </a:r>
          <a:r>
            <a:rPr lang="sk-SK" sz="1400" b="1" u="none" dirty="0">
              <a:latin typeface="+mn-lt"/>
            </a:rPr>
            <a:t>do 16.04.2026</a:t>
          </a:r>
        </a:p>
      </dgm:t>
    </dgm:pt>
    <dgm:pt modelId="{98D4305E-E2AB-451C-9A7F-30580BE002BF}" type="sibTrans" cxnId="{A847433E-429F-44FA-B799-4029E9B0ECAF}">
      <dgm:prSet/>
      <dgm:spPr/>
      <dgm:t>
        <a:bodyPr/>
        <a:lstStyle/>
        <a:p>
          <a:endParaRPr lang="sk-SK"/>
        </a:p>
      </dgm:t>
    </dgm:pt>
    <dgm:pt modelId="{489C64D0-A168-4AAB-817B-8EA9ECD50F01}" type="parTrans" cxnId="{A847433E-429F-44FA-B799-4029E9B0ECAF}">
      <dgm:prSet/>
      <dgm:spPr/>
      <dgm:t>
        <a:bodyPr/>
        <a:lstStyle/>
        <a:p>
          <a:endParaRPr lang="sk-SK"/>
        </a:p>
      </dgm:t>
    </dgm:pt>
    <dgm:pt modelId="{FCDEB574-CEB2-47FE-90C5-274EA33DA10D}">
      <dgm:prSet phldrT="[Text]" custT="1"/>
      <dgm:spPr/>
      <dgm:t>
        <a:bodyPr/>
        <a:lstStyle/>
        <a:p>
          <a:pPr marL="357188" indent="-357188"/>
          <a:r>
            <a:rPr lang="sk-SK" sz="1200" b="0" i="0" u="none" strike="noStrike" dirty="0">
              <a:solidFill>
                <a:srgbClr val="0067AB"/>
              </a:solidFill>
              <a:effectLst/>
              <a:latin typeface="+mn-lt"/>
              <a:cs typeface="Calibri" panose="020F0502020204030204" pitchFamily="34" charset="0"/>
              <a:hlinkClick xmlns:r="http://schemas.openxmlformats.org/officeDocument/2006/relationships" r:id="rId7"/>
            </a:rPr>
            <a:t>Konzultačný materiál k návrhu stanoviska NBS k predplateným poplatkom</a:t>
          </a:r>
          <a:endParaRPr lang="sk-SK" sz="1200" dirty="0">
            <a:latin typeface="+mn-lt"/>
          </a:endParaRPr>
        </a:p>
      </dgm:t>
    </dgm:pt>
    <dgm:pt modelId="{CAE1B3DD-F205-41BD-B4D8-F3DFD79CCCA3}" type="parTrans" cxnId="{C9FCEEC8-5185-4E8F-A6B4-A1A3578778C2}">
      <dgm:prSet/>
      <dgm:spPr/>
      <dgm:t>
        <a:bodyPr/>
        <a:lstStyle/>
        <a:p>
          <a:endParaRPr lang="sk-SK"/>
        </a:p>
      </dgm:t>
    </dgm:pt>
    <dgm:pt modelId="{0B2BEB5E-C2DD-4496-99C0-D955F5A805D5}" type="sibTrans" cxnId="{C9FCEEC8-5185-4E8F-A6B4-A1A3578778C2}">
      <dgm:prSet/>
      <dgm:spPr/>
      <dgm:t>
        <a:bodyPr/>
        <a:lstStyle/>
        <a:p>
          <a:endParaRPr lang="sk-SK"/>
        </a:p>
      </dgm:t>
    </dgm:pt>
    <dgm:pt modelId="{2B9F435A-0EB6-406C-A900-A9C1AC7B770D}">
      <dgm:prSet phldrT="[Text]" custT="1"/>
      <dgm:spPr/>
      <dgm:t>
        <a:bodyPr/>
        <a:lstStyle/>
        <a:p>
          <a:pPr marL="357188" indent="-357188"/>
          <a:endParaRPr lang="sk-SK" sz="1200" b="0" dirty="0">
            <a:latin typeface="+mn-lt"/>
          </a:endParaRPr>
        </a:p>
      </dgm:t>
    </dgm:pt>
    <dgm:pt modelId="{0C8BC6B9-1053-4E39-96DC-C3F4DFBFC744}" type="parTrans" cxnId="{E631A3F5-E52C-414C-9757-16E3CE6055F0}">
      <dgm:prSet/>
      <dgm:spPr/>
      <dgm:t>
        <a:bodyPr/>
        <a:lstStyle/>
        <a:p>
          <a:endParaRPr lang="sk-SK"/>
        </a:p>
      </dgm:t>
    </dgm:pt>
    <dgm:pt modelId="{B4CEBB7D-DCF3-4FC8-9C2A-3059C0CB7F77}" type="sibTrans" cxnId="{E631A3F5-E52C-414C-9757-16E3CE6055F0}">
      <dgm:prSet/>
      <dgm:spPr/>
      <dgm:t>
        <a:bodyPr/>
        <a:lstStyle/>
        <a:p>
          <a:endParaRPr lang="sk-SK"/>
        </a:p>
      </dgm:t>
    </dgm:pt>
    <dgm:pt modelId="{06914C74-71DA-4703-A1EF-1D1CBC431AFA}">
      <dgm:prSet phldrT="[Text]" custT="1"/>
      <dgm:spPr/>
      <dgm:t>
        <a:bodyPr/>
        <a:lstStyle/>
        <a:p>
          <a:pPr marL="357188" indent="-357188"/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plánovaná novela oceňovacieho opatrenia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(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8"/>
            </a:rPr>
            <a:t>opatrenie NBS č. 13/2011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)</a:t>
          </a:r>
        </a:p>
      </dgm:t>
    </dgm:pt>
    <dgm:pt modelId="{F556CEA0-64F0-4E55-B51B-39753955223C}" type="parTrans" cxnId="{F7971290-AA1B-4C48-AB35-19B43BF78900}">
      <dgm:prSet/>
      <dgm:spPr/>
      <dgm:t>
        <a:bodyPr/>
        <a:lstStyle/>
        <a:p>
          <a:endParaRPr lang="sk-SK"/>
        </a:p>
      </dgm:t>
    </dgm:pt>
    <dgm:pt modelId="{8CD82F55-38BA-4587-996C-54DD5872A10A}" type="sibTrans" cxnId="{F7971290-AA1B-4C48-AB35-19B43BF78900}">
      <dgm:prSet/>
      <dgm:spPr/>
      <dgm:t>
        <a:bodyPr/>
        <a:lstStyle/>
        <a:p>
          <a:endParaRPr lang="sk-SK"/>
        </a:p>
      </dgm:t>
    </dgm:pt>
    <dgm:pt modelId="{F17A4522-4B65-432C-A976-87643C1949EE}">
      <dgm:prSet phldrT="[Text]" custT="1"/>
      <dgm:spPr/>
      <dgm:t>
        <a:bodyPr/>
        <a:lstStyle/>
        <a:p>
          <a:pPr marL="357188" indent="-357188"/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nové formuláre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pre oznámenia o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cezhraničnej distribúcii </a:t>
          </a:r>
          <a:r>
            <a:rPr lang="sk-SK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alebo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 cezhraničnej správy AIF a UCITS (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9"/>
            </a:rPr>
            <a:t>ITS 2024/910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10"/>
            </a:rPr>
            <a:t>RTS 2024/911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11"/>
            </a:rPr>
            <a:t>ITS 2024/2013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12"/>
            </a:rPr>
            <a:t>RTS 2024/912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) zverejnené na webe NBS: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13"/>
            </a:rPr>
            <a:t>Dohľad nad finančným trhom – Kolektívne investovanie – Cezhraničná distribúcia fondov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 </a:t>
          </a:r>
        </a:p>
      </dgm:t>
    </dgm:pt>
    <dgm:pt modelId="{82A14A22-A4D8-4E3C-9A7D-BFF1EBEBB8FA}" type="parTrans" cxnId="{8EA7CA91-C56F-4255-8F5C-6A2C0B88C530}">
      <dgm:prSet/>
      <dgm:spPr/>
      <dgm:t>
        <a:bodyPr/>
        <a:lstStyle/>
        <a:p>
          <a:endParaRPr lang="sk-SK"/>
        </a:p>
      </dgm:t>
    </dgm:pt>
    <dgm:pt modelId="{F5D3266A-C2B2-4230-8AF5-5367506E5CA9}" type="sibTrans" cxnId="{8EA7CA91-C56F-4255-8F5C-6A2C0B88C530}">
      <dgm:prSet/>
      <dgm:spPr/>
      <dgm:t>
        <a:bodyPr/>
        <a:lstStyle/>
        <a:p>
          <a:endParaRPr lang="sk-SK"/>
        </a:p>
      </dgm:t>
    </dgm:pt>
    <dgm:pt modelId="{95B27920-86B1-4E41-8408-1A8DB27C4B56}">
      <dgm:prSet phldrT="[Text]" custT="1"/>
      <dgm:spPr/>
      <dgm:t>
        <a:bodyPr/>
        <a:lstStyle/>
        <a:p>
          <a:pPr marL="357188" indent="-357188"/>
          <a:endParaRPr lang="sk-SK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/>
            <a:ea typeface="+mn-ea"/>
            <a:cs typeface="+mn-cs"/>
          </a:endParaRPr>
        </a:p>
      </dgm:t>
    </dgm:pt>
    <dgm:pt modelId="{EEF9332E-661B-461A-AFB1-1E83E5FA1A1A}" type="parTrans" cxnId="{5575BD61-9EBF-44A0-AC9D-86BC9AD9779C}">
      <dgm:prSet/>
      <dgm:spPr/>
      <dgm:t>
        <a:bodyPr/>
        <a:lstStyle/>
        <a:p>
          <a:endParaRPr lang="sk-SK"/>
        </a:p>
      </dgm:t>
    </dgm:pt>
    <dgm:pt modelId="{01A0BEE4-BE22-4FBF-8072-F642F6FC03B4}" type="sibTrans" cxnId="{5575BD61-9EBF-44A0-AC9D-86BC9AD9779C}">
      <dgm:prSet/>
      <dgm:spPr/>
      <dgm:t>
        <a:bodyPr/>
        <a:lstStyle/>
        <a:p>
          <a:endParaRPr lang="sk-SK"/>
        </a:p>
      </dgm:t>
    </dgm:pt>
    <dgm:pt modelId="{F676D3BF-9598-4E0E-A78F-5EF970FC79F2}">
      <dgm:prSet phldrT="[Text]" custT="1"/>
      <dgm:spPr/>
      <dgm:t>
        <a:bodyPr/>
        <a:lstStyle/>
        <a:p>
          <a:pPr marL="357188" indent="-357188"/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Plánuje </a:t>
          </a:r>
          <a:r>
            <a:rPr lang="sk-SK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sa novelizovať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del. smernica o oprávnených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aktívach v UCITS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transponovaná do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14"/>
            </a:rPr>
            <a:t>opatrenia NBS č. 9/2011</a:t>
          </a:r>
          <a:endParaRPr lang="sk-SK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Verdana" panose="020B0604030504040204"/>
            <a:ea typeface="+mn-ea"/>
            <a:cs typeface="+mn-cs"/>
          </a:endParaRPr>
        </a:p>
      </dgm:t>
    </dgm:pt>
    <dgm:pt modelId="{FDCFDC6F-662F-4216-BE59-E916FA89C2E2}" type="parTrans" cxnId="{7C0674C3-A52E-4A26-A088-C3FDFE281C63}">
      <dgm:prSet/>
      <dgm:spPr/>
      <dgm:t>
        <a:bodyPr/>
        <a:lstStyle/>
        <a:p>
          <a:endParaRPr lang="sk-SK"/>
        </a:p>
      </dgm:t>
    </dgm:pt>
    <dgm:pt modelId="{212F396C-5C29-4DAB-A3B8-8F6263513593}" type="sibTrans" cxnId="{7C0674C3-A52E-4A26-A088-C3FDFE281C63}">
      <dgm:prSet/>
      <dgm:spPr/>
      <dgm:t>
        <a:bodyPr/>
        <a:lstStyle/>
        <a:p>
          <a:endParaRPr lang="sk-SK"/>
        </a:p>
      </dgm:t>
    </dgm:pt>
    <dgm:pt modelId="{224AC9B6-470B-4B7D-9FC3-FB8EAD6928A4}" type="pres">
      <dgm:prSet presAssocID="{2666285D-EB52-4498-B996-DBF3F443F5B4}" presName="linearFlow" presStyleCnt="0">
        <dgm:presLayoutVars>
          <dgm:dir/>
          <dgm:animLvl val="lvl"/>
          <dgm:resizeHandles val="exact"/>
        </dgm:presLayoutVars>
      </dgm:prSet>
      <dgm:spPr/>
    </dgm:pt>
    <dgm:pt modelId="{213A6E7B-A494-4C32-B831-E6BA89D9A708}" type="pres">
      <dgm:prSet presAssocID="{A509AC82-1DE1-488C-8303-D3F05C56C207}" presName="composite" presStyleCnt="0"/>
      <dgm:spPr/>
    </dgm:pt>
    <dgm:pt modelId="{991B5AF3-58B7-40A8-B013-9F4EA6E0689D}" type="pres">
      <dgm:prSet presAssocID="{A509AC82-1DE1-488C-8303-D3F05C56C207}" presName="parentText" presStyleLbl="alignNode1" presStyleIdx="0" presStyleCnt="3" custScaleX="146193" custLinFactNeighborX="-2201" custLinFactNeighborY="-1821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C7743C8A-826B-467A-8725-EBCDD505B640}" type="pres">
      <dgm:prSet presAssocID="{A509AC82-1DE1-488C-8303-D3F05C56C207}" presName="descendantText" presStyleLbl="alignAcc1" presStyleIdx="0" presStyleCnt="3" custScaleX="92202" custScaleY="132664" custLinFactNeighborX="324" custLinFactNeighborY="23946">
        <dgm:presLayoutVars>
          <dgm:bulletEnabled val="1"/>
        </dgm:presLayoutVars>
      </dgm:prSet>
      <dgm:spPr/>
    </dgm:pt>
    <dgm:pt modelId="{15F2E4B7-D227-4FBE-B77D-C159DB55E793}" type="pres">
      <dgm:prSet presAssocID="{2D4DEFB5-23B6-4564-9BD5-822D5A6601D8}" presName="sp" presStyleCnt="0"/>
      <dgm:spPr/>
    </dgm:pt>
    <dgm:pt modelId="{3973FD21-2F17-4D73-8287-677113A6D7A6}" type="pres">
      <dgm:prSet presAssocID="{C947BB79-CC8F-4A2F-ACE2-B68F9A619B63}" presName="composite" presStyleCnt="0"/>
      <dgm:spPr/>
    </dgm:pt>
    <dgm:pt modelId="{E7F50771-C195-49C0-BABF-C3C826F1F5B5}" type="pres">
      <dgm:prSet presAssocID="{C947BB79-CC8F-4A2F-ACE2-B68F9A619B63}" presName="parentText" presStyleLbl="alignNode1" presStyleIdx="1" presStyleCnt="3" custScaleX="169035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5781F83F-BDBB-48D7-8E04-BE1E76747E4E}" type="pres">
      <dgm:prSet presAssocID="{C947BB79-CC8F-4A2F-ACE2-B68F9A619B63}" presName="descendantText" presStyleLbl="alignAcc1" presStyleIdx="1" presStyleCnt="3" custScaleX="88349" custScaleY="189557" custLinFactNeighborX="748" custLinFactNeighborY="9900">
        <dgm:presLayoutVars>
          <dgm:bulletEnabled val="1"/>
        </dgm:presLayoutVars>
      </dgm:prSet>
      <dgm:spPr/>
    </dgm:pt>
    <dgm:pt modelId="{07760DA7-0938-4F9A-BBEA-2C6A77E455E0}" type="pres">
      <dgm:prSet presAssocID="{43C72D67-EE81-466C-A7C8-071B38FC3936}" presName="sp" presStyleCnt="0"/>
      <dgm:spPr/>
    </dgm:pt>
    <dgm:pt modelId="{FA7B12BB-E87C-4506-B0CC-1A0B2EBFA590}" type="pres">
      <dgm:prSet presAssocID="{C54CF7BB-5895-4C7A-9F0C-95A7AE021473}" presName="composite" presStyleCnt="0"/>
      <dgm:spPr/>
    </dgm:pt>
    <dgm:pt modelId="{4E84F4BC-5E56-4757-BFDA-BCE233E8431B}" type="pres">
      <dgm:prSet presAssocID="{C54CF7BB-5895-4C7A-9F0C-95A7AE021473}" presName="parentText" presStyleLbl="alignNode1" presStyleIdx="2" presStyleCnt="3" custScaleX="192427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52DA9CA9-DD22-47AB-B874-CB6E6C7FDC7D}" type="pres">
      <dgm:prSet presAssocID="{C54CF7BB-5895-4C7A-9F0C-95A7AE021473}" presName="descendantText" presStyleLbl="alignAcc1" presStyleIdx="2" presStyleCnt="3" custScaleX="86785" custScaleY="100000" custLinFactNeighborX="1247" custLinFactNeighborY="30060">
        <dgm:presLayoutVars>
          <dgm:bulletEnabled val="1"/>
        </dgm:presLayoutVars>
      </dgm:prSet>
      <dgm:spPr/>
    </dgm:pt>
  </dgm:ptLst>
  <dgm:cxnLst>
    <dgm:cxn modelId="{01C8F10A-2D23-4CD1-B5E0-05008B3178FD}" type="presOf" srcId="{C947BB79-CC8F-4A2F-ACE2-B68F9A619B63}" destId="{E7F50771-C195-49C0-BABF-C3C826F1F5B5}" srcOrd="0" destOrd="0" presId="urn:microsoft.com/office/officeart/2005/8/layout/chevron2"/>
    <dgm:cxn modelId="{098D4214-6A9D-4A80-9346-AD51BE11ECDA}" srcId="{C54CF7BB-5895-4C7A-9F0C-95A7AE021473}" destId="{12B3F692-19F3-4661-A63E-C2A56379DF71}" srcOrd="3" destOrd="0" parTransId="{7764317B-4475-4F2A-BBFE-C24B55D4A302}" sibTransId="{3A42DE85-194E-4598-9B0D-746DD1DC6FD2}"/>
    <dgm:cxn modelId="{971D0417-6C58-4B4A-BCCC-E730604F3FC8}" srcId="{A509AC82-1DE1-488C-8303-D3F05C56C207}" destId="{E293A593-7175-4384-AB64-BF5A6B27F26D}" srcOrd="2" destOrd="0" parTransId="{59DE50C7-C457-4F64-9EDE-6F9302858B96}" sibTransId="{2BFCA270-5514-4963-85B2-AE621FAC3A90}"/>
    <dgm:cxn modelId="{75846320-91B8-44DF-8149-DEF08FB654C0}" type="presOf" srcId="{2666285D-EB52-4498-B996-DBF3F443F5B4}" destId="{224AC9B6-470B-4B7D-9FC3-FB8EAD6928A4}" srcOrd="0" destOrd="0" presId="urn:microsoft.com/office/officeart/2005/8/layout/chevron2"/>
    <dgm:cxn modelId="{B0049E21-36B3-4E79-8218-E733BB01A2C2}" type="presOf" srcId="{FCDEB574-CEB2-47FE-90C5-274EA33DA10D}" destId="{52DA9CA9-DD22-47AB-B874-CB6E6C7FDC7D}" srcOrd="0" destOrd="2" presId="urn:microsoft.com/office/officeart/2005/8/layout/chevron2"/>
    <dgm:cxn modelId="{0275E927-E9F1-441E-95BF-D17C92D726EA}" srcId="{C54CF7BB-5895-4C7A-9F0C-95A7AE021473}" destId="{80A8DD84-32CC-4D34-967C-D0C2B861EC91}" srcOrd="0" destOrd="0" parTransId="{AC7072BD-4702-4928-85D1-6BD94E530270}" sibTransId="{CCEB129A-54D8-43DE-96A6-25F82D7DB823}"/>
    <dgm:cxn modelId="{14352D2B-838F-4BA7-9F31-795FBEB0B687}" type="presOf" srcId="{F17A4522-4B65-432C-A976-87643C1949EE}" destId="{5781F83F-BDBB-48D7-8E04-BE1E76747E4E}" srcOrd="0" destOrd="2" presId="urn:microsoft.com/office/officeart/2005/8/layout/chevron2"/>
    <dgm:cxn modelId="{CEF71636-4232-40C3-B9DE-9146690686C3}" type="presOf" srcId="{06914C74-71DA-4703-A1EF-1D1CBC431AFA}" destId="{5781F83F-BDBB-48D7-8E04-BE1E76747E4E}" srcOrd="0" destOrd="4" presId="urn:microsoft.com/office/officeart/2005/8/layout/chevron2"/>
    <dgm:cxn modelId="{A847433E-429F-44FA-B799-4029E9B0ECAF}" srcId="{A509AC82-1DE1-488C-8303-D3F05C56C207}" destId="{8EACAFCC-B108-435C-9BDD-94BBA9560C5A}" srcOrd="3" destOrd="0" parTransId="{489C64D0-A168-4AAB-817B-8EA9ECD50F01}" sibTransId="{98D4305E-E2AB-451C-9A7F-30580BE002BF}"/>
    <dgm:cxn modelId="{707B1F3F-A894-4C62-AF6A-657FEFCA57CF}" srcId="{A509AC82-1DE1-488C-8303-D3F05C56C207}" destId="{364702E7-7688-4AC2-90A2-C4071A630D72}" srcOrd="1" destOrd="0" parTransId="{8927DBC1-5BD5-4E69-847B-ED1F9D0FC536}" sibTransId="{B864EB7F-2E00-4325-B371-ABCD8019346A}"/>
    <dgm:cxn modelId="{5575BD61-9EBF-44A0-AC9D-86BC9AD9779C}" srcId="{C947BB79-CC8F-4A2F-ACE2-B68F9A619B63}" destId="{95B27920-86B1-4E41-8408-1A8DB27C4B56}" srcOrd="3" destOrd="0" parTransId="{EEF9332E-661B-461A-AFB1-1E83E5FA1A1A}" sibTransId="{01A0BEE4-BE22-4FBF-8072-F642F6FC03B4}"/>
    <dgm:cxn modelId="{763ECB67-6408-4E9A-89C6-066A5F612D63}" type="presOf" srcId="{8EACAFCC-B108-435C-9BDD-94BBA9560C5A}" destId="{C7743C8A-826B-467A-8725-EBCDD505B640}" srcOrd="0" destOrd="3" presId="urn:microsoft.com/office/officeart/2005/8/layout/chevron2"/>
    <dgm:cxn modelId="{E3BE706C-D55E-4D08-AE13-7464BA55171A}" type="presOf" srcId="{95B27920-86B1-4E41-8408-1A8DB27C4B56}" destId="{5781F83F-BDBB-48D7-8E04-BE1E76747E4E}" srcOrd="0" destOrd="3" presId="urn:microsoft.com/office/officeart/2005/8/layout/chevron2"/>
    <dgm:cxn modelId="{4708D270-B016-40EC-8DE8-E303BA544C6B}" type="presOf" srcId="{F676D3BF-9598-4E0E-A78F-5EF970FC79F2}" destId="{5781F83F-BDBB-48D7-8E04-BE1E76747E4E}" srcOrd="0" destOrd="1" presId="urn:microsoft.com/office/officeart/2005/8/layout/chevron2"/>
    <dgm:cxn modelId="{C2FC3876-75AA-4A6C-99DB-F577F9EC973A}" type="presOf" srcId="{B8C73B19-722E-4242-9897-8066DDB24A9E}" destId="{C7743C8A-826B-467A-8725-EBCDD505B640}" srcOrd="0" destOrd="0" presId="urn:microsoft.com/office/officeart/2005/8/layout/chevron2"/>
    <dgm:cxn modelId="{7BE0EB7D-87DE-4FF6-BA92-5B9F399260A1}" type="presOf" srcId="{E293A593-7175-4384-AB64-BF5A6B27F26D}" destId="{C7743C8A-826B-467A-8725-EBCDD505B640}" srcOrd="0" destOrd="2" presId="urn:microsoft.com/office/officeart/2005/8/layout/chevron2"/>
    <dgm:cxn modelId="{C91E487E-8E75-46E9-AD5C-EB4C4795B0F6}" type="presOf" srcId="{C54CF7BB-5895-4C7A-9F0C-95A7AE021473}" destId="{4E84F4BC-5E56-4757-BFDA-BCE233E8431B}" srcOrd="0" destOrd="0" presId="urn:microsoft.com/office/officeart/2005/8/layout/chevron2"/>
    <dgm:cxn modelId="{BADC3788-2AAD-4367-9125-18BFEE70D67C}" srcId="{2666285D-EB52-4498-B996-DBF3F443F5B4}" destId="{C54CF7BB-5895-4C7A-9F0C-95A7AE021473}" srcOrd="2" destOrd="0" parTransId="{D07B96DA-2AED-4863-8EBB-F0E1F8A9CFB3}" sibTransId="{19200F5E-4664-462A-92F4-6F52F486BED0}"/>
    <dgm:cxn modelId="{F7971290-AA1B-4C48-AB35-19B43BF78900}" srcId="{C947BB79-CC8F-4A2F-ACE2-B68F9A619B63}" destId="{06914C74-71DA-4703-A1EF-1D1CBC431AFA}" srcOrd="4" destOrd="0" parTransId="{F556CEA0-64F0-4E55-B51B-39753955223C}" sibTransId="{8CD82F55-38BA-4587-996C-54DD5872A10A}"/>
    <dgm:cxn modelId="{8EA7CA91-C56F-4255-8F5C-6A2C0B88C530}" srcId="{C947BB79-CC8F-4A2F-ACE2-B68F9A619B63}" destId="{F17A4522-4B65-432C-A976-87643C1949EE}" srcOrd="2" destOrd="0" parTransId="{82A14A22-A4D8-4E3C-9A7D-BFF1EBEBB8FA}" sibTransId="{F5D3266A-C2B2-4230-8AF5-5367506E5CA9}"/>
    <dgm:cxn modelId="{E5F2919A-2FA2-408B-BF09-BCB83912D552}" srcId="{C947BB79-CC8F-4A2F-ACE2-B68F9A619B63}" destId="{7D2320EE-AF8E-47A5-82A0-37F5DF8F9389}" srcOrd="0" destOrd="0" parTransId="{A1F64DEC-4845-4813-9460-72B1145144E7}" sibTransId="{7136BACA-38F0-416B-994B-D4394C2D5FD7}"/>
    <dgm:cxn modelId="{FB1730A8-08BD-4058-8F73-0B599582CEC6}" type="presOf" srcId="{A509AC82-1DE1-488C-8303-D3F05C56C207}" destId="{991B5AF3-58B7-40A8-B013-9F4EA6E0689D}" srcOrd="0" destOrd="0" presId="urn:microsoft.com/office/officeart/2005/8/layout/chevron2"/>
    <dgm:cxn modelId="{054DCCAC-6344-4EED-A741-CD5629EC0B11}" type="presOf" srcId="{7D2320EE-AF8E-47A5-82A0-37F5DF8F9389}" destId="{5781F83F-BDBB-48D7-8E04-BE1E76747E4E}" srcOrd="0" destOrd="0" presId="urn:microsoft.com/office/officeart/2005/8/layout/chevron2"/>
    <dgm:cxn modelId="{FEA2B6AE-C51B-4D27-91A9-08FBCB2CB656}" type="presOf" srcId="{80A8DD84-32CC-4D34-967C-D0C2B861EC91}" destId="{52DA9CA9-DD22-47AB-B874-CB6E6C7FDC7D}" srcOrd="0" destOrd="0" presId="urn:microsoft.com/office/officeart/2005/8/layout/chevron2"/>
    <dgm:cxn modelId="{611822B9-0956-4AC0-93A0-48BC6779812C}" type="presOf" srcId="{2B9F435A-0EB6-406C-A900-A9C1AC7B770D}" destId="{52DA9CA9-DD22-47AB-B874-CB6E6C7FDC7D}" srcOrd="0" destOrd="1" presId="urn:microsoft.com/office/officeart/2005/8/layout/chevron2"/>
    <dgm:cxn modelId="{7C0674C3-A52E-4A26-A088-C3FDFE281C63}" srcId="{C947BB79-CC8F-4A2F-ACE2-B68F9A619B63}" destId="{F676D3BF-9598-4E0E-A78F-5EF970FC79F2}" srcOrd="1" destOrd="0" parTransId="{FDCFDC6F-662F-4216-BE59-E916FA89C2E2}" sibTransId="{212F396C-5C29-4DAB-A3B8-8F6263513593}"/>
    <dgm:cxn modelId="{C9FCEEC8-5185-4E8F-A6B4-A1A3578778C2}" srcId="{C54CF7BB-5895-4C7A-9F0C-95A7AE021473}" destId="{FCDEB574-CEB2-47FE-90C5-274EA33DA10D}" srcOrd="2" destOrd="0" parTransId="{CAE1B3DD-F205-41BD-B4D8-F3DFD79CCCA3}" sibTransId="{0B2BEB5E-C2DD-4496-99C0-D955F5A805D5}"/>
    <dgm:cxn modelId="{720E36CD-DEEF-4800-B317-B90D527CEB19}" srcId="{A509AC82-1DE1-488C-8303-D3F05C56C207}" destId="{B8C73B19-722E-4242-9897-8066DDB24A9E}" srcOrd="0" destOrd="0" parTransId="{0AA8E816-1757-4E9C-836F-B5367219BF01}" sibTransId="{7895C3E4-6C49-492C-AD96-CD2C2BBBFE29}"/>
    <dgm:cxn modelId="{F9DE88E0-0E7B-472C-9F15-A15321FC675D}" type="presOf" srcId="{364702E7-7688-4AC2-90A2-C4071A630D72}" destId="{C7743C8A-826B-467A-8725-EBCDD505B640}" srcOrd="0" destOrd="1" presId="urn:microsoft.com/office/officeart/2005/8/layout/chevron2"/>
    <dgm:cxn modelId="{A4AD99E2-3A90-4AA1-8F41-7B7B1D1F37D4}" srcId="{2666285D-EB52-4498-B996-DBF3F443F5B4}" destId="{A509AC82-1DE1-488C-8303-D3F05C56C207}" srcOrd="0" destOrd="0" parTransId="{FDC45C5E-4F34-447B-9180-0BDE5702C76D}" sibTransId="{2D4DEFB5-23B6-4564-9BD5-822D5A6601D8}"/>
    <dgm:cxn modelId="{1A827DEA-0CFB-4DE9-AEAD-F014DEEFBD5C}" type="presOf" srcId="{12B3F692-19F3-4661-A63E-C2A56379DF71}" destId="{52DA9CA9-DD22-47AB-B874-CB6E6C7FDC7D}" srcOrd="0" destOrd="3" presId="urn:microsoft.com/office/officeart/2005/8/layout/chevron2"/>
    <dgm:cxn modelId="{7D8877F0-C49D-4C31-AE43-608A5541982E}" srcId="{2666285D-EB52-4498-B996-DBF3F443F5B4}" destId="{C947BB79-CC8F-4A2F-ACE2-B68F9A619B63}" srcOrd="1" destOrd="0" parTransId="{3D2FF1A6-810D-42C2-9AEB-D5722EE7EA07}" sibTransId="{43C72D67-EE81-466C-A7C8-071B38FC3936}"/>
    <dgm:cxn modelId="{E631A3F5-E52C-414C-9757-16E3CE6055F0}" srcId="{C54CF7BB-5895-4C7A-9F0C-95A7AE021473}" destId="{2B9F435A-0EB6-406C-A900-A9C1AC7B770D}" srcOrd="1" destOrd="0" parTransId="{0C8BC6B9-1053-4E39-96DC-C3F4DFBFC744}" sibTransId="{B4CEBB7D-DCF3-4FC8-9C2A-3059C0CB7F77}"/>
    <dgm:cxn modelId="{4C0691D1-F1CB-439F-B72A-282A666127EF}" type="presParOf" srcId="{224AC9B6-470B-4B7D-9FC3-FB8EAD6928A4}" destId="{213A6E7B-A494-4C32-B831-E6BA89D9A708}" srcOrd="0" destOrd="0" presId="urn:microsoft.com/office/officeart/2005/8/layout/chevron2"/>
    <dgm:cxn modelId="{D448889C-0E79-41B8-AB76-F8AFF2E8C44A}" type="presParOf" srcId="{213A6E7B-A494-4C32-B831-E6BA89D9A708}" destId="{991B5AF3-58B7-40A8-B013-9F4EA6E0689D}" srcOrd="0" destOrd="0" presId="urn:microsoft.com/office/officeart/2005/8/layout/chevron2"/>
    <dgm:cxn modelId="{DC9BC28C-E483-471E-AE06-262C6AC42526}" type="presParOf" srcId="{213A6E7B-A494-4C32-B831-E6BA89D9A708}" destId="{C7743C8A-826B-467A-8725-EBCDD505B640}" srcOrd="1" destOrd="0" presId="urn:microsoft.com/office/officeart/2005/8/layout/chevron2"/>
    <dgm:cxn modelId="{8D16C219-8191-44A3-8C3C-B98761DD8E04}" type="presParOf" srcId="{224AC9B6-470B-4B7D-9FC3-FB8EAD6928A4}" destId="{15F2E4B7-D227-4FBE-B77D-C159DB55E793}" srcOrd="1" destOrd="0" presId="urn:microsoft.com/office/officeart/2005/8/layout/chevron2"/>
    <dgm:cxn modelId="{1B4102CF-9C0A-4BC8-BB27-A26A205C3526}" type="presParOf" srcId="{224AC9B6-470B-4B7D-9FC3-FB8EAD6928A4}" destId="{3973FD21-2F17-4D73-8287-677113A6D7A6}" srcOrd="2" destOrd="0" presId="urn:microsoft.com/office/officeart/2005/8/layout/chevron2"/>
    <dgm:cxn modelId="{EC5C1611-718B-4758-84BE-2B286C596838}" type="presParOf" srcId="{3973FD21-2F17-4D73-8287-677113A6D7A6}" destId="{E7F50771-C195-49C0-BABF-C3C826F1F5B5}" srcOrd="0" destOrd="0" presId="urn:microsoft.com/office/officeart/2005/8/layout/chevron2"/>
    <dgm:cxn modelId="{E62B6E96-5CEF-4A0A-AA0F-E8096B1DFF3A}" type="presParOf" srcId="{3973FD21-2F17-4D73-8287-677113A6D7A6}" destId="{5781F83F-BDBB-48D7-8E04-BE1E76747E4E}" srcOrd="1" destOrd="0" presId="urn:microsoft.com/office/officeart/2005/8/layout/chevron2"/>
    <dgm:cxn modelId="{E7BC1DF1-DAC0-4DCC-A918-516087D9B9E9}" type="presParOf" srcId="{224AC9B6-470B-4B7D-9FC3-FB8EAD6928A4}" destId="{07760DA7-0938-4F9A-BBEA-2C6A77E455E0}" srcOrd="3" destOrd="0" presId="urn:microsoft.com/office/officeart/2005/8/layout/chevron2"/>
    <dgm:cxn modelId="{0CC7E0E7-AA9E-4A2F-886B-CB54DA4A0C66}" type="presParOf" srcId="{224AC9B6-470B-4B7D-9FC3-FB8EAD6928A4}" destId="{FA7B12BB-E87C-4506-B0CC-1A0B2EBFA590}" srcOrd="4" destOrd="0" presId="urn:microsoft.com/office/officeart/2005/8/layout/chevron2"/>
    <dgm:cxn modelId="{1460AF6B-F5DE-472D-8E9C-199293C0529F}" type="presParOf" srcId="{FA7B12BB-E87C-4506-B0CC-1A0B2EBFA590}" destId="{4E84F4BC-5E56-4757-BFDA-BCE233E8431B}" srcOrd="0" destOrd="0" presId="urn:microsoft.com/office/officeart/2005/8/layout/chevron2"/>
    <dgm:cxn modelId="{A9E95781-F4A4-4664-935B-AEAF8531C56E}" type="presParOf" srcId="{FA7B12BB-E87C-4506-B0CC-1A0B2EBFA590}" destId="{52DA9CA9-DD22-47AB-B874-CB6E6C7FDC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F258D-C738-417F-A0CE-09627DAEA4A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A24983-7FE3-44F2-A29E-448305AD71C3}">
      <dgm:prSet phldrT="[Text]"/>
      <dgm:spPr/>
      <dgm:t>
        <a:bodyPr/>
        <a:lstStyle/>
        <a:p>
          <a:r>
            <a:rPr lang="sk-SK" dirty="0"/>
            <a:t>16.apríl  2024</a:t>
          </a:r>
        </a:p>
      </dgm:t>
    </dgm:pt>
    <dgm:pt modelId="{3B54AB6F-0BEA-457B-BA42-999B32882FCF}" type="parTrans" cxnId="{906B0670-E77F-45BA-8DF2-DF1EA6F81804}">
      <dgm:prSet/>
      <dgm:spPr/>
      <dgm:t>
        <a:bodyPr/>
        <a:lstStyle/>
        <a:p>
          <a:endParaRPr lang="sk-SK"/>
        </a:p>
      </dgm:t>
    </dgm:pt>
    <dgm:pt modelId="{6911B4E6-1BA1-4C54-ABDD-170483508E57}" type="sibTrans" cxnId="{906B0670-E77F-45BA-8DF2-DF1EA6F81804}">
      <dgm:prSet/>
      <dgm:spPr/>
      <dgm:t>
        <a:bodyPr/>
        <a:lstStyle/>
        <a:p>
          <a:endParaRPr lang="sk-SK"/>
        </a:p>
      </dgm:t>
    </dgm:pt>
    <dgm:pt modelId="{F1ED24ED-B5A8-4015-AE34-25E8EE101016}">
      <dgm:prSet phldrT="[Text]"/>
      <dgm:spPr/>
      <dgm:t>
        <a:bodyPr/>
        <a:lstStyle/>
        <a:p>
          <a:r>
            <a:rPr lang="sk-SK" dirty="0"/>
            <a:t>16.apríl 2026</a:t>
          </a:r>
        </a:p>
      </dgm:t>
    </dgm:pt>
    <dgm:pt modelId="{74AC99B7-C43E-41A3-90CD-F51537A4BC63}" type="parTrans" cxnId="{40801A8D-2103-41F9-AE57-4AF756B058C3}">
      <dgm:prSet/>
      <dgm:spPr/>
      <dgm:t>
        <a:bodyPr/>
        <a:lstStyle/>
        <a:p>
          <a:endParaRPr lang="sk-SK"/>
        </a:p>
      </dgm:t>
    </dgm:pt>
    <dgm:pt modelId="{A3348EDF-81B0-4835-A67C-A20182E63492}" type="sibTrans" cxnId="{40801A8D-2103-41F9-AE57-4AF756B058C3}">
      <dgm:prSet/>
      <dgm:spPr/>
      <dgm:t>
        <a:bodyPr/>
        <a:lstStyle/>
        <a:p>
          <a:endParaRPr lang="sk-SK"/>
        </a:p>
      </dgm:t>
    </dgm:pt>
    <dgm:pt modelId="{4C91A792-348A-4F1F-8374-AD5DBE69A490}">
      <dgm:prSet phldrT="[Text]"/>
      <dgm:spPr/>
      <dgm:t>
        <a:bodyPr/>
        <a:lstStyle/>
        <a:p>
          <a:r>
            <a:rPr lang="sk-SK" dirty="0"/>
            <a:t>Apríl 2027</a:t>
          </a:r>
        </a:p>
      </dgm:t>
    </dgm:pt>
    <dgm:pt modelId="{38FCD12F-F125-4B8B-8F16-3872A7A8727E}" type="parTrans" cxnId="{1D195CA0-5A3A-4483-9152-8534678F838B}">
      <dgm:prSet/>
      <dgm:spPr/>
      <dgm:t>
        <a:bodyPr/>
        <a:lstStyle/>
        <a:p>
          <a:endParaRPr lang="sk-SK"/>
        </a:p>
      </dgm:t>
    </dgm:pt>
    <dgm:pt modelId="{C14E1693-3E89-4A3B-813C-C11C0AE53CDA}" type="sibTrans" cxnId="{1D195CA0-5A3A-4483-9152-8534678F838B}">
      <dgm:prSet/>
      <dgm:spPr/>
      <dgm:t>
        <a:bodyPr/>
        <a:lstStyle/>
        <a:p>
          <a:endParaRPr lang="sk-SK"/>
        </a:p>
      </dgm:t>
    </dgm:pt>
    <dgm:pt modelId="{2291D40D-B8D2-4756-ABDC-CE906FA67C7E}">
      <dgm:prSet phldrT="[Text]"/>
      <dgm:spPr/>
      <dgm:t>
        <a:bodyPr/>
        <a:lstStyle/>
        <a:p>
          <a:r>
            <a:rPr lang="sk-SK" dirty="0"/>
            <a:t>Apríl / Október 2025</a:t>
          </a:r>
        </a:p>
      </dgm:t>
    </dgm:pt>
    <dgm:pt modelId="{7CF1EB10-79F8-4646-A717-9EA8DBEEF71E}" type="parTrans" cxnId="{3C6F3C93-4175-4C62-B9AB-7D02EE503370}">
      <dgm:prSet/>
      <dgm:spPr/>
      <dgm:t>
        <a:bodyPr/>
        <a:lstStyle/>
        <a:p>
          <a:endParaRPr lang="sk-SK"/>
        </a:p>
      </dgm:t>
    </dgm:pt>
    <dgm:pt modelId="{09742277-AA94-4003-9C57-6E4869B40D9A}" type="sibTrans" cxnId="{3C6F3C93-4175-4C62-B9AB-7D02EE503370}">
      <dgm:prSet/>
      <dgm:spPr/>
      <dgm:t>
        <a:bodyPr/>
        <a:lstStyle/>
        <a:p>
          <a:endParaRPr lang="sk-SK"/>
        </a:p>
      </dgm:t>
    </dgm:pt>
    <dgm:pt modelId="{F68669ED-D4DC-41B4-8FA6-C1CCB50EF253}">
      <dgm:prSet phldrT="[Text]"/>
      <dgm:spPr/>
      <dgm:t>
        <a:bodyPr/>
        <a:lstStyle/>
        <a:p>
          <a:r>
            <a:rPr lang="sk-SK" dirty="0"/>
            <a:t>Apríl 2029</a:t>
          </a:r>
        </a:p>
      </dgm:t>
    </dgm:pt>
    <dgm:pt modelId="{51378162-C244-4815-B5F6-FB75FBD07F61}" type="parTrans" cxnId="{D372B810-DE13-4FF7-9123-7DF2FC3CFF23}">
      <dgm:prSet/>
      <dgm:spPr/>
      <dgm:t>
        <a:bodyPr/>
        <a:lstStyle/>
        <a:p>
          <a:endParaRPr lang="sk-SK"/>
        </a:p>
      </dgm:t>
    </dgm:pt>
    <dgm:pt modelId="{DFDB4B8F-E6BF-4E04-B1C8-A5921A93873F}" type="sibTrans" cxnId="{D372B810-DE13-4FF7-9123-7DF2FC3CFF23}">
      <dgm:prSet/>
      <dgm:spPr/>
      <dgm:t>
        <a:bodyPr/>
        <a:lstStyle/>
        <a:p>
          <a:endParaRPr lang="sk-SK"/>
        </a:p>
      </dgm:t>
    </dgm:pt>
    <dgm:pt modelId="{ABFE57E4-35C0-4594-B31F-2F65A8239CA1}" type="pres">
      <dgm:prSet presAssocID="{65BF258D-C738-417F-A0CE-09627DAEA4A5}" presName="arrowDiagram" presStyleCnt="0">
        <dgm:presLayoutVars>
          <dgm:chMax val="5"/>
          <dgm:dir/>
          <dgm:resizeHandles val="exact"/>
        </dgm:presLayoutVars>
      </dgm:prSet>
      <dgm:spPr/>
    </dgm:pt>
    <dgm:pt modelId="{AEB49B0D-7DF2-43B2-9513-36A5CD73DF08}" type="pres">
      <dgm:prSet presAssocID="{65BF258D-C738-417F-A0CE-09627DAEA4A5}" presName="arrow" presStyleLbl="bgShp" presStyleIdx="0" presStyleCnt="1" custScaleX="148034" custLinFactNeighborX="-507"/>
      <dgm:spPr/>
    </dgm:pt>
    <dgm:pt modelId="{0A9ECCD2-CB50-4A7E-9DE9-010CCB5BB4DE}" type="pres">
      <dgm:prSet presAssocID="{65BF258D-C738-417F-A0CE-09627DAEA4A5}" presName="arrowDiagram5" presStyleCnt="0"/>
      <dgm:spPr/>
    </dgm:pt>
    <dgm:pt modelId="{643B526A-0A1B-4963-8F9D-0B5958600B32}" type="pres">
      <dgm:prSet presAssocID="{EDA24983-7FE3-44F2-A29E-448305AD71C3}" presName="bullet5a" presStyleLbl="node1" presStyleIdx="0" presStyleCnt="5" custFlipHor="1" custScaleX="81802" custScaleY="73455" custLinFactY="-100000" custLinFactNeighborX="-12938" custLinFactNeighborY="-193295"/>
      <dgm:spPr/>
    </dgm:pt>
    <dgm:pt modelId="{43140EE4-7BA1-42F4-9BDA-47659BF9B557}" type="pres">
      <dgm:prSet presAssocID="{EDA24983-7FE3-44F2-A29E-448305AD71C3}" presName="textBox5a" presStyleLbl="revTx" presStyleIdx="0" presStyleCnt="5" custScaleX="115665" custLinFactNeighborX="-25401" custLinFactNeighborY="-32395">
        <dgm:presLayoutVars>
          <dgm:bulletEnabled val="1"/>
        </dgm:presLayoutVars>
      </dgm:prSet>
      <dgm:spPr/>
    </dgm:pt>
    <dgm:pt modelId="{7F15E382-8010-48A1-BB5E-B04615635063}" type="pres">
      <dgm:prSet presAssocID="{2291D40D-B8D2-4756-ABDC-CE906FA67C7E}" presName="bullet5b" presStyleLbl="node1" presStyleIdx="1" presStyleCnt="5"/>
      <dgm:spPr/>
    </dgm:pt>
    <dgm:pt modelId="{B725E6F7-D6DE-497D-A920-7EFCC65E4F98}" type="pres">
      <dgm:prSet presAssocID="{2291D40D-B8D2-4756-ABDC-CE906FA67C7E}" presName="textBox5b" presStyleLbl="revTx" presStyleIdx="1" presStyleCnt="5">
        <dgm:presLayoutVars>
          <dgm:bulletEnabled val="1"/>
        </dgm:presLayoutVars>
      </dgm:prSet>
      <dgm:spPr/>
    </dgm:pt>
    <dgm:pt modelId="{F368DF16-C69E-4416-A479-244A236B5A83}" type="pres">
      <dgm:prSet presAssocID="{F1ED24ED-B5A8-4015-AE34-25E8EE101016}" presName="bullet5c" presStyleLbl="node1" presStyleIdx="2" presStyleCnt="5"/>
      <dgm:spPr/>
    </dgm:pt>
    <dgm:pt modelId="{0C2D1805-B861-4C89-98F6-26A9ECF51CB6}" type="pres">
      <dgm:prSet presAssocID="{F1ED24ED-B5A8-4015-AE34-25E8EE101016}" presName="textBox5c" presStyleLbl="revTx" presStyleIdx="2" presStyleCnt="5">
        <dgm:presLayoutVars>
          <dgm:bulletEnabled val="1"/>
        </dgm:presLayoutVars>
      </dgm:prSet>
      <dgm:spPr/>
    </dgm:pt>
    <dgm:pt modelId="{B4459E3C-37C8-42E1-95DD-9B019024C566}" type="pres">
      <dgm:prSet presAssocID="{4C91A792-348A-4F1F-8374-AD5DBE69A490}" presName="bullet5d" presStyleLbl="node1" presStyleIdx="3" presStyleCnt="5"/>
      <dgm:spPr/>
    </dgm:pt>
    <dgm:pt modelId="{12BFF468-75E8-4CC5-A3A5-8B7118DB9937}" type="pres">
      <dgm:prSet presAssocID="{4C91A792-348A-4F1F-8374-AD5DBE69A490}" presName="textBox5d" presStyleLbl="revTx" presStyleIdx="3" presStyleCnt="5">
        <dgm:presLayoutVars>
          <dgm:bulletEnabled val="1"/>
        </dgm:presLayoutVars>
      </dgm:prSet>
      <dgm:spPr/>
    </dgm:pt>
    <dgm:pt modelId="{0CEEC3E7-FD2F-406B-A35C-089DFAFD1C17}" type="pres">
      <dgm:prSet presAssocID="{F68669ED-D4DC-41B4-8FA6-C1CCB50EF253}" presName="bullet5e" presStyleLbl="node1" presStyleIdx="4" presStyleCnt="5" custLinFactX="100000" custLinFactNeighborX="154766" custLinFactNeighborY="-28832"/>
      <dgm:spPr/>
    </dgm:pt>
    <dgm:pt modelId="{C4D3E52B-D471-4B53-A78F-D5ECEAE9FA6A}" type="pres">
      <dgm:prSet presAssocID="{F68669ED-D4DC-41B4-8FA6-C1CCB50EF253}" presName="textBox5e" presStyleLbl="revTx" presStyleIdx="4" presStyleCnt="5" custScaleY="95603" custLinFactNeighborX="82874" custLinFactNeighborY="6771">
        <dgm:presLayoutVars>
          <dgm:bulletEnabled val="1"/>
        </dgm:presLayoutVars>
      </dgm:prSet>
      <dgm:spPr/>
    </dgm:pt>
  </dgm:ptLst>
  <dgm:cxnLst>
    <dgm:cxn modelId="{D372B810-DE13-4FF7-9123-7DF2FC3CFF23}" srcId="{65BF258D-C738-417F-A0CE-09627DAEA4A5}" destId="{F68669ED-D4DC-41B4-8FA6-C1CCB50EF253}" srcOrd="4" destOrd="0" parTransId="{51378162-C244-4815-B5F6-FB75FBD07F61}" sibTransId="{DFDB4B8F-E6BF-4E04-B1C8-A5921A93873F}"/>
    <dgm:cxn modelId="{1DC4E716-C127-4A89-BAF3-FC85B22C0C23}" type="presOf" srcId="{F1ED24ED-B5A8-4015-AE34-25E8EE101016}" destId="{0C2D1805-B861-4C89-98F6-26A9ECF51CB6}" srcOrd="0" destOrd="0" presId="urn:microsoft.com/office/officeart/2005/8/layout/arrow2"/>
    <dgm:cxn modelId="{24DE651B-8BD3-4E74-B025-224B9C086B87}" type="presOf" srcId="{4C91A792-348A-4F1F-8374-AD5DBE69A490}" destId="{12BFF468-75E8-4CC5-A3A5-8B7118DB9937}" srcOrd="0" destOrd="0" presId="urn:microsoft.com/office/officeart/2005/8/layout/arrow2"/>
    <dgm:cxn modelId="{827ECD3B-5E14-4A8D-9B27-3B7CCCD1EDAE}" type="presOf" srcId="{EDA24983-7FE3-44F2-A29E-448305AD71C3}" destId="{43140EE4-7BA1-42F4-9BDA-47659BF9B557}" srcOrd="0" destOrd="0" presId="urn:microsoft.com/office/officeart/2005/8/layout/arrow2"/>
    <dgm:cxn modelId="{906B0670-E77F-45BA-8DF2-DF1EA6F81804}" srcId="{65BF258D-C738-417F-A0CE-09627DAEA4A5}" destId="{EDA24983-7FE3-44F2-A29E-448305AD71C3}" srcOrd="0" destOrd="0" parTransId="{3B54AB6F-0BEA-457B-BA42-999B32882FCF}" sibTransId="{6911B4E6-1BA1-4C54-ABDD-170483508E57}"/>
    <dgm:cxn modelId="{2D6E7271-A5C2-46ED-A894-D7A867614E26}" type="presOf" srcId="{65BF258D-C738-417F-A0CE-09627DAEA4A5}" destId="{ABFE57E4-35C0-4594-B31F-2F65A8239CA1}" srcOrd="0" destOrd="0" presId="urn:microsoft.com/office/officeart/2005/8/layout/arrow2"/>
    <dgm:cxn modelId="{2BC59252-3FBF-4B03-A8BE-185E4F5A9E3E}" type="presOf" srcId="{F68669ED-D4DC-41B4-8FA6-C1CCB50EF253}" destId="{C4D3E52B-D471-4B53-A78F-D5ECEAE9FA6A}" srcOrd="0" destOrd="0" presId="urn:microsoft.com/office/officeart/2005/8/layout/arrow2"/>
    <dgm:cxn modelId="{0F856089-D27E-41A0-8296-189047D9DEC1}" type="presOf" srcId="{2291D40D-B8D2-4756-ABDC-CE906FA67C7E}" destId="{B725E6F7-D6DE-497D-A920-7EFCC65E4F98}" srcOrd="0" destOrd="0" presId="urn:microsoft.com/office/officeart/2005/8/layout/arrow2"/>
    <dgm:cxn modelId="{40801A8D-2103-41F9-AE57-4AF756B058C3}" srcId="{65BF258D-C738-417F-A0CE-09627DAEA4A5}" destId="{F1ED24ED-B5A8-4015-AE34-25E8EE101016}" srcOrd="2" destOrd="0" parTransId="{74AC99B7-C43E-41A3-90CD-F51537A4BC63}" sibTransId="{A3348EDF-81B0-4835-A67C-A20182E63492}"/>
    <dgm:cxn modelId="{3C6F3C93-4175-4C62-B9AB-7D02EE503370}" srcId="{65BF258D-C738-417F-A0CE-09627DAEA4A5}" destId="{2291D40D-B8D2-4756-ABDC-CE906FA67C7E}" srcOrd="1" destOrd="0" parTransId="{7CF1EB10-79F8-4646-A717-9EA8DBEEF71E}" sibTransId="{09742277-AA94-4003-9C57-6E4869B40D9A}"/>
    <dgm:cxn modelId="{1D195CA0-5A3A-4483-9152-8534678F838B}" srcId="{65BF258D-C738-417F-A0CE-09627DAEA4A5}" destId="{4C91A792-348A-4F1F-8374-AD5DBE69A490}" srcOrd="3" destOrd="0" parTransId="{38FCD12F-F125-4B8B-8F16-3872A7A8727E}" sibTransId="{C14E1693-3E89-4A3B-813C-C11C0AE53CDA}"/>
    <dgm:cxn modelId="{B1A497BC-54BA-4EA1-BF4E-E2FA777784BC}" type="presParOf" srcId="{ABFE57E4-35C0-4594-B31F-2F65A8239CA1}" destId="{AEB49B0D-7DF2-43B2-9513-36A5CD73DF08}" srcOrd="0" destOrd="0" presId="urn:microsoft.com/office/officeart/2005/8/layout/arrow2"/>
    <dgm:cxn modelId="{CFFE41D8-BD3B-4727-8CB3-033D501E0868}" type="presParOf" srcId="{ABFE57E4-35C0-4594-B31F-2F65A8239CA1}" destId="{0A9ECCD2-CB50-4A7E-9DE9-010CCB5BB4DE}" srcOrd="1" destOrd="0" presId="urn:microsoft.com/office/officeart/2005/8/layout/arrow2"/>
    <dgm:cxn modelId="{EEA985D4-6AF3-4E79-9987-1F6ED69AF9C7}" type="presParOf" srcId="{0A9ECCD2-CB50-4A7E-9DE9-010CCB5BB4DE}" destId="{643B526A-0A1B-4963-8F9D-0B5958600B32}" srcOrd="0" destOrd="0" presId="urn:microsoft.com/office/officeart/2005/8/layout/arrow2"/>
    <dgm:cxn modelId="{C7048D12-76D3-45B2-93C2-1D2C20CE834C}" type="presParOf" srcId="{0A9ECCD2-CB50-4A7E-9DE9-010CCB5BB4DE}" destId="{43140EE4-7BA1-42F4-9BDA-47659BF9B557}" srcOrd="1" destOrd="0" presId="urn:microsoft.com/office/officeart/2005/8/layout/arrow2"/>
    <dgm:cxn modelId="{FB8E1E41-1F9A-496C-9D77-BDFA48D0FA74}" type="presParOf" srcId="{0A9ECCD2-CB50-4A7E-9DE9-010CCB5BB4DE}" destId="{7F15E382-8010-48A1-BB5E-B04615635063}" srcOrd="2" destOrd="0" presId="urn:microsoft.com/office/officeart/2005/8/layout/arrow2"/>
    <dgm:cxn modelId="{399B7541-313E-4871-A48C-487425D30B62}" type="presParOf" srcId="{0A9ECCD2-CB50-4A7E-9DE9-010CCB5BB4DE}" destId="{B725E6F7-D6DE-497D-A920-7EFCC65E4F98}" srcOrd="3" destOrd="0" presId="urn:microsoft.com/office/officeart/2005/8/layout/arrow2"/>
    <dgm:cxn modelId="{FCB60597-E403-43DC-B3C4-50F745554C47}" type="presParOf" srcId="{0A9ECCD2-CB50-4A7E-9DE9-010CCB5BB4DE}" destId="{F368DF16-C69E-4416-A479-244A236B5A83}" srcOrd="4" destOrd="0" presId="urn:microsoft.com/office/officeart/2005/8/layout/arrow2"/>
    <dgm:cxn modelId="{D6C952E4-C8BB-4462-97AB-D45B6B670B86}" type="presParOf" srcId="{0A9ECCD2-CB50-4A7E-9DE9-010CCB5BB4DE}" destId="{0C2D1805-B861-4C89-98F6-26A9ECF51CB6}" srcOrd="5" destOrd="0" presId="urn:microsoft.com/office/officeart/2005/8/layout/arrow2"/>
    <dgm:cxn modelId="{9BB0A6C6-7658-4AED-B823-47EA984FCBBC}" type="presParOf" srcId="{0A9ECCD2-CB50-4A7E-9DE9-010CCB5BB4DE}" destId="{B4459E3C-37C8-42E1-95DD-9B019024C566}" srcOrd="6" destOrd="0" presId="urn:microsoft.com/office/officeart/2005/8/layout/arrow2"/>
    <dgm:cxn modelId="{E2A57639-BD16-442C-8AEC-FCBFB242C84D}" type="presParOf" srcId="{0A9ECCD2-CB50-4A7E-9DE9-010CCB5BB4DE}" destId="{12BFF468-75E8-4CC5-A3A5-8B7118DB9937}" srcOrd="7" destOrd="0" presId="urn:microsoft.com/office/officeart/2005/8/layout/arrow2"/>
    <dgm:cxn modelId="{ADF20D64-B322-45F4-81F4-9578A494E313}" type="presParOf" srcId="{0A9ECCD2-CB50-4A7E-9DE9-010CCB5BB4DE}" destId="{0CEEC3E7-FD2F-406B-A35C-089DFAFD1C17}" srcOrd="8" destOrd="0" presId="urn:microsoft.com/office/officeart/2005/8/layout/arrow2"/>
    <dgm:cxn modelId="{15258BDA-4D69-4821-9CC2-23ABE56A760E}" type="presParOf" srcId="{0A9ECCD2-CB50-4A7E-9DE9-010CCB5BB4DE}" destId="{C4D3E52B-D471-4B53-A78F-D5ECEAE9FA6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147AA-AF07-4930-85B2-FE87F103578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070A7E8-48FB-48D5-8CB1-6C85B7FD598C}">
      <dgm:prSet phldrT="[Text]"/>
      <dgm:spPr/>
      <dgm:t>
        <a:bodyPr/>
        <a:lstStyle/>
        <a:p>
          <a:r>
            <a:rPr lang="sk-SK" dirty="0"/>
            <a:t>Predbežná informácia</a:t>
          </a:r>
        </a:p>
      </dgm:t>
    </dgm:pt>
    <dgm:pt modelId="{423D2711-8E8E-40C8-A9AE-B0BD1FE8F5AA}" type="parTrans" cxnId="{C70A5B2B-B108-436E-91E1-871382F73B3F}">
      <dgm:prSet/>
      <dgm:spPr/>
      <dgm:t>
        <a:bodyPr/>
        <a:lstStyle/>
        <a:p>
          <a:endParaRPr lang="sk-SK"/>
        </a:p>
      </dgm:t>
    </dgm:pt>
    <dgm:pt modelId="{C11E672E-F8F9-409B-984A-209C26FCE43C}" type="sibTrans" cxnId="{C70A5B2B-B108-436E-91E1-871382F73B3F}">
      <dgm:prSet/>
      <dgm:spPr/>
      <dgm:t>
        <a:bodyPr/>
        <a:lstStyle/>
        <a:p>
          <a:endParaRPr lang="sk-SK"/>
        </a:p>
      </dgm:t>
    </dgm:pt>
    <dgm:pt modelId="{D2F60FB7-C548-483E-9F71-818BB1C31608}">
      <dgm:prSet phldrT="[Text]"/>
      <dgm:spPr/>
      <dgm:t>
        <a:bodyPr/>
        <a:lstStyle/>
        <a:p>
          <a:r>
            <a:rPr lang="sk-SK" dirty="0"/>
            <a:t>Hodnotenie pripomienok </a:t>
          </a:r>
        </a:p>
        <a:p>
          <a:r>
            <a:rPr lang="sk-SK" dirty="0"/>
            <a:t>Príprava novely</a:t>
          </a:r>
        </a:p>
      </dgm:t>
    </dgm:pt>
    <dgm:pt modelId="{C93906D8-834C-4BDA-A940-4F21020E9C13}" type="parTrans" cxnId="{2194CFD1-F494-4E44-8823-59DAF6A3B131}">
      <dgm:prSet/>
      <dgm:spPr/>
      <dgm:t>
        <a:bodyPr/>
        <a:lstStyle/>
        <a:p>
          <a:endParaRPr lang="sk-SK"/>
        </a:p>
      </dgm:t>
    </dgm:pt>
    <dgm:pt modelId="{98F5E6B8-2B75-48F1-AC4F-5988E2D730DC}" type="sibTrans" cxnId="{2194CFD1-F494-4E44-8823-59DAF6A3B131}">
      <dgm:prSet/>
      <dgm:spPr/>
      <dgm:t>
        <a:bodyPr/>
        <a:lstStyle/>
        <a:p>
          <a:endParaRPr lang="sk-SK"/>
        </a:p>
      </dgm:t>
    </dgm:pt>
    <dgm:pt modelId="{FF5AD833-FE2E-4A4B-9980-D5133EB7EA05}">
      <dgm:prSet phldrT="[Text]"/>
      <dgm:spPr/>
      <dgm:t>
        <a:bodyPr/>
        <a:lstStyle/>
        <a:p>
          <a:r>
            <a:rPr lang="sk-SK" b="1" dirty="0"/>
            <a:t>VPK – </a:t>
          </a:r>
        </a:p>
        <a:p>
          <a:r>
            <a:rPr lang="sk-SK" b="1" dirty="0"/>
            <a:t>Vnútorné pripomienkové konanie</a:t>
          </a:r>
        </a:p>
      </dgm:t>
    </dgm:pt>
    <dgm:pt modelId="{4C4177E7-1AA7-4472-8979-D71AB7D66A17}" type="parTrans" cxnId="{BF863273-6272-4633-9EC3-81413124DE32}">
      <dgm:prSet/>
      <dgm:spPr/>
      <dgm:t>
        <a:bodyPr/>
        <a:lstStyle/>
        <a:p>
          <a:endParaRPr lang="sk-SK"/>
        </a:p>
      </dgm:t>
    </dgm:pt>
    <dgm:pt modelId="{4E3A12F4-851E-430D-9CF6-B068E600FC90}" type="sibTrans" cxnId="{BF863273-6272-4633-9EC3-81413124DE32}">
      <dgm:prSet/>
      <dgm:spPr/>
      <dgm:t>
        <a:bodyPr/>
        <a:lstStyle/>
        <a:p>
          <a:endParaRPr lang="sk-SK"/>
        </a:p>
      </dgm:t>
    </dgm:pt>
    <dgm:pt modelId="{105D4397-2FC0-4FCA-BA2A-22F3B08C67E6}">
      <dgm:prSet phldrT="[Text]"/>
      <dgm:spPr/>
      <dgm:t>
        <a:bodyPr/>
        <a:lstStyle/>
        <a:p>
          <a:r>
            <a:rPr lang="sk-SK" i="1" dirty="0"/>
            <a:t>MPK - medzirezortné pripomienkové konanie</a:t>
          </a:r>
        </a:p>
      </dgm:t>
    </dgm:pt>
    <dgm:pt modelId="{912168E9-A2D1-4503-82AE-CB1729DD09A6}" type="parTrans" cxnId="{342D4CB2-76EB-449C-818E-915CEDE827FA}">
      <dgm:prSet/>
      <dgm:spPr/>
      <dgm:t>
        <a:bodyPr/>
        <a:lstStyle/>
        <a:p>
          <a:endParaRPr lang="sk-SK"/>
        </a:p>
      </dgm:t>
    </dgm:pt>
    <dgm:pt modelId="{1310AD81-064A-4DAB-854D-786DB3F5E63B}" type="sibTrans" cxnId="{342D4CB2-76EB-449C-818E-915CEDE827FA}">
      <dgm:prSet/>
      <dgm:spPr/>
      <dgm:t>
        <a:bodyPr/>
        <a:lstStyle/>
        <a:p>
          <a:endParaRPr lang="sk-SK"/>
        </a:p>
      </dgm:t>
    </dgm:pt>
    <dgm:pt modelId="{350693C2-F321-47E8-BEA5-1FB4F8625426}">
      <dgm:prSet phldrT="[Text]"/>
      <dgm:spPr/>
      <dgm:t>
        <a:bodyPr/>
        <a:lstStyle/>
        <a:p>
          <a:r>
            <a:rPr lang="sk-SK" i="1" dirty="0"/>
            <a:t>Legislatívna rada vlády</a:t>
          </a:r>
        </a:p>
        <a:p>
          <a:r>
            <a:rPr lang="sk-SK" i="1" dirty="0"/>
            <a:t>Schválenie BR</a:t>
          </a:r>
        </a:p>
        <a:p>
          <a:r>
            <a:rPr lang="sk-SK" i="1" dirty="0"/>
            <a:t>Zverejnenie vo Vestníku NBS, ZZ</a:t>
          </a:r>
        </a:p>
      </dgm:t>
    </dgm:pt>
    <dgm:pt modelId="{E6BB4576-9D80-43F1-8FA2-2D013F613B65}" type="parTrans" cxnId="{36CD2296-3725-473A-9AA4-085FAE6A4299}">
      <dgm:prSet/>
      <dgm:spPr/>
      <dgm:t>
        <a:bodyPr/>
        <a:lstStyle/>
        <a:p>
          <a:endParaRPr lang="sk-SK"/>
        </a:p>
      </dgm:t>
    </dgm:pt>
    <dgm:pt modelId="{6EBCA0D7-3E41-4C3D-AA30-12BC53945875}" type="sibTrans" cxnId="{36CD2296-3725-473A-9AA4-085FAE6A4299}">
      <dgm:prSet/>
      <dgm:spPr/>
      <dgm:t>
        <a:bodyPr/>
        <a:lstStyle/>
        <a:p>
          <a:endParaRPr lang="sk-SK"/>
        </a:p>
      </dgm:t>
    </dgm:pt>
    <dgm:pt modelId="{53737728-98FF-4ECB-BF01-BE0F3CC709F7}">
      <dgm:prSet phldrT="[Text]"/>
      <dgm:spPr/>
      <dgm:t>
        <a:bodyPr/>
        <a:lstStyle/>
        <a:p>
          <a:r>
            <a:rPr lang="sk-SK" dirty="0"/>
            <a:t>PPK – </a:t>
          </a:r>
        </a:p>
        <a:p>
          <a:r>
            <a:rPr lang="sk-SK" dirty="0"/>
            <a:t>predbežné pripomienkové konanie</a:t>
          </a:r>
        </a:p>
      </dgm:t>
    </dgm:pt>
    <dgm:pt modelId="{1900CABB-2A6E-499D-8959-ABBD443ACB36}" type="parTrans" cxnId="{A3776431-13CE-4FDC-AB05-C018C35967D7}">
      <dgm:prSet/>
      <dgm:spPr/>
      <dgm:t>
        <a:bodyPr/>
        <a:lstStyle/>
        <a:p>
          <a:endParaRPr lang="sk-SK"/>
        </a:p>
      </dgm:t>
    </dgm:pt>
    <dgm:pt modelId="{BDEC7241-97A7-4022-B326-FA05CB8D8E06}" type="sibTrans" cxnId="{A3776431-13CE-4FDC-AB05-C018C35967D7}">
      <dgm:prSet/>
      <dgm:spPr/>
      <dgm:t>
        <a:bodyPr/>
        <a:lstStyle/>
        <a:p>
          <a:endParaRPr lang="sk-SK"/>
        </a:p>
      </dgm:t>
    </dgm:pt>
    <dgm:pt modelId="{84EE27D5-C26E-44AD-9BD9-C76110EE17AB}" type="pres">
      <dgm:prSet presAssocID="{970147AA-AF07-4930-85B2-FE87F1035781}" presName="Name0" presStyleCnt="0">
        <dgm:presLayoutVars>
          <dgm:dir/>
          <dgm:resizeHandles val="exact"/>
        </dgm:presLayoutVars>
      </dgm:prSet>
      <dgm:spPr/>
    </dgm:pt>
    <dgm:pt modelId="{8104A2C3-7386-49B4-BF73-34AAFB152C3F}" type="pres">
      <dgm:prSet presAssocID="{970147AA-AF07-4930-85B2-FE87F1035781}" presName="arrow" presStyleLbl="bgShp" presStyleIdx="0" presStyleCnt="1" custLinFactNeighborY="917"/>
      <dgm:spPr/>
    </dgm:pt>
    <dgm:pt modelId="{04EAC246-B5B0-4B3D-A962-72D87BFDB551}" type="pres">
      <dgm:prSet presAssocID="{970147AA-AF07-4930-85B2-FE87F1035781}" presName="points" presStyleCnt="0"/>
      <dgm:spPr/>
    </dgm:pt>
    <dgm:pt modelId="{409C24F3-6083-4F77-85FE-03EA71B2C990}" type="pres">
      <dgm:prSet presAssocID="{B070A7E8-48FB-48D5-8CB1-6C85B7FD598C}" presName="compositeA" presStyleCnt="0"/>
      <dgm:spPr/>
    </dgm:pt>
    <dgm:pt modelId="{172A87F9-769B-4193-9B3C-9BF153D19B81}" type="pres">
      <dgm:prSet presAssocID="{B070A7E8-48FB-48D5-8CB1-6C85B7FD598C}" presName="textA" presStyleLbl="revTx" presStyleIdx="0" presStyleCnt="6">
        <dgm:presLayoutVars>
          <dgm:bulletEnabled val="1"/>
        </dgm:presLayoutVars>
      </dgm:prSet>
      <dgm:spPr/>
    </dgm:pt>
    <dgm:pt modelId="{8A58ED79-00B3-42E7-8523-772CDAA8F203}" type="pres">
      <dgm:prSet presAssocID="{B070A7E8-48FB-48D5-8CB1-6C85B7FD598C}" presName="circleA" presStyleLbl="node1" presStyleIdx="0" presStyleCnt="6"/>
      <dgm:spPr/>
    </dgm:pt>
    <dgm:pt modelId="{76D26626-49DC-41C9-89C7-22DA879AB279}" type="pres">
      <dgm:prSet presAssocID="{B070A7E8-48FB-48D5-8CB1-6C85B7FD598C}" presName="spaceA" presStyleCnt="0"/>
      <dgm:spPr/>
    </dgm:pt>
    <dgm:pt modelId="{1CD87B86-506C-4EDA-9D04-65924B23A18D}" type="pres">
      <dgm:prSet presAssocID="{C11E672E-F8F9-409B-984A-209C26FCE43C}" presName="space" presStyleCnt="0"/>
      <dgm:spPr/>
    </dgm:pt>
    <dgm:pt modelId="{412F241F-A39C-4EE8-AE81-5E050A97C13A}" type="pres">
      <dgm:prSet presAssocID="{D2F60FB7-C548-483E-9F71-818BB1C31608}" presName="compositeB" presStyleCnt="0"/>
      <dgm:spPr/>
    </dgm:pt>
    <dgm:pt modelId="{2D458851-5426-4DC5-90D6-820934EF7973}" type="pres">
      <dgm:prSet presAssocID="{D2F60FB7-C548-483E-9F71-818BB1C31608}" presName="textB" presStyleLbl="revTx" presStyleIdx="1" presStyleCnt="6">
        <dgm:presLayoutVars>
          <dgm:bulletEnabled val="1"/>
        </dgm:presLayoutVars>
      </dgm:prSet>
      <dgm:spPr/>
    </dgm:pt>
    <dgm:pt modelId="{7409A8E4-9806-4FBC-8641-87A0BC72AFE8}" type="pres">
      <dgm:prSet presAssocID="{D2F60FB7-C548-483E-9F71-818BB1C31608}" presName="circleB" presStyleLbl="node1" presStyleIdx="1" presStyleCnt="6"/>
      <dgm:spPr/>
    </dgm:pt>
    <dgm:pt modelId="{12626941-72F0-453D-A78C-A0C07F11824B}" type="pres">
      <dgm:prSet presAssocID="{D2F60FB7-C548-483E-9F71-818BB1C31608}" presName="spaceB" presStyleCnt="0"/>
      <dgm:spPr/>
    </dgm:pt>
    <dgm:pt modelId="{534ACF55-922C-4F93-9AE9-5525DFD73C21}" type="pres">
      <dgm:prSet presAssocID="{98F5E6B8-2B75-48F1-AC4F-5988E2D730DC}" presName="space" presStyleCnt="0"/>
      <dgm:spPr/>
    </dgm:pt>
    <dgm:pt modelId="{D5BA023E-B903-416D-9BB1-EDCEADFED748}" type="pres">
      <dgm:prSet presAssocID="{FF5AD833-FE2E-4A4B-9980-D5133EB7EA05}" presName="compositeA" presStyleCnt="0"/>
      <dgm:spPr/>
    </dgm:pt>
    <dgm:pt modelId="{89A7046C-FD73-4CBA-8CD9-56C75878E096}" type="pres">
      <dgm:prSet presAssocID="{FF5AD833-FE2E-4A4B-9980-D5133EB7EA05}" presName="textA" presStyleLbl="revTx" presStyleIdx="2" presStyleCnt="6">
        <dgm:presLayoutVars>
          <dgm:bulletEnabled val="1"/>
        </dgm:presLayoutVars>
      </dgm:prSet>
      <dgm:spPr/>
    </dgm:pt>
    <dgm:pt modelId="{4B27D4EB-CD32-441D-BE49-F823082385D3}" type="pres">
      <dgm:prSet presAssocID="{FF5AD833-FE2E-4A4B-9980-D5133EB7EA05}" presName="circleA" presStyleLbl="node1" presStyleIdx="2" presStyleCnt="6"/>
      <dgm:spPr/>
    </dgm:pt>
    <dgm:pt modelId="{19C39CF0-1ED9-4988-B3C7-C7AC4FC4FB0B}" type="pres">
      <dgm:prSet presAssocID="{FF5AD833-FE2E-4A4B-9980-D5133EB7EA05}" presName="spaceA" presStyleCnt="0"/>
      <dgm:spPr/>
    </dgm:pt>
    <dgm:pt modelId="{19A0A1DF-F421-4951-91FD-E4F123947922}" type="pres">
      <dgm:prSet presAssocID="{4E3A12F4-851E-430D-9CF6-B068E600FC90}" presName="space" presStyleCnt="0"/>
      <dgm:spPr/>
    </dgm:pt>
    <dgm:pt modelId="{E16BB111-A1F7-424B-B5ED-729DB4CCB08C}" type="pres">
      <dgm:prSet presAssocID="{53737728-98FF-4ECB-BF01-BE0F3CC709F7}" presName="compositeB" presStyleCnt="0"/>
      <dgm:spPr/>
    </dgm:pt>
    <dgm:pt modelId="{805A8433-9680-49D4-8EC4-28604FDE236C}" type="pres">
      <dgm:prSet presAssocID="{53737728-98FF-4ECB-BF01-BE0F3CC709F7}" presName="textB" presStyleLbl="revTx" presStyleIdx="3" presStyleCnt="6">
        <dgm:presLayoutVars>
          <dgm:bulletEnabled val="1"/>
        </dgm:presLayoutVars>
      </dgm:prSet>
      <dgm:spPr/>
    </dgm:pt>
    <dgm:pt modelId="{98855333-1452-4DC4-9217-214E221DE798}" type="pres">
      <dgm:prSet presAssocID="{53737728-98FF-4ECB-BF01-BE0F3CC709F7}" presName="circleB" presStyleLbl="node1" presStyleIdx="3" presStyleCnt="6"/>
      <dgm:spPr/>
    </dgm:pt>
    <dgm:pt modelId="{3EC008A8-8888-4331-B644-21FEDFA9BCA4}" type="pres">
      <dgm:prSet presAssocID="{53737728-98FF-4ECB-BF01-BE0F3CC709F7}" presName="spaceB" presStyleCnt="0"/>
      <dgm:spPr/>
    </dgm:pt>
    <dgm:pt modelId="{CFAF7F2B-6A3A-42FF-9D9B-A0ACBE0C1482}" type="pres">
      <dgm:prSet presAssocID="{BDEC7241-97A7-4022-B326-FA05CB8D8E06}" presName="space" presStyleCnt="0"/>
      <dgm:spPr/>
    </dgm:pt>
    <dgm:pt modelId="{93A24F82-BFFA-4C99-BB11-3E43744D8B96}" type="pres">
      <dgm:prSet presAssocID="{105D4397-2FC0-4FCA-BA2A-22F3B08C67E6}" presName="compositeA" presStyleCnt="0"/>
      <dgm:spPr/>
    </dgm:pt>
    <dgm:pt modelId="{2B9BA10E-E7EB-4A4C-9EC2-5F36FAD3A606}" type="pres">
      <dgm:prSet presAssocID="{105D4397-2FC0-4FCA-BA2A-22F3B08C67E6}" presName="textA" presStyleLbl="revTx" presStyleIdx="4" presStyleCnt="6">
        <dgm:presLayoutVars>
          <dgm:bulletEnabled val="1"/>
        </dgm:presLayoutVars>
      </dgm:prSet>
      <dgm:spPr/>
    </dgm:pt>
    <dgm:pt modelId="{34BB34D9-2F23-4144-9AE2-BA7E6113AC5D}" type="pres">
      <dgm:prSet presAssocID="{105D4397-2FC0-4FCA-BA2A-22F3B08C67E6}" presName="circleA" presStyleLbl="node1" presStyleIdx="4" presStyleCnt="6"/>
      <dgm:spPr/>
    </dgm:pt>
    <dgm:pt modelId="{10D3644B-9CE6-4640-A897-DA464A641CC6}" type="pres">
      <dgm:prSet presAssocID="{105D4397-2FC0-4FCA-BA2A-22F3B08C67E6}" presName="spaceA" presStyleCnt="0"/>
      <dgm:spPr/>
    </dgm:pt>
    <dgm:pt modelId="{DCA7EE2D-2F71-4B99-BCE3-5C60A4FCB85D}" type="pres">
      <dgm:prSet presAssocID="{1310AD81-064A-4DAB-854D-786DB3F5E63B}" presName="space" presStyleCnt="0"/>
      <dgm:spPr/>
    </dgm:pt>
    <dgm:pt modelId="{AA170764-22FD-4565-993F-40FC81E2C7FF}" type="pres">
      <dgm:prSet presAssocID="{350693C2-F321-47E8-BEA5-1FB4F8625426}" presName="compositeB" presStyleCnt="0"/>
      <dgm:spPr/>
    </dgm:pt>
    <dgm:pt modelId="{BE629CEC-611A-4F18-95FD-D4839C131BB9}" type="pres">
      <dgm:prSet presAssocID="{350693C2-F321-47E8-BEA5-1FB4F8625426}" presName="textB" presStyleLbl="revTx" presStyleIdx="5" presStyleCnt="6">
        <dgm:presLayoutVars>
          <dgm:bulletEnabled val="1"/>
        </dgm:presLayoutVars>
      </dgm:prSet>
      <dgm:spPr/>
    </dgm:pt>
    <dgm:pt modelId="{B8CC0A91-C9B3-446F-ADA9-960413D065F8}" type="pres">
      <dgm:prSet presAssocID="{350693C2-F321-47E8-BEA5-1FB4F8625426}" presName="circleB" presStyleLbl="node1" presStyleIdx="5" presStyleCnt="6"/>
      <dgm:spPr/>
    </dgm:pt>
    <dgm:pt modelId="{051CFD09-F1B6-4264-B887-9145D2B7A2DC}" type="pres">
      <dgm:prSet presAssocID="{350693C2-F321-47E8-BEA5-1FB4F8625426}" presName="spaceB" presStyleCnt="0"/>
      <dgm:spPr/>
    </dgm:pt>
  </dgm:ptLst>
  <dgm:cxnLst>
    <dgm:cxn modelId="{C70A5B2B-B108-436E-91E1-871382F73B3F}" srcId="{970147AA-AF07-4930-85B2-FE87F1035781}" destId="{B070A7E8-48FB-48D5-8CB1-6C85B7FD598C}" srcOrd="0" destOrd="0" parTransId="{423D2711-8E8E-40C8-A9AE-B0BD1FE8F5AA}" sibTransId="{C11E672E-F8F9-409B-984A-209C26FCE43C}"/>
    <dgm:cxn modelId="{A3776431-13CE-4FDC-AB05-C018C35967D7}" srcId="{970147AA-AF07-4930-85B2-FE87F1035781}" destId="{53737728-98FF-4ECB-BF01-BE0F3CC709F7}" srcOrd="3" destOrd="0" parTransId="{1900CABB-2A6E-499D-8959-ABBD443ACB36}" sibTransId="{BDEC7241-97A7-4022-B326-FA05CB8D8E06}"/>
    <dgm:cxn modelId="{95B62C32-0BC8-47E6-9B61-5946636C7B8A}" type="presOf" srcId="{B070A7E8-48FB-48D5-8CB1-6C85B7FD598C}" destId="{172A87F9-769B-4193-9B3C-9BF153D19B81}" srcOrd="0" destOrd="0" presId="urn:microsoft.com/office/officeart/2005/8/layout/hProcess11"/>
    <dgm:cxn modelId="{BD24293B-CF14-4469-89E6-CA7DDF43278E}" type="presOf" srcId="{53737728-98FF-4ECB-BF01-BE0F3CC709F7}" destId="{805A8433-9680-49D4-8EC4-28604FDE236C}" srcOrd="0" destOrd="0" presId="urn:microsoft.com/office/officeart/2005/8/layout/hProcess11"/>
    <dgm:cxn modelId="{9A16D349-99D7-4E55-97C8-C219FFBCDA95}" type="presOf" srcId="{350693C2-F321-47E8-BEA5-1FB4F8625426}" destId="{BE629CEC-611A-4F18-95FD-D4839C131BB9}" srcOrd="0" destOrd="0" presId="urn:microsoft.com/office/officeart/2005/8/layout/hProcess11"/>
    <dgm:cxn modelId="{650F3F71-1B22-4D2C-A237-FD3C7B2DC7C0}" type="presOf" srcId="{105D4397-2FC0-4FCA-BA2A-22F3B08C67E6}" destId="{2B9BA10E-E7EB-4A4C-9EC2-5F36FAD3A606}" srcOrd="0" destOrd="0" presId="urn:microsoft.com/office/officeart/2005/8/layout/hProcess11"/>
    <dgm:cxn modelId="{EE51C572-BE1F-4A0F-A583-406D2F19B9E5}" type="presOf" srcId="{970147AA-AF07-4930-85B2-FE87F1035781}" destId="{84EE27D5-C26E-44AD-9BD9-C76110EE17AB}" srcOrd="0" destOrd="0" presId="urn:microsoft.com/office/officeart/2005/8/layout/hProcess11"/>
    <dgm:cxn modelId="{BF863273-6272-4633-9EC3-81413124DE32}" srcId="{970147AA-AF07-4930-85B2-FE87F1035781}" destId="{FF5AD833-FE2E-4A4B-9980-D5133EB7EA05}" srcOrd="2" destOrd="0" parTransId="{4C4177E7-1AA7-4472-8979-D71AB7D66A17}" sibTransId="{4E3A12F4-851E-430D-9CF6-B068E600FC90}"/>
    <dgm:cxn modelId="{36CD2296-3725-473A-9AA4-085FAE6A4299}" srcId="{970147AA-AF07-4930-85B2-FE87F1035781}" destId="{350693C2-F321-47E8-BEA5-1FB4F8625426}" srcOrd="5" destOrd="0" parTransId="{E6BB4576-9D80-43F1-8FA2-2D013F613B65}" sibTransId="{6EBCA0D7-3E41-4C3D-AA30-12BC53945875}"/>
    <dgm:cxn modelId="{342D4CB2-76EB-449C-818E-915CEDE827FA}" srcId="{970147AA-AF07-4930-85B2-FE87F1035781}" destId="{105D4397-2FC0-4FCA-BA2A-22F3B08C67E6}" srcOrd="4" destOrd="0" parTransId="{912168E9-A2D1-4503-82AE-CB1729DD09A6}" sibTransId="{1310AD81-064A-4DAB-854D-786DB3F5E63B}"/>
    <dgm:cxn modelId="{0A4543B5-CFA0-4E71-8E33-9EA15AD25EAD}" type="presOf" srcId="{D2F60FB7-C548-483E-9F71-818BB1C31608}" destId="{2D458851-5426-4DC5-90D6-820934EF7973}" srcOrd="0" destOrd="0" presId="urn:microsoft.com/office/officeart/2005/8/layout/hProcess11"/>
    <dgm:cxn modelId="{722879B9-EBA7-48E8-87E5-481401DDB999}" type="presOf" srcId="{FF5AD833-FE2E-4A4B-9980-D5133EB7EA05}" destId="{89A7046C-FD73-4CBA-8CD9-56C75878E096}" srcOrd="0" destOrd="0" presId="urn:microsoft.com/office/officeart/2005/8/layout/hProcess11"/>
    <dgm:cxn modelId="{2194CFD1-F494-4E44-8823-59DAF6A3B131}" srcId="{970147AA-AF07-4930-85B2-FE87F1035781}" destId="{D2F60FB7-C548-483E-9F71-818BB1C31608}" srcOrd="1" destOrd="0" parTransId="{C93906D8-834C-4BDA-A940-4F21020E9C13}" sibTransId="{98F5E6B8-2B75-48F1-AC4F-5988E2D730DC}"/>
    <dgm:cxn modelId="{B62530B2-34E8-42F7-B5CE-A06C7D32DC57}" type="presParOf" srcId="{84EE27D5-C26E-44AD-9BD9-C76110EE17AB}" destId="{8104A2C3-7386-49B4-BF73-34AAFB152C3F}" srcOrd="0" destOrd="0" presId="urn:microsoft.com/office/officeart/2005/8/layout/hProcess11"/>
    <dgm:cxn modelId="{6DF19C2A-9B02-48E6-B5AF-CE9C92030AC5}" type="presParOf" srcId="{84EE27D5-C26E-44AD-9BD9-C76110EE17AB}" destId="{04EAC246-B5B0-4B3D-A962-72D87BFDB551}" srcOrd="1" destOrd="0" presId="urn:microsoft.com/office/officeart/2005/8/layout/hProcess11"/>
    <dgm:cxn modelId="{FDC71A09-3227-466E-A0A3-278BF5E35CFB}" type="presParOf" srcId="{04EAC246-B5B0-4B3D-A962-72D87BFDB551}" destId="{409C24F3-6083-4F77-85FE-03EA71B2C990}" srcOrd="0" destOrd="0" presId="urn:microsoft.com/office/officeart/2005/8/layout/hProcess11"/>
    <dgm:cxn modelId="{592A631F-98FC-41EF-A021-856758FC9608}" type="presParOf" srcId="{409C24F3-6083-4F77-85FE-03EA71B2C990}" destId="{172A87F9-769B-4193-9B3C-9BF153D19B81}" srcOrd="0" destOrd="0" presId="urn:microsoft.com/office/officeart/2005/8/layout/hProcess11"/>
    <dgm:cxn modelId="{DC631E79-A169-44CF-8F32-6CD181C607E7}" type="presParOf" srcId="{409C24F3-6083-4F77-85FE-03EA71B2C990}" destId="{8A58ED79-00B3-42E7-8523-772CDAA8F203}" srcOrd="1" destOrd="0" presId="urn:microsoft.com/office/officeart/2005/8/layout/hProcess11"/>
    <dgm:cxn modelId="{972833DB-62FF-41A1-89AF-3B6CE87D5636}" type="presParOf" srcId="{409C24F3-6083-4F77-85FE-03EA71B2C990}" destId="{76D26626-49DC-41C9-89C7-22DA879AB279}" srcOrd="2" destOrd="0" presId="urn:microsoft.com/office/officeart/2005/8/layout/hProcess11"/>
    <dgm:cxn modelId="{6780A39E-D2FA-4C16-8C75-014044F0EA70}" type="presParOf" srcId="{04EAC246-B5B0-4B3D-A962-72D87BFDB551}" destId="{1CD87B86-506C-4EDA-9D04-65924B23A18D}" srcOrd="1" destOrd="0" presId="urn:microsoft.com/office/officeart/2005/8/layout/hProcess11"/>
    <dgm:cxn modelId="{2121775A-D592-4834-AA7B-5D52DCDCA57C}" type="presParOf" srcId="{04EAC246-B5B0-4B3D-A962-72D87BFDB551}" destId="{412F241F-A39C-4EE8-AE81-5E050A97C13A}" srcOrd="2" destOrd="0" presId="urn:microsoft.com/office/officeart/2005/8/layout/hProcess11"/>
    <dgm:cxn modelId="{735ECA21-9485-40C6-933C-FC7274246466}" type="presParOf" srcId="{412F241F-A39C-4EE8-AE81-5E050A97C13A}" destId="{2D458851-5426-4DC5-90D6-820934EF7973}" srcOrd="0" destOrd="0" presId="urn:microsoft.com/office/officeart/2005/8/layout/hProcess11"/>
    <dgm:cxn modelId="{BD5D5424-7DAD-4055-B034-039516A17CA5}" type="presParOf" srcId="{412F241F-A39C-4EE8-AE81-5E050A97C13A}" destId="{7409A8E4-9806-4FBC-8641-87A0BC72AFE8}" srcOrd="1" destOrd="0" presId="urn:microsoft.com/office/officeart/2005/8/layout/hProcess11"/>
    <dgm:cxn modelId="{1AB8F4D7-3D7A-43F4-8B4A-7E54E843E72E}" type="presParOf" srcId="{412F241F-A39C-4EE8-AE81-5E050A97C13A}" destId="{12626941-72F0-453D-A78C-A0C07F11824B}" srcOrd="2" destOrd="0" presId="urn:microsoft.com/office/officeart/2005/8/layout/hProcess11"/>
    <dgm:cxn modelId="{0524D4B1-CF8B-47CC-A8D3-75F2B29F3EF1}" type="presParOf" srcId="{04EAC246-B5B0-4B3D-A962-72D87BFDB551}" destId="{534ACF55-922C-4F93-9AE9-5525DFD73C21}" srcOrd="3" destOrd="0" presId="urn:microsoft.com/office/officeart/2005/8/layout/hProcess11"/>
    <dgm:cxn modelId="{EED24D93-6BEE-4D8E-8B43-156B2FE7685F}" type="presParOf" srcId="{04EAC246-B5B0-4B3D-A962-72D87BFDB551}" destId="{D5BA023E-B903-416D-9BB1-EDCEADFED748}" srcOrd="4" destOrd="0" presId="urn:microsoft.com/office/officeart/2005/8/layout/hProcess11"/>
    <dgm:cxn modelId="{448E2F83-8EF5-4CCC-8FD9-99ACD3221BF3}" type="presParOf" srcId="{D5BA023E-B903-416D-9BB1-EDCEADFED748}" destId="{89A7046C-FD73-4CBA-8CD9-56C75878E096}" srcOrd="0" destOrd="0" presId="urn:microsoft.com/office/officeart/2005/8/layout/hProcess11"/>
    <dgm:cxn modelId="{E430F40F-5655-48F7-838F-3AE3071C740A}" type="presParOf" srcId="{D5BA023E-B903-416D-9BB1-EDCEADFED748}" destId="{4B27D4EB-CD32-441D-BE49-F823082385D3}" srcOrd="1" destOrd="0" presId="urn:microsoft.com/office/officeart/2005/8/layout/hProcess11"/>
    <dgm:cxn modelId="{68F12F28-0D6F-49C2-86AB-5875BFB8DA2F}" type="presParOf" srcId="{D5BA023E-B903-416D-9BB1-EDCEADFED748}" destId="{19C39CF0-1ED9-4988-B3C7-C7AC4FC4FB0B}" srcOrd="2" destOrd="0" presId="urn:microsoft.com/office/officeart/2005/8/layout/hProcess11"/>
    <dgm:cxn modelId="{9D1D9E76-5714-4DB0-984A-73B689566D8A}" type="presParOf" srcId="{04EAC246-B5B0-4B3D-A962-72D87BFDB551}" destId="{19A0A1DF-F421-4951-91FD-E4F123947922}" srcOrd="5" destOrd="0" presId="urn:microsoft.com/office/officeart/2005/8/layout/hProcess11"/>
    <dgm:cxn modelId="{F8513782-2809-40DB-B9EE-3704B458A6E5}" type="presParOf" srcId="{04EAC246-B5B0-4B3D-A962-72D87BFDB551}" destId="{E16BB111-A1F7-424B-B5ED-729DB4CCB08C}" srcOrd="6" destOrd="0" presId="urn:microsoft.com/office/officeart/2005/8/layout/hProcess11"/>
    <dgm:cxn modelId="{1D11E13D-7F72-47B3-8D5A-B169A753CD7C}" type="presParOf" srcId="{E16BB111-A1F7-424B-B5ED-729DB4CCB08C}" destId="{805A8433-9680-49D4-8EC4-28604FDE236C}" srcOrd="0" destOrd="0" presId="urn:microsoft.com/office/officeart/2005/8/layout/hProcess11"/>
    <dgm:cxn modelId="{9845F248-5224-409A-BAB4-CA50C2ABD622}" type="presParOf" srcId="{E16BB111-A1F7-424B-B5ED-729DB4CCB08C}" destId="{98855333-1452-4DC4-9217-214E221DE798}" srcOrd="1" destOrd="0" presId="urn:microsoft.com/office/officeart/2005/8/layout/hProcess11"/>
    <dgm:cxn modelId="{3209B8D8-E8EB-4363-B2EC-22C87669E6D2}" type="presParOf" srcId="{E16BB111-A1F7-424B-B5ED-729DB4CCB08C}" destId="{3EC008A8-8888-4331-B644-21FEDFA9BCA4}" srcOrd="2" destOrd="0" presId="urn:microsoft.com/office/officeart/2005/8/layout/hProcess11"/>
    <dgm:cxn modelId="{8A495B29-5EFC-4CEA-9EE6-9E119375AEF7}" type="presParOf" srcId="{04EAC246-B5B0-4B3D-A962-72D87BFDB551}" destId="{CFAF7F2B-6A3A-42FF-9D9B-A0ACBE0C1482}" srcOrd="7" destOrd="0" presId="urn:microsoft.com/office/officeart/2005/8/layout/hProcess11"/>
    <dgm:cxn modelId="{0980B9CE-38A2-4BB0-9F11-4343165D7EBD}" type="presParOf" srcId="{04EAC246-B5B0-4B3D-A962-72D87BFDB551}" destId="{93A24F82-BFFA-4C99-BB11-3E43744D8B96}" srcOrd="8" destOrd="0" presId="urn:microsoft.com/office/officeart/2005/8/layout/hProcess11"/>
    <dgm:cxn modelId="{467554EC-9F22-4097-BA55-65E948A58377}" type="presParOf" srcId="{93A24F82-BFFA-4C99-BB11-3E43744D8B96}" destId="{2B9BA10E-E7EB-4A4C-9EC2-5F36FAD3A606}" srcOrd="0" destOrd="0" presId="urn:microsoft.com/office/officeart/2005/8/layout/hProcess11"/>
    <dgm:cxn modelId="{52EEDD22-A240-4231-993D-0890619AE85C}" type="presParOf" srcId="{93A24F82-BFFA-4C99-BB11-3E43744D8B96}" destId="{34BB34D9-2F23-4144-9AE2-BA7E6113AC5D}" srcOrd="1" destOrd="0" presId="urn:microsoft.com/office/officeart/2005/8/layout/hProcess11"/>
    <dgm:cxn modelId="{0F2C1F47-58B6-459A-8D48-6415779B38FC}" type="presParOf" srcId="{93A24F82-BFFA-4C99-BB11-3E43744D8B96}" destId="{10D3644B-9CE6-4640-A897-DA464A641CC6}" srcOrd="2" destOrd="0" presId="urn:microsoft.com/office/officeart/2005/8/layout/hProcess11"/>
    <dgm:cxn modelId="{A34B1C4C-4670-4A6B-850E-4624F2753408}" type="presParOf" srcId="{04EAC246-B5B0-4B3D-A962-72D87BFDB551}" destId="{DCA7EE2D-2F71-4B99-BCE3-5C60A4FCB85D}" srcOrd="9" destOrd="0" presId="urn:microsoft.com/office/officeart/2005/8/layout/hProcess11"/>
    <dgm:cxn modelId="{F2126B31-521B-4E6C-A1DD-84176E286C28}" type="presParOf" srcId="{04EAC246-B5B0-4B3D-A962-72D87BFDB551}" destId="{AA170764-22FD-4565-993F-40FC81E2C7FF}" srcOrd="10" destOrd="0" presId="urn:microsoft.com/office/officeart/2005/8/layout/hProcess11"/>
    <dgm:cxn modelId="{C82973AE-D05B-42B3-9375-EAAF6CDFE28A}" type="presParOf" srcId="{AA170764-22FD-4565-993F-40FC81E2C7FF}" destId="{BE629CEC-611A-4F18-95FD-D4839C131BB9}" srcOrd="0" destOrd="0" presId="urn:microsoft.com/office/officeart/2005/8/layout/hProcess11"/>
    <dgm:cxn modelId="{95702881-0AA0-4154-AC10-607EE76D3B53}" type="presParOf" srcId="{AA170764-22FD-4565-993F-40FC81E2C7FF}" destId="{B8CC0A91-C9B3-446F-ADA9-960413D065F8}" srcOrd="1" destOrd="0" presId="urn:microsoft.com/office/officeart/2005/8/layout/hProcess11"/>
    <dgm:cxn modelId="{D483EF72-BD35-486B-B44F-115C5F0DFEF9}" type="presParOf" srcId="{AA170764-22FD-4565-993F-40FC81E2C7FF}" destId="{051CFD09-F1B6-4264-B887-9145D2B7A2D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0147AA-AF07-4930-85B2-FE87F103578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070A7E8-48FB-48D5-8CB1-6C85B7FD598C}">
      <dgm:prSet phldrT="[Text]"/>
      <dgm:spPr/>
      <dgm:t>
        <a:bodyPr/>
        <a:lstStyle/>
        <a:p>
          <a:r>
            <a:rPr lang="sk-SK" dirty="0"/>
            <a:t>Verejná konzultácia</a:t>
          </a:r>
        </a:p>
      </dgm:t>
    </dgm:pt>
    <dgm:pt modelId="{423D2711-8E8E-40C8-A9AE-B0BD1FE8F5AA}" type="parTrans" cxnId="{C70A5B2B-B108-436E-91E1-871382F73B3F}">
      <dgm:prSet/>
      <dgm:spPr/>
      <dgm:t>
        <a:bodyPr/>
        <a:lstStyle/>
        <a:p>
          <a:endParaRPr lang="sk-SK"/>
        </a:p>
      </dgm:t>
    </dgm:pt>
    <dgm:pt modelId="{C11E672E-F8F9-409B-984A-209C26FCE43C}" type="sibTrans" cxnId="{C70A5B2B-B108-436E-91E1-871382F73B3F}">
      <dgm:prSet/>
      <dgm:spPr/>
      <dgm:t>
        <a:bodyPr/>
        <a:lstStyle/>
        <a:p>
          <a:endParaRPr lang="sk-SK"/>
        </a:p>
      </dgm:t>
    </dgm:pt>
    <dgm:pt modelId="{D2F60FB7-C548-483E-9F71-818BB1C31608}">
      <dgm:prSet phldrT="[Text]"/>
      <dgm:spPr/>
      <dgm:t>
        <a:bodyPr/>
        <a:lstStyle/>
        <a:p>
          <a:r>
            <a:rPr lang="sk-SK" dirty="0"/>
            <a:t>Hodnotenie pripomienok </a:t>
          </a:r>
        </a:p>
        <a:p>
          <a:r>
            <a:rPr lang="sk-SK" dirty="0"/>
            <a:t>Úprava Stanoviska</a:t>
          </a:r>
        </a:p>
      </dgm:t>
    </dgm:pt>
    <dgm:pt modelId="{C93906D8-834C-4BDA-A940-4F21020E9C13}" type="parTrans" cxnId="{2194CFD1-F494-4E44-8823-59DAF6A3B131}">
      <dgm:prSet/>
      <dgm:spPr/>
      <dgm:t>
        <a:bodyPr/>
        <a:lstStyle/>
        <a:p>
          <a:endParaRPr lang="sk-SK"/>
        </a:p>
      </dgm:t>
    </dgm:pt>
    <dgm:pt modelId="{98F5E6B8-2B75-48F1-AC4F-5988E2D730DC}" type="sibTrans" cxnId="{2194CFD1-F494-4E44-8823-59DAF6A3B131}">
      <dgm:prSet/>
      <dgm:spPr/>
      <dgm:t>
        <a:bodyPr/>
        <a:lstStyle/>
        <a:p>
          <a:endParaRPr lang="sk-SK"/>
        </a:p>
      </dgm:t>
    </dgm:pt>
    <dgm:pt modelId="{FF5AD833-FE2E-4A4B-9980-D5133EB7EA05}">
      <dgm:prSet phldrT="[Text]"/>
      <dgm:spPr/>
      <dgm:t>
        <a:bodyPr/>
        <a:lstStyle/>
        <a:p>
          <a:r>
            <a:rPr lang="sk-SK" b="0" dirty="0"/>
            <a:t>Verejné vyhodnotenie pripomienok</a:t>
          </a:r>
        </a:p>
      </dgm:t>
    </dgm:pt>
    <dgm:pt modelId="{4C4177E7-1AA7-4472-8979-D71AB7D66A17}" type="parTrans" cxnId="{BF863273-6272-4633-9EC3-81413124DE32}">
      <dgm:prSet/>
      <dgm:spPr/>
      <dgm:t>
        <a:bodyPr/>
        <a:lstStyle/>
        <a:p>
          <a:endParaRPr lang="sk-SK"/>
        </a:p>
      </dgm:t>
    </dgm:pt>
    <dgm:pt modelId="{4E3A12F4-851E-430D-9CF6-B068E600FC90}" type="sibTrans" cxnId="{BF863273-6272-4633-9EC3-81413124DE32}">
      <dgm:prSet/>
      <dgm:spPr/>
      <dgm:t>
        <a:bodyPr/>
        <a:lstStyle/>
        <a:p>
          <a:endParaRPr lang="sk-SK"/>
        </a:p>
      </dgm:t>
    </dgm:pt>
    <dgm:pt modelId="{105D4397-2FC0-4FCA-BA2A-22F3B08C67E6}">
      <dgm:prSet phldrT="[Text]"/>
      <dgm:spPr/>
      <dgm:t>
        <a:bodyPr/>
        <a:lstStyle/>
        <a:p>
          <a:r>
            <a:rPr lang="sk-SK" i="1" dirty="0"/>
            <a:t>Interné schválenie a zverejnenie Stanoviska</a:t>
          </a:r>
        </a:p>
      </dgm:t>
    </dgm:pt>
    <dgm:pt modelId="{912168E9-A2D1-4503-82AE-CB1729DD09A6}" type="parTrans" cxnId="{342D4CB2-76EB-449C-818E-915CEDE827FA}">
      <dgm:prSet/>
      <dgm:spPr/>
      <dgm:t>
        <a:bodyPr/>
        <a:lstStyle/>
        <a:p>
          <a:endParaRPr lang="sk-SK"/>
        </a:p>
      </dgm:t>
    </dgm:pt>
    <dgm:pt modelId="{1310AD81-064A-4DAB-854D-786DB3F5E63B}" type="sibTrans" cxnId="{342D4CB2-76EB-449C-818E-915CEDE827FA}">
      <dgm:prSet/>
      <dgm:spPr/>
      <dgm:t>
        <a:bodyPr/>
        <a:lstStyle/>
        <a:p>
          <a:endParaRPr lang="sk-SK"/>
        </a:p>
      </dgm:t>
    </dgm:pt>
    <dgm:pt modelId="{350693C2-F321-47E8-BEA5-1FB4F8625426}">
      <dgm:prSet phldrT="[Text]"/>
      <dgm:spPr/>
      <dgm:t>
        <a:bodyPr/>
        <a:lstStyle/>
        <a:p>
          <a:r>
            <a:rPr lang="sk-SK" i="1" dirty="0"/>
            <a:t>Uplatňovanie Stanoviska</a:t>
          </a:r>
        </a:p>
      </dgm:t>
    </dgm:pt>
    <dgm:pt modelId="{E6BB4576-9D80-43F1-8FA2-2D013F613B65}" type="parTrans" cxnId="{36CD2296-3725-473A-9AA4-085FAE6A4299}">
      <dgm:prSet/>
      <dgm:spPr/>
      <dgm:t>
        <a:bodyPr/>
        <a:lstStyle/>
        <a:p>
          <a:endParaRPr lang="sk-SK"/>
        </a:p>
      </dgm:t>
    </dgm:pt>
    <dgm:pt modelId="{6EBCA0D7-3E41-4C3D-AA30-12BC53945875}" type="sibTrans" cxnId="{36CD2296-3725-473A-9AA4-085FAE6A4299}">
      <dgm:prSet/>
      <dgm:spPr/>
      <dgm:t>
        <a:bodyPr/>
        <a:lstStyle/>
        <a:p>
          <a:endParaRPr lang="sk-SK"/>
        </a:p>
      </dgm:t>
    </dgm:pt>
    <dgm:pt modelId="{53737728-98FF-4ECB-BF01-BE0F3CC709F7}">
      <dgm:prSet phldrT="[Text]"/>
      <dgm:spPr/>
      <dgm:t>
        <a:bodyPr/>
        <a:lstStyle/>
        <a:p>
          <a:r>
            <a:rPr lang="sk-SK" dirty="0"/>
            <a:t>Pripomienky „</a:t>
          </a:r>
          <a:r>
            <a:rPr lang="sk-SK" dirty="0" err="1"/>
            <a:t>fatal</a:t>
          </a:r>
          <a:r>
            <a:rPr lang="sk-SK" dirty="0"/>
            <a:t> </a:t>
          </a:r>
          <a:r>
            <a:rPr lang="sk-SK" dirty="0" err="1"/>
            <a:t>flaws</a:t>
          </a:r>
          <a:r>
            <a:rPr lang="sk-SK" dirty="0"/>
            <a:t>“</a:t>
          </a:r>
        </a:p>
      </dgm:t>
    </dgm:pt>
    <dgm:pt modelId="{1900CABB-2A6E-499D-8959-ABBD443ACB36}" type="parTrans" cxnId="{A3776431-13CE-4FDC-AB05-C018C35967D7}">
      <dgm:prSet/>
      <dgm:spPr/>
      <dgm:t>
        <a:bodyPr/>
        <a:lstStyle/>
        <a:p>
          <a:endParaRPr lang="sk-SK"/>
        </a:p>
      </dgm:t>
    </dgm:pt>
    <dgm:pt modelId="{BDEC7241-97A7-4022-B326-FA05CB8D8E06}" type="sibTrans" cxnId="{A3776431-13CE-4FDC-AB05-C018C35967D7}">
      <dgm:prSet/>
      <dgm:spPr/>
      <dgm:t>
        <a:bodyPr/>
        <a:lstStyle/>
        <a:p>
          <a:endParaRPr lang="sk-SK"/>
        </a:p>
      </dgm:t>
    </dgm:pt>
    <dgm:pt modelId="{84EE27D5-C26E-44AD-9BD9-C76110EE17AB}" type="pres">
      <dgm:prSet presAssocID="{970147AA-AF07-4930-85B2-FE87F1035781}" presName="Name0" presStyleCnt="0">
        <dgm:presLayoutVars>
          <dgm:dir/>
          <dgm:resizeHandles val="exact"/>
        </dgm:presLayoutVars>
      </dgm:prSet>
      <dgm:spPr/>
    </dgm:pt>
    <dgm:pt modelId="{8104A2C3-7386-49B4-BF73-34AAFB152C3F}" type="pres">
      <dgm:prSet presAssocID="{970147AA-AF07-4930-85B2-FE87F1035781}" presName="arrow" presStyleLbl="bgShp" presStyleIdx="0" presStyleCnt="1" custLinFactNeighborX="-2602" custLinFactNeighborY="3264"/>
      <dgm:spPr/>
    </dgm:pt>
    <dgm:pt modelId="{04EAC246-B5B0-4B3D-A962-72D87BFDB551}" type="pres">
      <dgm:prSet presAssocID="{970147AA-AF07-4930-85B2-FE87F1035781}" presName="points" presStyleCnt="0"/>
      <dgm:spPr/>
    </dgm:pt>
    <dgm:pt modelId="{409C24F3-6083-4F77-85FE-03EA71B2C990}" type="pres">
      <dgm:prSet presAssocID="{B070A7E8-48FB-48D5-8CB1-6C85B7FD598C}" presName="compositeA" presStyleCnt="0"/>
      <dgm:spPr/>
    </dgm:pt>
    <dgm:pt modelId="{172A87F9-769B-4193-9B3C-9BF153D19B81}" type="pres">
      <dgm:prSet presAssocID="{B070A7E8-48FB-48D5-8CB1-6C85B7FD598C}" presName="textA" presStyleLbl="revTx" presStyleIdx="0" presStyleCnt="6">
        <dgm:presLayoutVars>
          <dgm:bulletEnabled val="1"/>
        </dgm:presLayoutVars>
      </dgm:prSet>
      <dgm:spPr/>
    </dgm:pt>
    <dgm:pt modelId="{8A58ED79-00B3-42E7-8523-772CDAA8F203}" type="pres">
      <dgm:prSet presAssocID="{B070A7E8-48FB-48D5-8CB1-6C85B7FD598C}" presName="circleA" presStyleLbl="node1" presStyleIdx="0" presStyleCnt="6"/>
      <dgm:spPr/>
    </dgm:pt>
    <dgm:pt modelId="{76D26626-49DC-41C9-89C7-22DA879AB279}" type="pres">
      <dgm:prSet presAssocID="{B070A7E8-48FB-48D5-8CB1-6C85B7FD598C}" presName="spaceA" presStyleCnt="0"/>
      <dgm:spPr/>
    </dgm:pt>
    <dgm:pt modelId="{1CD87B86-506C-4EDA-9D04-65924B23A18D}" type="pres">
      <dgm:prSet presAssocID="{C11E672E-F8F9-409B-984A-209C26FCE43C}" presName="space" presStyleCnt="0"/>
      <dgm:spPr/>
    </dgm:pt>
    <dgm:pt modelId="{412F241F-A39C-4EE8-AE81-5E050A97C13A}" type="pres">
      <dgm:prSet presAssocID="{D2F60FB7-C548-483E-9F71-818BB1C31608}" presName="compositeB" presStyleCnt="0"/>
      <dgm:spPr/>
    </dgm:pt>
    <dgm:pt modelId="{2D458851-5426-4DC5-90D6-820934EF7973}" type="pres">
      <dgm:prSet presAssocID="{D2F60FB7-C548-483E-9F71-818BB1C31608}" presName="textB" presStyleLbl="revTx" presStyleIdx="1" presStyleCnt="6">
        <dgm:presLayoutVars>
          <dgm:bulletEnabled val="1"/>
        </dgm:presLayoutVars>
      </dgm:prSet>
      <dgm:spPr/>
    </dgm:pt>
    <dgm:pt modelId="{7409A8E4-9806-4FBC-8641-87A0BC72AFE8}" type="pres">
      <dgm:prSet presAssocID="{D2F60FB7-C548-483E-9F71-818BB1C31608}" presName="circleB" presStyleLbl="node1" presStyleIdx="1" presStyleCnt="6"/>
      <dgm:spPr/>
    </dgm:pt>
    <dgm:pt modelId="{12626941-72F0-453D-A78C-A0C07F11824B}" type="pres">
      <dgm:prSet presAssocID="{D2F60FB7-C548-483E-9F71-818BB1C31608}" presName="spaceB" presStyleCnt="0"/>
      <dgm:spPr/>
    </dgm:pt>
    <dgm:pt modelId="{534ACF55-922C-4F93-9AE9-5525DFD73C21}" type="pres">
      <dgm:prSet presAssocID="{98F5E6B8-2B75-48F1-AC4F-5988E2D730DC}" presName="space" presStyleCnt="0"/>
      <dgm:spPr/>
    </dgm:pt>
    <dgm:pt modelId="{D5BA023E-B903-416D-9BB1-EDCEADFED748}" type="pres">
      <dgm:prSet presAssocID="{FF5AD833-FE2E-4A4B-9980-D5133EB7EA05}" presName="compositeA" presStyleCnt="0"/>
      <dgm:spPr/>
    </dgm:pt>
    <dgm:pt modelId="{89A7046C-FD73-4CBA-8CD9-56C75878E096}" type="pres">
      <dgm:prSet presAssocID="{FF5AD833-FE2E-4A4B-9980-D5133EB7EA05}" presName="textA" presStyleLbl="revTx" presStyleIdx="2" presStyleCnt="6">
        <dgm:presLayoutVars>
          <dgm:bulletEnabled val="1"/>
        </dgm:presLayoutVars>
      </dgm:prSet>
      <dgm:spPr/>
    </dgm:pt>
    <dgm:pt modelId="{4B27D4EB-CD32-441D-BE49-F823082385D3}" type="pres">
      <dgm:prSet presAssocID="{FF5AD833-FE2E-4A4B-9980-D5133EB7EA05}" presName="circleA" presStyleLbl="node1" presStyleIdx="2" presStyleCnt="6"/>
      <dgm:spPr/>
    </dgm:pt>
    <dgm:pt modelId="{19C39CF0-1ED9-4988-B3C7-C7AC4FC4FB0B}" type="pres">
      <dgm:prSet presAssocID="{FF5AD833-FE2E-4A4B-9980-D5133EB7EA05}" presName="spaceA" presStyleCnt="0"/>
      <dgm:spPr/>
    </dgm:pt>
    <dgm:pt modelId="{19A0A1DF-F421-4951-91FD-E4F123947922}" type="pres">
      <dgm:prSet presAssocID="{4E3A12F4-851E-430D-9CF6-B068E600FC90}" presName="space" presStyleCnt="0"/>
      <dgm:spPr/>
    </dgm:pt>
    <dgm:pt modelId="{E16BB111-A1F7-424B-B5ED-729DB4CCB08C}" type="pres">
      <dgm:prSet presAssocID="{53737728-98FF-4ECB-BF01-BE0F3CC709F7}" presName="compositeB" presStyleCnt="0"/>
      <dgm:spPr/>
    </dgm:pt>
    <dgm:pt modelId="{805A8433-9680-49D4-8EC4-28604FDE236C}" type="pres">
      <dgm:prSet presAssocID="{53737728-98FF-4ECB-BF01-BE0F3CC709F7}" presName="textB" presStyleLbl="revTx" presStyleIdx="3" presStyleCnt="6" custLinFactNeighborX="9839" custLinFactNeighborY="2121">
        <dgm:presLayoutVars>
          <dgm:bulletEnabled val="1"/>
        </dgm:presLayoutVars>
      </dgm:prSet>
      <dgm:spPr/>
    </dgm:pt>
    <dgm:pt modelId="{98855333-1452-4DC4-9217-214E221DE798}" type="pres">
      <dgm:prSet presAssocID="{53737728-98FF-4ECB-BF01-BE0F3CC709F7}" presName="circleB" presStyleLbl="node1" presStyleIdx="3" presStyleCnt="6"/>
      <dgm:spPr/>
    </dgm:pt>
    <dgm:pt modelId="{3EC008A8-8888-4331-B644-21FEDFA9BCA4}" type="pres">
      <dgm:prSet presAssocID="{53737728-98FF-4ECB-BF01-BE0F3CC709F7}" presName="spaceB" presStyleCnt="0"/>
      <dgm:spPr/>
    </dgm:pt>
    <dgm:pt modelId="{CFAF7F2B-6A3A-42FF-9D9B-A0ACBE0C1482}" type="pres">
      <dgm:prSet presAssocID="{BDEC7241-97A7-4022-B326-FA05CB8D8E06}" presName="space" presStyleCnt="0"/>
      <dgm:spPr/>
    </dgm:pt>
    <dgm:pt modelId="{93A24F82-BFFA-4C99-BB11-3E43744D8B96}" type="pres">
      <dgm:prSet presAssocID="{105D4397-2FC0-4FCA-BA2A-22F3B08C67E6}" presName="compositeA" presStyleCnt="0"/>
      <dgm:spPr/>
    </dgm:pt>
    <dgm:pt modelId="{2B9BA10E-E7EB-4A4C-9EC2-5F36FAD3A606}" type="pres">
      <dgm:prSet presAssocID="{105D4397-2FC0-4FCA-BA2A-22F3B08C67E6}" presName="textA" presStyleLbl="revTx" presStyleIdx="4" presStyleCnt="6">
        <dgm:presLayoutVars>
          <dgm:bulletEnabled val="1"/>
        </dgm:presLayoutVars>
      </dgm:prSet>
      <dgm:spPr/>
    </dgm:pt>
    <dgm:pt modelId="{34BB34D9-2F23-4144-9AE2-BA7E6113AC5D}" type="pres">
      <dgm:prSet presAssocID="{105D4397-2FC0-4FCA-BA2A-22F3B08C67E6}" presName="circleA" presStyleLbl="node1" presStyleIdx="4" presStyleCnt="6"/>
      <dgm:spPr/>
    </dgm:pt>
    <dgm:pt modelId="{10D3644B-9CE6-4640-A897-DA464A641CC6}" type="pres">
      <dgm:prSet presAssocID="{105D4397-2FC0-4FCA-BA2A-22F3B08C67E6}" presName="spaceA" presStyleCnt="0"/>
      <dgm:spPr/>
    </dgm:pt>
    <dgm:pt modelId="{DCA7EE2D-2F71-4B99-BCE3-5C60A4FCB85D}" type="pres">
      <dgm:prSet presAssocID="{1310AD81-064A-4DAB-854D-786DB3F5E63B}" presName="space" presStyleCnt="0"/>
      <dgm:spPr/>
    </dgm:pt>
    <dgm:pt modelId="{AA170764-22FD-4565-993F-40FC81E2C7FF}" type="pres">
      <dgm:prSet presAssocID="{350693C2-F321-47E8-BEA5-1FB4F8625426}" presName="compositeB" presStyleCnt="0"/>
      <dgm:spPr/>
    </dgm:pt>
    <dgm:pt modelId="{BE629CEC-611A-4F18-95FD-D4839C131BB9}" type="pres">
      <dgm:prSet presAssocID="{350693C2-F321-47E8-BEA5-1FB4F8625426}" presName="textB" presStyleLbl="revTx" presStyleIdx="5" presStyleCnt="6">
        <dgm:presLayoutVars>
          <dgm:bulletEnabled val="1"/>
        </dgm:presLayoutVars>
      </dgm:prSet>
      <dgm:spPr/>
    </dgm:pt>
    <dgm:pt modelId="{B8CC0A91-C9B3-446F-ADA9-960413D065F8}" type="pres">
      <dgm:prSet presAssocID="{350693C2-F321-47E8-BEA5-1FB4F8625426}" presName="circleB" presStyleLbl="node1" presStyleIdx="5" presStyleCnt="6"/>
      <dgm:spPr/>
    </dgm:pt>
    <dgm:pt modelId="{051CFD09-F1B6-4264-B887-9145D2B7A2DC}" type="pres">
      <dgm:prSet presAssocID="{350693C2-F321-47E8-BEA5-1FB4F8625426}" presName="spaceB" presStyleCnt="0"/>
      <dgm:spPr/>
    </dgm:pt>
  </dgm:ptLst>
  <dgm:cxnLst>
    <dgm:cxn modelId="{C70A5B2B-B108-436E-91E1-871382F73B3F}" srcId="{970147AA-AF07-4930-85B2-FE87F1035781}" destId="{B070A7E8-48FB-48D5-8CB1-6C85B7FD598C}" srcOrd="0" destOrd="0" parTransId="{423D2711-8E8E-40C8-A9AE-B0BD1FE8F5AA}" sibTransId="{C11E672E-F8F9-409B-984A-209C26FCE43C}"/>
    <dgm:cxn modelId="{A3776431-13CE-4FDC-AB05-C018C35967D7}" srcId="{970147AA-AF07-4930-85B2-FE87F1035781}" destId="{53737728-98FF-4ECB-BF01-BE0F3CC709F7}" srcOrd="3" destOrd="0" parTransId="{1900CABB-2A6E-499D-8959-ABBD443ACB36}" sibTransId="{BDEC7241-97A7-4022-B326-FA05CB8D8E06}"/>
    <dgm:cxn modelId="{95B62C32-0BC8-47E6-9B61-5946636C7B8A}" type="presOf" srcId="{B070A7E8-48FB-48D5-8CB1-6C85B7FD598C}" destId="{172A87F9-769B-4193-9B3C-9BF153D19B81}" srcOrd="0" destOrd="0" presId="urn:microsoft.com/office/officeart/2005/8/layout/hProcess11"/>
    <dgm:cxn modelId="{BD24293B-CF14-4469-89E6-CA7DDF43278E}" type="presOf" srcId="{53737728-98FF-4ECB-BF01-BE0F3CC709F7}" destId="{805A8433-9680-49D4-8EC4-28604FDE236C}" srcOrd="0" destOrd="0" presId="urn:microsoft.com/office/officeart/2005/8/layout/hProcess11"/>
    <dgm:cxn modelId="{9A16D349-99D7-4E55-97C8-C219FFBCDA95}" type="presOf" srcId="{350693C2-F321-47E8-BEA5-1FB4F8625426}" destId="{BE629CEC-611A-4F18-95FD-D4839C131BB9}" srcOrd="0" destOrd="0" presId="urn:microsoft.com/office/officeart/2005/8/layout/hProcess11"/>
    <dgm:cxn modelId="{650F3F71-1B22-4D2C-A237-FD3C7B2DC7C0}" type="presOf" srcId="{105D4397-2FC0-4FCA-BA2A-22F3B08C67E6}" destId="{2B9BA10E-E7EB-4A4C-9EC2-5F36FAD3A606}" srcOrd="0" destOrd="0" presId="urn:microsoft.com/office/officeart/2005/8/layout/hProcess11"/>
    <dgm:cxn modelId="{EE51C572-BE1F-4A0F-A583-406D2F19B9E5}" type="presOf" srcId="{970147AA-AF07-4930-85B2-FE87F1035781}" destId="{84EE27D5-C26E-44AD-9BD9-C76110EE17AB}" srcOrd="0" destOrd="0" presId="urn:microsoft.com/office/officeart/2005/8/layout/hProcess11"/>
    <dgm:cxn modelId="{BF863273-6272-4633-9EC3-81413124DE32}" srcId="{970147AA-AF07-4930-85B2-FE87F1035781}" destId="{FF5AD833-FE2E-4A4B-9980-D5133EB7EA05}" srcOrd="2" destOrd="0" parTransId="{4C4177E7-1AA7-4472-8979-D71AB7D66A17}" sibTransId="{4E3A12F4-851E-430D-9CF6-B068E600FC90}"/>
    <dgm:cxn modelId="{36CD2296-3725-473A-9AA4-085FAE6A4299}" srcId="{970147AA-AF07-4930-85B2-FE87F1035781}" destId="{350693C2-F321-47E8-BEA5-1FB4F8625426}" srcOrd="5" destOrd="0" parTransId="{E6BB4576-9D80-43F1-8FA2-2D013F613B65}" sibTransId="{6EBCA0D7-3E41-4C3D-AA30-12BC53945875}"/>
    <dgm:cxn modelId="{342D4CB2-76EB-449C-818E-915CEDE827FA}" srcId="{970147AA-AF07-4930-85B2-FE87F1035781}" destId="{105D4397-2FC0-4FCA-BA2A-22F3B08C67E6}" srcOrd="4" destOrd="0" parTransId="{912168E9-A2D1-4503-82AE-CB1729DD09A6}" sibTransId="{1310AD81-064A-4DAB-854D-786DB3F5E63B}"/>
    <dgm:cxn modelId="{0A4543B5-CFA0-4E71-8E33-9EA15AD25EAD}" type="presOf" srcId="{D2F60FB7-C548-483E-9F71-818BB1C31608}" destId="{2D458851-5426-4DC5-90D6-820934EF7973}" srcOrd="0" destOrd="0" presId="urn:microsoft.com/office/officeart/2005/8/layout/hProcess11"/>
    <dgm:cxn modelId="{722879B9-EBA7-48E8-87E5-481401DDB999}" type="presOf" srcId="{FF5AD833-FE2E-4A4B-9980-D5133EB7EA05}" destId="{89A7046C-FD73-4CBA-8CD9-56C75878E096}" srcOrd="0" destOrd="0" presId="urn:microsoft.com/office/officeart/2005/8/layout/hProcess11"/>
    <dgm:cxn modelId="{2194CFD1-F494-4E44-8823-59DAF6A3B131}" srcId="{970147AA-AF07-4930-85B2-FE87F1035781}" destId="{D2F60FB7-C548-483E-9F71-818BB1C31608}" srcOrd="1" destOrd="0" parTransId="{C93906D8-834C-4BDA-A940-4F21020E9C13}" sibTransId="{98F5E6B8-2B75-48F1-AC4F-5988E2D730DC}"/>
    <dgm:cxn modelId="{B62530B2-34E8-42F7-B5CE-A06C7D32DC57}" type="presParOf" srcId="{84EE27D5-C26E-44AD-9BD9-C76110EE17AB}" destId="{8104A2C3-7386-49B4-BF73-34AAFB152C3F}" srcOrd="0" destOrd="0" presId="urn:microsoft.com/office/officeart/2005/8/layout/hProcess11"/>
    <dgm:cxn modelId="{6DF19C2A-9B02-48E6-B5AF-CE9C92030AC5}" type="presParOf" srcId="{84EE27D5-C26E-44AD-9BD9-C76110EE17AB}" destId="{04EAC246-B5B0-4B3D-A962-72D87BFDB551}" srcOrd="1" destOrd="0" presId="urn:microsoft.com/office/officeart/2005/8/layout/hProcess11"/>
    <dgm:cxn modelId="{FDC71A09-3227-466E-A0A3-278BF5E35CFB}" type="presParOf" srcId="{04EAC246-B5B0-4B3D-A962-72D87BFDB551}" destId="{409C24F3-6083-4F77-85FE-03EA71B2C990}" srcOrd="0" destOrd="0" presId="urn:microsoft.com/office/officeart/2005/8/layout/hProcess11"/>
    <dgm:cxn modelId="{592A631F-98FC-41EF-A021-856758FC9608}" type="presParOf" srcId="{409C24F3-6083-4F77-85FE-03EA71B2C990}" destId="{172A87F9-769B-4193-9B3C-9BF153D19B81}" srcOrd="0" destOrd="0" presId="urn:microsoft.com/office/officeart/2005/8/layout/hProcess11"/>
    <dgm:cxn modelId="{DC631E79-A169-44CF-8F32-6CD181C607E7}" type="presParOf" srcId="{409C24F3-6083-4F77-85FE-03EA71B2C990}" destId="{8A58ED79-00B3-42E7-8523-772CDAA8F203}" srcOrd="1" destOrd="0" presId="urn:microsoft.com/office/officeart/2005/8/layout/hProcess11"/>
    <dgm:cxn modelId="{972833DB-62FF-41A1-89AF-3B6CE87D5636}" type="presParOf" srcId="{409C24F3-6083-4F77-85FE-03EA71B2C990}" destId="{76D26626-49DC-41C9-89C7-22DA879AB279}" srcOrd="2" destOrd="0" presId="urn:microsoft.com/office/officeart/2005/8/layout/hProcess11"/>
    <dgm:cxn modelId="{6780A39E-D2FA-4C16-8C75-014044F0EA70}" type="presParOf" srcId="{04EAC246-B5B0-4B3D-A962-72D87BFDB551}" destId="{1CD87B86-506C-4EDA-9D04-65924B23A18D}" srcOrd="1" destOrd="0" presId="urn:microsoft.com/office/officeart/2005/8/layout/hProcess11"/>
    <dgm:cxn modelId="{2121775A-D592-4834-AA7B-5D52DCDCA57C}" type="presParOf" srcId="{04EAC246-B5B0-4B3D-A962-72D87BFDB551}" destId="{412F241F-A39C-4EE8-AE81-5E050A97C13A}" srcOrd="2" destOrd="0" presId="urn:microsoft.com/office/officeart/2005/8/layout/hProcess11"/>
    <dgm:cxn modelId="{735ECA21-9485-40C6-933C-FC7274246466}" type="presParOf" srcId="{412F241F-A39C-4EE8-AE81-5E050A97C13A}" destId="{2D458851-5426-4DC5-90D6-820934EF7973}" srcOrd="0" destOrd="0" presId="urn:microsoft.com/office/officeart/2005/8/layout/hProcess11"/>
    <dgm:cxn modelId="{BD5D5424-7DAD-4055-B034-039516A17CA5}" type="presParOf" srcId="{412F241F-A39C-4EE8-AE81-5E050A97C13A}" destId="{7409A8E4-9806-4FBC-8641-87A0BC72AFE8}" srcOrd="1" destOrd="0" presId="urn:microsoft.com/office/officeart/2005/8/layout/hProcess11"/>
    <dgm:cxn modelId="{1AB8F4D7-3D7A-43F4-8B4A-7E54E843E72E}" type="presParOf" srcId="{412F241F-A39C-4EE8-AE81-5E050A97C13A}" destId="{12626941-72F0-453D-A78C-A0C07F11824B}" srcOrd="2" destOrd="0" presId="urn:microsoft.com/office/officeart/2005/8/layout/hProcess11"/>
    <dgm:cxn modelId="{0524D4B1-CF8B-47CC-A8D3-75F2B29F3EF1}" type="presParOf" srcId="{04EAC246-B5B0-4B3D-A962-72D87BFDB551}" destId="{534ACF55-922C-4F93-9AE9-5525DFD73C21}" srcOrd="3" destOrd="0" presId="urn:microsoft.com/office/officeart/2005/8/layout/hProcess11"/>
    <dgm:cxn modelId="{EED24D93-6BEE-4D8E-8B43-156B2FE7685F}" type="presParOf" srcId="{04EAC246-B5B0-4B3D-A962-72D87BFDB551}" destId="{D5BA023E-B903-416D-9BB1-EDCEADFED748}" srcOrd="4" destOrd="0" presId="urn:microsoft.com/office/officeart/2005/8/layout/hProcess11"/>
    <dgm:cxn modelId="{448E2F83-8EF5-4CCC-8FD9-99ACD3221BF3}" type="presParOf" srcId="{D5BA023E-B903-416D-9BB1-EDCEADFED748}" destId="{89A7046C-FD73-4CBA-8CD9-56C75878E096}" srcOrd="0" destOrd="0" presId="urn:microsoft.com/office/officeart/2005/8/layout/hProcess11"/>
    <dgm:cxn modelId="{E430F40F-5655-48F7-838F-3AE3071C740A}" type="presParOf" srcId="{D5BA023E-B903-416D-9BB1-EDCEADFED748}" destId="{4B27D4EB-CD32-441D-BE49-F823082385D3}" srcOrd="1" destOrd="0" presId="urn:microsoft.com/office/officeart/2005/8/layout/hProcess11"/>
    <dgm:cxn modelId="{68F12F28-0D6F-49C2-86AB-5875BFB8DA2F}" type="presParOf" srcId="{D5BA023E-B903-416D-9BB1-EDCEADFED748}" destId="{19C39CF0-1ED9-4988-B3C7-C7AC4FC4FB0B}" srcOrd="2" destOrd="0" presId="urn:microsoft.com/office/officeart/2005/8/layout/hProcess11"/>
    <dgm:cxn modelId="{9D1D9E76-5714-4DB0-984A-73B689566D8A}" type="presParOf" srcId="{04EAC246-B5B0-4B3D-A962-72D87BFDB551}" destId="{19A0A1DF-F421-4951-91FD-E4F123947922}" srcOrd="5" destOrd="0" presId="urn:microsoft.com/office/officeart/2005/8/layout/hProcess11"/>
    <dgm:cxn modelId="{F8513782-2809-40DB-B9EE-3704B458A6E5}" type="presParOf" srcId="{04EAC246-B5B0-4B3D-A962-72D87BFDB551}" destId="{E16BB111-A1F7-424B-B5ED-729DB4CCB08C}" srcOrd="6" destOrd="0" presId="urn:microsoft.com/office/officeart/2005/8/layout/hProcess11"/>
    <dgm:cxn modelId="{1D11E13D-7F72-47B3-8D5A-B169A753CD7C}" type="presParOf" srcId="{E16BB111-A1F7-424B-B5ED-729DB4CCB08C}" destId="{805A8433-9680-49D4-8EC4-28604FDE236C}" srcOrd="0" destOrd="0" presId="urn:microsoft.com/office/officeart/2005/8/layout/hProcess11"/>
    <dgm:cxn modelId="{9845F248-5224-409A-BAB4-CA50C2ABD622}" type="presParOf" srcId="{E16BB111-A1F7-424B-B5ED-729DB4CCB08C}" destId="{98855333-1452-4DC4-9217-214E221DE798}" srcOrd="1" destOrd="0" presId="urn:microsoft.com/office/officeart/2005/8/layout/hProcess11"/>
    <dgm:cxn modelId="{3209B8D8-E8EB-4363-B2EC-22C87669E6D2}" type="presParOf" srcId="{E16BB111-A1F7-424B-B5ED-729DB4CCB08C}" destId="{3EC008A8-8888-4331-B644-21FEDFA9BCA4}" srcOrd="2" destOrd="0" presId="urn:microsoft.com/office/officeart/2005/8/layout/hProcess11"/>
    <dgm:cxn modelId="{8A495B29-5EFC-4CEA-9EE6-9E119375AEF7}" type="presParOf" srcId="{04EAC246-B5B0-4B3D-A962-72D87BFDB551}" destId="{CFAF7F2B-6A3A-42FF-9D9B-A0ACBE0C1482}" srcOrd="7" destOrd="0" presId="urn:microsoft.com/office/officeart/2005/8/layout/hProcess11"/>
    <dgm:cxn modelId="{0980B9CE-38A2-4BB0-9F11-4343165D7EBD}" type="presParOf" srcId="{04EAC246-B5B0-4B3D-A962-72D87BFDB551}" destId="{93A24F82-BFFA-4C99-BB11-3E43744D8B96}" srcOrd="8" destOrd="0" presId="urn:microsoft.com/office/officeart/2005/8/layout/hProcess11"/>
    <dgm:cxn modelId="{467554EC-9F22-4097-BA55-65E948A58377}" type="presParOf" srcId="{93A24F82-BFFA-4C99-BB11-3E43744D8B96}" destId="{2B9BA10E-E7EB-4A4C-9EC2-5F36FAD3A606}" srcOrd="0" destOrd="0" presId="urn:microsoft.com/office/officeart/2005/8/layout/hProcess11"/>
    <dgm:cxn modelId="{52EEDD22-A240-4231-993D-0890619AE85C}" type="presParOf" srcId="{93A24F82-BFFA-4C99-BB11-3E43744D8B96}" destId="{34BB34D9-2F23-4144-9AE2-BA7E6113AC5D}" srcOrd="1" destOrd="0" presId="urn:microsoft.com/office/officeart/2005/8/layout/hProcess11"/>
    <dgm:cxn modelId="{0F2C1F47-58B6-459A-8D48-6415779B38FC}" type="presParOf" srcId="{93A24F82-BFFA-4C99-BB11-3E43744D8B96}" destId="{10D3644B-9CE6-4640-A897-DA464A641CC6}" srcOrd="2" destOrd="0" presId="urn:microsoft.com/office/officeart/2005/8/layout/hProcess11"/>
    <dgm:cxn modelId="{A34B1C4C-4670-4A6B-850E-4624F2753408}" type="presParOf" srcId="{04EAC246-B5B0-4B3D-A962-72D87BFDB551}" destId="{DCA7EE2D-2F71-4B99-BCE3-5C60A4FCB85D}" srcOrd="9" destOrd="0" presId="urn:microsoft.com/office/officeart/2005/8/layout/hProcess11"/>
    <dgm:cxn modelId="{F2126B31-521B-4E6C-A1DD-84176E286C28}" type="presParOf" srcId="{04EAC246-B5B0-4B3D-A962-72D87BFDB551}" destId="{AA170764-22FD-4565-993F-40FC81E2C7FF}" srcOrd="10" destOrd="0" presId="urn:microsoft.com/office/officeart/2005/8/layout/hProcess11"/>
    <dgm:cxn modelId="{C82973AE-D05B-42B3-9375-EAAF6CDFE28A}" type="presParOf" srcId="{AA170764-22FD-4565-993F-40FC81E2C7FF}" destId="{BE629CEC-611A-4F18-95FD-D4839C131BB9}" srcOrd="0" destOrd="0" presId="urn:microsoft.com/office/officeart/2005/8/layout/hProcess11"/>
    <dgm:cxn modelId="{95702881-0AA0-4154-AC10-607EE76D3B53}" type="presParOf" srcId="{AA170764-22FD-4565-993F-40FC81E2C7FF}" destId="{B8CC0A91-C9B3-446F-ADA9-960413D065F8}" srcOrd="1" destOrd="0" presId="urn:microsoft.com/office/officeart/2005/8/layout/hProcess11"/>
    <dgm:cxn modelId="{D483EF72-BD35-486B-B44F-115C5F0DFEF9}" type="presParOf" srcId="{AA170764-22FD-4565-993F-40FC81E2C7FF}" destId="{051CFD09-F1B6-4264-B887-9145D2B7A2D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E264-BC63-4758-8F52-3949BCA02C69}" type="doc">
      <dgm:prSet loTypeId="urn:microsoft.com/office/officeart/2005/8/layout/target1" loCatId="relationship" qsTypeId="urn:microsoft.com/office/officeart/2005/8/quickstyle/3d4" qsCatId="3D" csTypeId="urn:microsoft.com/office/officeart/2005/8/colors/accent1_3" csCatId="accent1" phldr="1"/>
      <dgm:spPr/>
    </dgm:pt>
    <dgm:pt modelId="{1F3E9ED7-5870-4303-A1B4-FAC946B17866}">
      <dgm:prSet phldrT="[Text]"/>
      <dgm:spPr/>
      <dgm:t>
        <a:bodyPr/>
        <a:lstStyle/>
        <a:p>
          <a:r>
            <a:rPr lang="sk-SK" dirty="0"/>
            <a:t>Neprimerané predplatené poplatky</a:t>
          </a:r>
        </a:p>
      </dgm:t>
    </dgm:pt>
    <dgm:pt modelId="{3A7CFEF5-8374-4FAA-9195-583F6020DBDA}" type="parTrans" cxnId="{F31F1D6F-10F2-4349-AED5-41C10F18945D}">
      <dgm:prSet/>
      <dgm:spPr/>
      <dgm:t>
        <a:bodyPr/>
        <a:lstStyle/>
        <a:p>
          <a:endParaRPr lang="sk-SK"/>
        </a:p>
      </dgm:t>
    </dgm:pt>
    <dgm:pt modelId="{49227742-9743-4DA1-81E0-8E5E616E619B}" type="sibTrans" cxnId="{F31F1D6F-10F2-4349-AED5-41C10F18945D}">
      <dgm:prSet/>
      <dgm:spPr/>
      <dgm:t>
        <a:bodyPr/>
        <a:lstStyle/>
        <a:p>
          <a:endParaRPr lang="sk-SK"/>
        </a:p>
      </dgm:t>
    </dgm:pt>
    <dgm:pt modelId="{4D786F13-8A80-41F7-9DCC-8B3EAD8340FC}">
      <dgm:prSet phldrT="[Text]"/>
      <dgm:spPr/>
      <dgm:t>
        <a:bodyPr/>
        <a:lstStyle/>
        <a:p>
          <a:r>
            <a:rPr lang="sk-SK" dirty="0"/>
            <a:t>Akceptovateľné predplatené poplatky</a:t>
          </a:r>
        </a:p>
      </dgm:t>
    </dgm:pt>
    <dgm:pt modelId="{D82B77EE-F426-4540-A7CF-55E4083A6714}" type="parTrans" cxnId="{D2A634FA-F4B0-48C1-ACA3-2AB647487DF1}">
      <dgm:prSet/>
      <dgm:spPr/>
      <dgm:t>
        <a:bodyPr/>
        <a:lstStyle/>
        <a:p>
          <a:endParaRPr lang="sk-SK"/>
        </a:p>
      </dgm:t>
    </dgm:pt>
    <dgm:pt modelId="{57F04986-B798-46A5-950D-6A07A971DDFF}" type="sibTrans" cxnId="{D2A634FA-F4B0-48C1-ACA3-2AB647487DF1}">
      <dgm:prSet/>
      <dgm:spPr/>
      <dgm:t>
        <a:bodyPr/>
        <a:lstStyle/>
        <a:p>
          <a:endParaRPr lang="sk-SK"/>
        </a:p>
      </dgm:t>
    </dgm:pt>
    <dgm:pt modelId="{B9732E95-908B-48EB-AFB3-6868190BB02D}">
      <dgm:prSet phldrT="[Text]"/>
      <dgm:spPr/>
      <dgm:t>
        <a:bodyPr/>
        <a:lstStyle/>
        <a:p>
          <a:r>
            <a:rPr lang="sk-SK" dirty="0"/>
            <a:t>Predplatené poplatky</a:t>
          </a:r>
        </a:p>
      </dgm:t>
    </dgm:pt>
    <dgm:pt modelId="{023AACCB-D363-4FC4-999C-3ACC0EC6C404}" type="parTrans" cxnId="{16A2DE58-8087-4C7D-B056-B746440EBB63}">
      <dgm:prSet/>
      <dgm:spPr/>
      <dgm:t>
        <a:bodyPr/>
        <a:lstStyle/>
        <a:p>
          <a:endParaRPr lang="sk-SK"/>
        </a:p>
      </dgm:t>
    </dgm:pt>
    <dgm:pt modelId="{03CC3EA8-167E-4311-BA03-094218E9DE7D}" type="sibTrans" cxnId="{16A2DE58-8087-4C7D-B056-B746440EBB63}">
      <dgm:prSet/>
      <dgm:spPr/>
      <dgm:t>
        <a:bodyPr/>
        <a:lstStyle/>
        <a:p>
          <a:endParaRPr lang="sk-SK"/>
        </a:p>
      </dgm:t>
    </dgm:pt>
    <dgm:pt modelId="{FCA7C49D-E7B5-4464-A5B5-3A0BB1FA17E6}" type="pres">
      <dgm:prSet presAssocID="{CB07E264-BC63-4758-8F52-3949BCA02C69}" presName="composite" presStyleCnt="0">
        <dgm:presLayoutVars>
          <dgm:chMax val="5"/>
          <dgm:dir/>
          <dgm:resizeHandles val="exact"/>
        </dgm:presLayoutVars>
      </dgm:prSet>
      <dgm:spPr/>
    </dgm:pt>
    <dgm:pt modelId="{049F4693-93B9-4B26-A4DD-F6D146D37614}" type="pres">
      <dgm:prSet presAssocID="{1F3E9ED7-5870-4303-A1B4-FAC946B17866}" presName="circle1" presStyleLbl="lnNode1" presStyleIdx="0" presStyleCnt="3" custLinFactY="-56648" custLinFactNeighborX="-78578" custLinFactNeighborY="-100000"/>
      <dgm:spPr/>
    </dgm:pt>
    <dgm:pt modelId="{B37485B7-3A76-46E6-B603-9B4CBFEEA89D}" type="pres">
      <dgm:prSet presAssocID="{1F3E9ED7-5870-4303-A1B4-FAC946B17866}" presName="text1" presStyleLbl="revTx" presStyleIdx="0" presStyleCnt="3">
        <dgm:presLayoutVars>
          <dgm:bulletEnabled val="1"/>
        </dgm:presLayoutVars>
      </dgm:prSet>
      <dgm:spPr/>
    </dgm:pt>
    <dgm:pt modelId="{527505BB-AD18-4A97-9C2C-62FE3EA93FD1}" type="pres">
      <dgm:prSet presAssocID="{1F3E9ED7-5870-4303-A1B4-FAC946B17866}" presName="line1" presStyleLbl="callout" presStyleIdx="0" presStyleCnt="6"/>
      <dgm:spPr/>
    </dgm:pt>
    <dgm:pt modelId="{6DC47B60-8420-4DEA-90EC-40F2DABA824A}" type="pres">
      <dgm:prSet presAssocID="{1F3E9ED7-5870-4303-A1B4-FAC946B17866}" presName="d1" presStyleLbl="callout" presStyleIdx="1" presStyleCnt="6" custScaleX="117550" custScaleY="46844" custLinFactNeighborX="-7885" custLinFactNeighborY="-27876"/>
      <dgm:spPr/>
    </dgm:pt>
    <dgm:pt modelId="{1CA2A698-4266-4BB8-B9E4-708E86E10F67}" type="pres">
      <dgm:prSet presAssocID="{4D786F13-8A80-41F7-9DCC-8B3EAD8340FC}" presName="circle2" presStyleLbl="lnNode1" presStyleIdx="1" presStyleCnt="3" custScaleX="45570" custScaleY="44564" custLinFactNeighborX="2633" custLinFactNeighborY="1978"/>
      <dgm:spPr/>
    </dgm:pt>
    <dgm:pt modelId="{3B26BE79-324F-41A8-8263-679AD247600A}" type="pres">
      <dgm:prSet presAssocID="{4D786F13-8A80-41F7-9DCC-8B3EAD8340FC}" presName="text2" presStyleLbl="revTx" presStyleIdx="1" presStyleCnt="3">
        <dgm:presLayoutVars>
          <dgm:bulletEnabled val="1"/>
        </dgm:presLayoutVars>
      </dgm:prSet>
      <dgm:spPr/>
    </dgm:pt>
    <dgm:pt modelId="{788F8341-CECC-4132-B298-6F08C235E117}" type="pres">
      <dgm:prSet presAssocID="{4D786F13-8A80-41F7-9DCC-8B3EAD8340FC}" presName="line2" presStyleLbl="callout" presStyleIdx="2" presStyleCnt="6"/>
      <dgm:spPr/>
    </dgm:pt>
    <dgm:pt modelId="{0B06DB95-B5C1-4616-A30E-3B5564440C33}" type="pres">
      <dgm:prSet presAssocID="{4D786F13-8A80-41F7-9DCC-8B3EAD8340FC}" presName="d2" presStyleLbl="callout" presStyleIdx="3" presStyleCnt="6" custScaleX="108639" custScaleY="60705" custLinFactNeighborY="-20966"/>
      <dgm:spPr/>
    </dgm:pt>
    <dgm:pt modelId="{833E160C-C6A5-4470-8EFB-844E8E06CBA8}" type="pres">
      <dgm:prSet presAssocID="{B9732E95-908B-48EB-AFB3-6868190BB02D}" presName="circle3" presStyleLbl="lnNode1" presStyleIdx="2" presStyleCnt="3" custLinFactNeighborX="194" custLinFactNeighborY="331"/>
      <dgm:spPr/>
    </dgm:pt>
    <dgm:pt modelId="{09A95373-7B5C-4EB2-A735-73AF3A1C96BE}" type="pres">
      <dgm:prSet presAssocID="{B9732E95-908B-48EB-AFB3-6868190BB02D}" presName="text3" presStyleLbl="revTx" presStyleIdx="2" presStyleCnt="3">
        <dgm:presLayoutVars>
          <dgm:bulletEnabled val="1"/>
        </dgm:presLayoutVars>
      </dgm:prSet>
      <dgm:spPr/>
    </dgm:pt>
    <dgm:pt modelId="{0882C7AF-F42B-49AB-9019-8129C26C89FE}" type="pres">
      <dgm:prSet presAssocID="{B9732E95-908B-48EB-AFB3-6868190BB02D}" presName="line3" presStyleLbl="callout" presStyleIdx="4" presStyleCnt="6"/>
      <dgm:spPr/>
    </dgm:pt>
    <dgm:pt modelId="{704A8E46-F74D-4BA0-AC9A-8149537E84B1}" type="pres">
      <dgm:prSet presAssocID="{B9732E95-908B-48EB-AFB3-6868190BB02D}" presName="d3" presStyleLbl="callout" presStyleIdx="5" presStyleCnt="6" custFlipVert="1" custFlipHor="1" custScaleX="26924" custScaleY="21610" custLinFactNeighborX="38869" custLinFactNeighborY="-38738"/>
      <dgm:spPr/>
    </dgm:pt>
  </dgm:ptLst>
  <dgm:cxnLst>
    <dgm:cxn modelId="{487BA649-9B64-4381-B04A-0B562E36179C}" type="presOf" srcId="{B9732E95-908B-48EB-AFB3-6868190BB02D}" destId="{09A95373-7B5C-4EB2-A735-73AF3A1C96BE}" srcOrd="0" destOrd="0" presId="urn:microsoft.com/office/officeart/2005/8/layout/target1"/>
    <dgm:cxn modelId="{F31F1D6F-10F2-4349-AED5-41C10F18945D}" srcId="{CB07E264-BC63-4758-8F52-3949BCA02C69}" destId="{1F3E9ED7-5870-4303-A1B4-FAC946B17866}" srcOrd="0" destOrd="0" parTransId="{3A7CFEF5-8374-4FAA-9195-583F6020DBDA}" sibTransId="{49227742-9743-4DA1-81E0-8E5E616E619B}"/>
    <dgm:cxn modelId="{66887A52-5F96-4787-933F-8773EB893432}" type="presOf" srcId="{CB07E264-BC63-4758-8F52-3949BCA02C69}" destId="{FCA7C49D-E7B5-4464-A5B5-3A0BB1FA17E6}" srcOrd="0" destOrd="0" presId="urn:microsoft.com/office/officeart/2005/8/layout/target1"/>
    <dgm:cxn modelId="{16A2DE58-8087-4C7D-B056-B746440EBB63}" srcId="{CB07E264-BC63-4758-8F52-3949BCA02C69}" destId="{B9732E95-908B-48EB-AFB3-6868190BB02D}" srcOrd="2" destOrd="0" parTransId="{023AACCB-D363-4FC4-999C-3ACC0EC6C404}" sibTransId="{03CC3EA8-167E-4311-BA03-094218E9DE7D}"/>
    <dgm:cxn modelId="{EFFC41CA-8B3E-4953-8464-53749C0A32E8}" type="presOf" srcId="{4D786F13-8A80-41F7-9DCC-8B3EAD8340FC}" destId="{3B26BE79-324F-41A8-8263-679AD247600A}" srcOrd="0" destOrd="0" presId="urn:microsoft.com/office/officeart/2005/8/layout/target1"/>
    <dgm:cxn modelId="{237F41CC-16C0-4DD7-8BD4-32CF69E5643B}" type="presOf" srcId="{1F3E9ED7-5870-4303-A1B4-FAC946B17866}" destId="{B37485B7-3A76-46E6-B603-9B4CBFEEA89D}" srcOrd="0" destOrd="0" presId="urn:microsoft.com/office/officeart/2005/8/layout/target1"/>
    <dgm:cxn modelId="{D2A634FA-F4B0-48C1-ACA3-2AB647487DF1}" srcId="{CB07E264-BC63-4758-8F52-3949BCA02C69}" destId="{4D786F13-8A80-41F7-9DCC-8B3EAD8340FC}" srcOrd="1" destOrd="0" parTransId="{D82B77EE-F426-4540-A7CF-55E4083A6714}" sibTransId="{57F04986-B798-46A5-950D-6A07A971DDFF}"/>
    <dgm:cxn modelId="{36EBBB3A-44DF-44AA-9EB5-94C7A5A03CCC}" type="presParOf" srcId="{FCA7C49D-E7B5-4464-A5B5-3A0BB1FA17E6}" destId="{049F4693-93B9-4B26-A4DD-F6D146D37614}" srcOrd="0" destOrd="0" presId="urn:microsoft.com/office/officeart/2005/8/layout/target1"/>
    <dgm:cxn modelId="{F0263C04-CCBC-48EC-8A16-F4984B80C20E}" type="presParOf" srcId="{FCA7C49D-E7B5-4464-A5B5-3A0BB1FA17E6}" destId="{B37485B7-3A76-46E6-B603-9B4CBFEEA89D}" srcOrd="1" destOrd="0" presId="urn:microsoft.com/office/officeart/2005/8/layout/target1"/>
    <dgm:cxn modelId="{7C66CE4D-EC1D-4EF7-9153-A510338E00EC}" type="presParOf" srcId="{FCA7C49D-E7B5-4464-A5B5-3A0BB1FA17E6}" destId="{527505BB-AD18-4A97-9C2C-62FE3EA93FD1}" srcOrd="2" destOrd="0" presId="urn:microsoft.com/office/officeart/2005/8/layout/target1"/>
    <dgm:cxn modelId="{E1AD9F60-268A-409A-B07B-452D37A8DB84}" type="presParOf" srcId="{FCA7C49D-E7B5-4464-A5B5-3A0BB1FA17E6}" destId="{6DC47B60-8420-4DEA-90EC-40F2DABA824A}" srcOrd="3" destOrd="0" presId="urn:microsoft.com/office/officeart/2005/8/layout/target1"/>
    <dgm:cxn modelId="{25AB5835-F837-41F2-88EB-C6DD66E8C416}" type="presParOf" srcId="{FCA7C49D-E7B5-4464-A5B5-3A0BB1FA17E6}" destId="{1CA2A698-4266-4BB8-B9E4-708E86E10F67}" srcOrd="4" destOrd="0" presId="urn:microsoft.com/office/officeart/2005/8/layout/target1"/>
    <dgm:cxn modelId="{0C42BA84-218F-4A08-90FA-7A9D43FC48ED}" type="presParOf" srcId="{FCA7C49D-E7B5-4464-A5B5-3A0BB1FA17E6}" destId="{3B26BE79-324F-41A8-8263-679AD247600A}" srcOrd="5" destOrd="0" presId="urn:microsoft.com/office/officeart/2005/8/layout/target1"/>
    <dgm:cxn modelId="{024A2508-915E-4CC3-9186-7EBFE52EC132}" type="presParOf" srcId="{FCA7C49D-E7B5-4464-A5B5-3A0BB1FA17E6}" destId="{788F8341-CECC-4132-B298-6F08C235E117}" srcOrd="6" destOrd="0" presId="urn:microsoft.com/office/officeart/2005/8/layout/target1"/>
    <dgm:cxn modelId="{C47F4CFB-DA25-4309-8F93-44FB4402E88B}" type="presParOf" srcId="{FCA7C49D-E7B5-4464-A5B5-3A0BB1FA17E6}" destId="{0B06DB95-B5C1-4616-A30E-3B5564440C33}" srcOrd="7" destOrd="0" presId="urn:microsoft.com/office/officeart/2005/8/layout/target1"/>
    <dgm:cxn modelId="{32A5A093-8307-459F-BFCD-BD9256FF7FF3}" type="presParOf" srcId="{FCA7C49D-E7B5-4464-A5B5-3A0BB1FA17E6}" destId="{833E160C-C6A5-4470-8EFB-844E8E06CBA8}" srcOrd="8" destOrd="0" presId="urn:microsoft.com/office/officeart/2005/8/layout/target1"/>
    <dgm:cxn modelId="{8EF1BD74-4691-48F5-85A9-2A76FB24CC5F}" type="presParOf" srcId="{FCA7C49D-E7B5-4464-A5B5-3A0BB1FA17E6}" destId="{09A95373-7B5C-4EB2-A735-73AF3A1C96BE}" srcOrd="9" destOrd="0" presId="urn:microsoft.com/office/officeart/2005/8/layout/target1"/>
    <dgm:cxn modelId="{A75496ED-62B6-4E04-B48E-BBF8CC70B956}" type="presParOf" srcId="{FCA7C49D-E7B5-4464-A5B5-3A0BB1FA17E6}" destId="{0882C7AF-F42B-49AB-9019-8129C26C89FE}" srcOrd="10" destOrd="0" presId="urn:microsoft.com/office/officeart/2005/8/layout/target1"/>
    <dgm:cxn modelId="{264CCBDD-68B6-49F2-85BD-9AD74B2BEA2D}" type="presParOf" srcId="{FCA7C49D-E7B5-4464-A5B5-3A0BB1FA17E6}" destId="{704A8E46-F74D-4BA0-AC9A-8149537E84B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66285D-EB52-4498-B996-DBF3F443F5B4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k-SK"/>
        </a:p>
      </dgm:t>
    </dgm:pt>
    <dgm:pt modelId="{A509AC82-1DE1-488C-8303-D3F05C56C207}">
      <dgm:prSet phldrT="[Text]" custT="1"/>
      <dgm:spPr/>
      <dgm:t>
        <a:bodyPr/>
        <a:lstStyle/>
        <a:p>
          <a:r>
            <a:rPr lang="sk-SK" sz="1400" b="1" dirty="0"/>
            <a:t>CIEĽ</a:t>
          </a:r>
          <a:endParaRPr lang="sk-SK" sz="1100" dirty="0"/>
        </a:p>
      </dgm:t>
    </dgm:pt>
    <dgm:pt modelId="{FDC45C5E-4F34-447B-9180-0BDE5702C76D}" type="parTrans" cxnId="{A4AD99E2-3A90-4AA1-8F41-7B7B1D1F37D4}">
      <dgm:prSet/>
      <dgm:spPr/>
      <dgm:t>
        <a:bodyPr/>
        <a:lstStyle/>
        <a:p>
          <a:endParaRPr lang="sk-SK"/>
        </a:p>
      </dgm:t>
    </dgm:pt>
    <dgm:pt modelId="{2D4DEFB5-23B6-4564-9BD5-822D5A6601D8}" type="sibTrans" cxnId="{A4AD99E2-3A90-4AA1-8F41-7B7B1D1F37D4}">
      <dgm:prSet/>
      <dgm:spPr/>
      <dgm:t>
        <a:bodyPr/>
        <a:lstStyle/>
        <a:p>
          <a:endParaRPr lang="sk-SK"/>
        </a:p>
      </dgm:t>
    </dgm:pt>
    <dgm:pt modelId="{B8C73B19-722E-4242-9897-8066DDB24A9E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None/>
          </a:pPr>
          <a:r>
            <a:rPr lang="sk-SK" sz="1400" u="none" dirty="0"/>
            <a:t>Preveriť najmä nasledujúce oblasti:</a:t>
          </a:r>
        </a:p>
      </dgm:t>
    </dgm:pt>
    <dgm:pt modelId="{0AA8E816-1757-4E9C-836F-B5367219BF01}" type="parTrans" cxnId="{720E36CD-DEEF-4800-B317-B90D527CEB19}">
      <dgm:prSet/>
      <dgm:spPr/>
      <dgm:t>
        <a:bodyPr/>
        <a:lstStyle/>
        <a:p>
          <a:endParaRPr lang="sk-SK"/>
        </a:p>
      </dgm:t>
    </dgm:pt>
    <dgm:pt modelId="{7895C3E4-6C49-492C-AD96-CD2C2BBBFE29}" type="sibTrans" cxnId="{720E36CD-DEEF-4800-B317-B90D527CEB19}">
      <dgm:prSet/>
      <dgm:spPr/>
      <dgm:t>
        <a:bodyPr/>
        <a:lstStyle/>
        <a:p>
          <a:endParaRPr lang="sk-SK"/>
        </a:p>
      </dgm:t>
    </dgm:pt>
    <dgm:pt modelId="{C947BB79-CC8F-4A2F-ACE2-B68F9A619B63}">
      <dgm:prSet phldrT="[Text]" custT="1"/>
      <dgm:spPr/>
      <dgm:t>
        <a:bodyPr/>
        <a:lstStyle/>
        <a:p>
          <a:r>
            <a:rPr lang="sk-SK" sz="1200" b="1" dirty="0"/>
            <a:t>VZORKA</a:t>
          </a:r>
          <a:endParaRPr lang="sk-SK" sz="1100" b="1" dirty="0"/>
        </a:p>
      </dgm:t>
    </dgm:pt>
    <dgm:pt modelId="{3D2FF1A6-810D-42C2-9AEB-D5722EE7EA07}" type="parTrans" cxnId="{7D8877F0-C49D-4C31-AE43-608A5541982E}">
      <dgm:prSet/>
      <dgm:spPr/>
      <dgm:t>
        <a:bodyPr/>
        <a:lstStyle/>
        <a:p>
          <a:endParaRPr lang="sk-SK"/>
        </a:p>
      </dgm:t>
    </dgm:pt>
    <dgm:pt modelId="{43C72D67-EE81-466C-A7C8-071B38FC3936}" type="sibTrans" cxnId="{7D8877F0-C49D-4C31-AE43-608A5541982E}">
      <dgm:prSet/>
      <dgm:spPr/>
      <dgm:t>
        <a:bodyPr/>
        <a:lstStyle/>
        <a:p>
          <a:endParaRPr lang="sk-SK"/>
        </a:p>
      </dgm:t>
    </dgm:pt>
    <dgm:pt modelId="{7D2320EE-AF8E-47A5-82A0-37F5DF8F9389}">
      <dgm:prSet phldrT="[Text]" custT="1"/>
      <dgm:spPr/>
      <dgm:t>
        <a:bodyPr/>
        <a:lstStyle/>
        <a:p>
          <a:pPr marL="180975" indent="-180975"/>
          <a:r>
            <a:rPr lang="sk-SK" sz="1400" dirty="0"/>
            <a:t>3 správcovské spoločnosti a</a:t>
          </a:r>
        </a:p>
      </dgm:t>
    </dgm:pt>
    <dgm:pt modelId="{A1F64DEC-4845-4813-9460-72B1145144E7}" type="parTrans" cxnId="{E5F2919A-2FA2-408B-BF09-BCB83912D552}">
      <dgm:prSet/>
      <dgm:spPr/>
      <dgm:t>
        <a:bodyPr/>
        <a:lstStyle/>
        <a:p>
          <a:endParaRPr lang="sk-SK"/>
        </a:p>
      </dgm:t>
    </dgm:pt>
    <dgm:pt modelId="{7136BACA-38F0-416B-994B-D4394C2D5FD7}" type="sibTrans" cxnId="{E5F2919A-2FA2-408B-BF09-BCB83912D552}">
      <dgm:prSet/>
      <dgm:spPr/>
      <dgm:t>
        <a:bodyPr/>
        <a:lstStyle/>
        <a:p>
          <a:endParaRPr lang="sk-SK"/>
        </a:p>
      </dgm:t>
    </dgm:pt>
    <dgm:pt modelId="{C54CF7BB-5895-4C7A-9F0C-95A7AE021473}">
      <dgm:prSet phldrT="[Text]" custT="1"/>
      <dgm:spPr/>
      <dgm:t>
        <a:bodyPr/>
        <a:lstStyle/>
        <a:p>
          <a:r>
            <a:rPr lang="sk-SK" sz="1100" b="1" dirty="0"/>
            <a:t>VYHODNOTENIE DOHĽADU</a:t>
          </a:r>
        </a:p>
      </dgm:t>
    </dgm:pt>
    <dgm:pt modelId="{D07B96DA-2AED-4863-8EBB-F0E1F8A9CFB3}" type="parTrans" cxnId="{BADC3788-2AAD-4367-9125-18BFEE70D67C}">
      <dgm:prSet/>
      <dgm:spPr/>
      <dgm:t>
        <a:bodyPr/>
        <a:lstStyle/>
        <a:p>
          <a:endParaRPr lang="sk-SK"/>
        </a:p>
      </dgm:t>
    </dgm:pt>
    <dgm:pt modelId="{19200F5E-4664-462A-92F4-6F52F486BED0}" type="sibTrans" cxnId="{BADC3788-2AAD-4367-9125-18BFEE70D67C}">
      <dgm:prSet/>
      <dgm:spPr/>
      <dgm:t>
        <a:bodyPr/>
        <a:lstStyle/>
        <a:p>
          <a:endParaRPr lang="sk-SK"/>
        </a:p>
      </dgm:t>
    </dgm:pt>
    <dgm:pt modelId="{80A8DD84-32CC-4D34-967C-D0C2B861EC91}">
      <dgm:prSet phldrT="[Text]" custT="1"/>
      <dgm:spPr/>
      <dgm:t>
        <a:bodyPr/>
        <a:lstStyle/>
        <a:p>
          <a:pPr marL="180975" indent="-180975"/>
          <a:r>
            <a:rPr lang="sk-SK" sz="1400" kern="1200" dirty="0"/>
            <a:t>Správcovské spoločnosti </a:t>
          </a:r>
          <a:r>
            <a:rPr lang="sk-SK" sz="1400" b="1" kern="1200" dirty="0">
              <a:solidFill>
                <a:srgbClr val="0070C0"/>
              </a:solidFill>
            </a:rPr>
            <a:t>disponujú dostatočným </a:t>
          </a:r>
          <a:r>
            <a:rPr lang="sk-SK" sz="1400" kern="1200" dirty="0"/>
            <a:t>personálnym a organizačným </a:t>
          </a:r>
          <a:r>
            <a:rPr lang="sk-SK" sz="1400" b="1" kern="1200" dirty="0">
              <a:solidFill>
                <a:srgbClr val="0070C0"/>
              </a:solidFill>
              <a:latin typeface="Verdana" panose="020B0604030504040204"/>
              <a:ea typeface="+mn-ea"/>
              <a:cs typeface="+mn-cs"/>
            </a:rPr>
            <a:t>vybavením</a:t>
          </a:r>
          <a:r>
            <a:rPr lang="sk-SK" sz="1400" kern="1200" dirty="0"/>
            <a:t>.</a:t>
          </a:r>
          <a:endParaRPr lang="sk-SK" sz="1400" kern="1200" dirty="0">
            <a:solidFill>
              <a:srgbClr val="0070C0"/>
            </a:solidFill>
          </a:endParaRPr>
        </a:p>
      </dgm:t>
    </dgm:pt>
    <dgm:pt modelId="{AC7072BD-4702-4928-85D1-6BD94E530270}" type="parTrans" cxnId="{0275E927-E9F1-441E-95BF-D17C92D726EA}">
      <dgm:prSet/>
      <dgm:spPr/>
      <dgm:t>
        <a:bodyPr/>
        <a:lstStyle/>
        <a:p>
          <a:endParaRPr lang="sk-SK"/>
        </a:p>
      </dgm:t>
    </dgm:pt>
    <dgm:pt modelId="{CCEB129A-54D8-43DE-96A6-25F82D7DB823}" type="sibTrans" cxnId="{0275E927-E9F1-441E-95BF-D17C92D726EA}">
      <dgm:prSet/>
      <dgm:spPr/>
      <dgm:t>
        <a:bodyPr/>
        <a:lstStyle/>
        <a:p>
          <a:endParaRPr lang="sk-SK"/>
        </a:p>
      </dgm:t>
    </dgm:pt>
    <dgm:pt modelId="{81BDF59A-2FA7-4853-9526-3E527DD22E93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dirty="0"/>
            <a:t>(i) obchodný model a stratégie realitných fondov, </a:t>
          </a:r>
        </a:p>
      </dgm:t>
    </dgm:pt>
    <dgm:pt modelId="{09ABBA2E-AB4B-4C15-A9F4-9F53CF8C836C}" type="parTrans" cxnId="{B8129250-B0C3-48AF-BF60-93ED3513BFE3}">
      <dgm:prSet/>
      <dgm:spPr/>
      <dgm:t>
        <a:bodyPr/>
        <a:lstStyle/>
        <a:p>
          <a:endParaRPr lang="sk-SK"/>
        </a:p>
      </dgm:t>
    </dgm:pt>
    <dgm:pt modelId="{10CC5524-9B03-4ADF-8EA1-14CEB2166F5C}" type="sibTrans" cxnId="{B8129250-B0C3-48AF-BF60-93ED3513BFE3}">
      <dgm:prSet/>
      <dgm:spPr/>
      <dgm:t>
        <a:bodyPr/>
        <a:lstStyle/>
        <a:p>
          <a:endParaRPr lang="sk-SK"/>
        </a:p>
      </dgm:t>
    </dgm:pt>
    <dgm:pt modelId="{FD4A98AF-3499-454E-A4D9-275A6F838F3F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dirty="0"/>
            <a:t>(ii) postupy oceňovania nehnuteľností, </a:t>
          </a:r>
        </a:p>
      </dgm:t>
    </dgm:pt>
    <dgm:pt modelId="{33C5781F-10B5-4DF6-999C-E841DD89C071}" type="parTrans" cxnId="{30D8A822-41C3-4D76-AF80-469147A4363F}">
      <dgm:prSet/>
      <dgm:spPr/>
      <dgm:t>
        <a:bodyPr/>
        <a:lstStyle/>
        <a:p>
          <a:endParaRPr lang="sk-SK"/>
        </a:p>
      </dgm:t>
    </dgm:pt>
    <dgm:pt modelId="{5D23E397-03BB-48E0-88D3-2F3878D01251}" type="sibTrans" cxnId="{30D8A822-41C3-4D76-AF80-469147A4363F}">
      <dgm:prSet/>
      <dgm:spPr/>
      <dgm:t>
        <a:bodyPr/>
        <a:lstStyle/>
        <a:p>
          <a:endParaRPr lang="sk-SK"/>
        </a:p>
      </dgm:t>
    </dgm:pt>
    <dgm:pt modelId="{BAF76154-BD03-4B37-AD2D-11653949C4FC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dirty="0"/>
            <a:t>(iii) znalci, </a:t>
          </a:r>
        </a:p>
      </dgm:t>
    </dgm:pt>
    <dgm:pt modelId="{50E6BD15-69B6-46C9-95FD-3EF5E46F4081}" type="parTrans" cxnId="{1026BE1B-A0F9-4AD5-87E2-6764417BA6D6}">
      <dgm:prSet/>
      <dgm:spPr/>
      <dgm:t>
        <a:bodyPr/>
        <a:lstStyle/>
        <a:p>
          <a:endParaRPr lang="sk-SK"/>
        </a:p>
      </dgm:t>
    </dgm:pt>
    <dgm:pt modelId="{3C483B74-D274-4086-93A0-04AC5D97F4A2}" type="sibTrans" cxnId="{1026BE1B-A0F9-4AD5-87E2-6764417BA6D6}">
      <dgm:prSet/>
      <dgm:spPr/>
      <dgm:t>
        <a:bodyPr/>
        <a:lstStyle/>
        <a:p>
          <a:endParaRPr lang="sk-SK"/>
        </a:p>
      </dgm:t>
    </dgm:pt>
    <dgm:pt modelId="{E0BAA902-3AF9-451F-BB49-282E849798FA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dirty="0"/>
            <a:t>(iv) finančná situácia v realitných spoločnostiach, </a:t>
          </a:r>
        </a:p>
      </dgm:t>
    </dgm:pt>
    <dgm:pt modelId="{DA89C90F-0FA5-45A1-81C9-ACCC2382F87F}" type="parTrans" cxnId="{B9CE6CF7-36CD-44D4-9810-958DDE692C98}">
      <dgm:prSet/>
      <dgm:spPr/>
      <dgm:t>
        <a:bodyPr/>
        <a:lstStyle/>
        <a:p>
          <a:endParaRPr lang="sk-SK"/>
        </a:p>
      </dgm:t>
    </dgm:pt>
    <dgm:pt modelId="{36CA598A-E7D4-41EF-959A-0A8975AC6077}" type="sibTrans" cxnId="{B9CE6CF7-36CD-44D4-9810-958DDE692C98}">
      <dgm:prSet/>
      <dgm:spPr/>
      <dgm:t>
        <a:bodyPr/>
        <a:lstStyle/>
        <a:p>
          <a:endParaRPr lang="sk-SK"/>
        </a:p>
      </dgm:t>
    </dgm:pt>
    <dgm:pt modelId="{D7C08E89-EEB0-4610-9330-C3693A6B7BEF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dirty="0"/>
            <a:t>(v) identifikovanie a riadenie rizík v realitných fondoch, </a:t>
          </a:r>
        </a:p>
      </dgm:t>
    </dgm:pt>
    <dgm:pt modelId="{C8BC3481-D67A-4593-9B64-C13A256E4B54}" type="parTrans" cxnId="{F956666C-5E56-40BC-A524-E5FB4FA9E324}">
      <dgm:prSet/>
      <dgm:spPr/>
      <dgm:t>
        <a:bodyPr/>
        <a:lstStyle/>
        <a:p>
          <a:endParaRPr lang="sk-SK"/>
        </a:p>
      </dgm:t>
    </dgm:pt>
    <dgm:pt modelId="{70C5A08E-938B-428F-ACC9-0F44FCF9A4A7}" type="sibTrans" cxnId="{F956666C-5E56-40BC-A524-E5FB4FA9E324}">
      <dgm:prSet/>
      <dgm:spPr/>
      <dgm:t>
        <a:bodyPr/>
        <a:lstStyle/>
        <a:p>
          <a:endParaRPr lang="sk-SK"/>
        </a:p>
      </dgm:t>
    </dgm:pt>
    <dgm:pt modelId="{15CD18E9-82C3-4006-BEB6-84579FF75DB3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dirty="0"/>
            <a:t>(vi) zmluvné vzťahy a</a:t>
          </a:r>
        </a:p>
      </dgm:t>
    </dgm:pt>
    <dgm:pt modelId="{DA54E1F6-E213-458B-9574-F6F4E270AFF7}" type="parTrans" cxnId="{3ED3F369-AB71-4796-9602-FA84F54D0B9A}">
      <dgm:prSet/>
      <dgm:spPr/>
      <dgm:t>
        <a:bodyPr/>
        <a:lstStyle/>
        <a:p>
          <a:endParaRPr lang="sk-SK"/>
        </a:p>
      </dgm:t>
    </dgm:pt>
    <dgm:pt modelId="{4E3576BA-D311-4FF9-9910-8EA32FD00368}" type="sibTrans" cxnId="{3ED3F369-AB71-4796-9602-FA84F54D0B9A}">
      <dgm:prSet/>
      <dgm:spPr/>
      <dgm:t>
        <a:bodyPr/>
        <a:lstStyle/>
        <a:p>
          <a:endParaRPr lang="sk-SK"/>
        </a:p>
      </dgm:t>
    </dgm:pt>
    <dgm:pt modelId="{84202FF5-FEDD-4076-9833-6D322DB6F272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dirty="0"/>
            <a:t>(vii) riadenie likvidity</a:t>
          </a:r>
        </a:p>
      </dgm:t>
    </dgm:pt>
    <dgm:pt modelId="{2B101547-E9D8-4E2A-B0DE-857932DF55A0}" type="parTrans" cxnId="{30A9EB59-3B75-45BB-A110-F7C6BF5DD1D4}">
      <dgm:prSet/>
      <dgm:spPr/>
      <dgm:t>
        <a:bodyPr/>
        <a:lstStyle/>
        <a:p>
          <a:endParaRPr lang="sk-SK"/>
        </a:p>
      </dgm:t>
    </dgm:pt>
    <dgm:pt modelId="{CA1B31D9-35A4-4A00-9279-A35D60DCBB9D}" type="sibTrans" cxnId="{30A9EB59-3B75-45BB-A110-F7C6BF5DD1D4}">
      <dgm:prSet/>
      <dgm:spPr/>
      <dgm:t>
        <a:bodyPr/>
        <a:lstStyle/>
        <a:p>
          <a:endParaRPr lang="sk-SK"/>
        </a:p>
      </dgm:t>
    </dgm:pt>
    <dgm:pt modelId="{F2FDB755-9801-4EEC-9619-BAEF2A525D4F}">
      <dgm:prSet phldrT="[Text]" custT="1"/>
      <dgm:spPr/>
      <dgm:t>
        <a:bodyPr/>
        <a:lstStyle/>
        <a:p>
          <a:pPr marL="180975" indent="-180975"/>
          <a:r>
            <a:rPr lang="sk-SK" sz="1400" dirty="0"/>
            <a:t>3 realitné fondy</a:t>
          </a:r>
        </a:p>
      </dgm:t>
    </dgm:pt>
    <dgm:pt modelId="{58FAB5CE-0F4F-4553-B3E3-F1BAAB05446D}" type="parTrans" cxnId="{A0DA0590-1AEE-4F3A-A42E-87B9222C8D5C}">
      <dgm:prSet/>
      <dgm:spPr/>
      <dgm:t>
        <a:bodyPr/>
        <a:lstStyle/>
        <a:p>
          <a:endParaRPr lang="sk-SK"/>
        </a:p>
      </dgm:t>
    </dgm:pt>
    <dgm:pt modelId="{BBEFA94A-E40D-4991-BB35-F140A0FB43D9}" type="sibTrans" cxnId="{A0DA0590-1AEE-4F3A-A42E-87B9222C8D5C}">
      <dgm:prSet/>
      <dgm:spPr/>
      <dgm:t>
        <a:bodyPr/>
        <a:lstStyle/>
        <a:p>
          <a:endParaRPr lang="sk-SK"/>
        </a:p>
      </dgm:t>
    </dgm:pt>
    <dgm:pt modelId="{027FB34A-1C85-4905-A4F1-6683D2F1F306}">
      <dgm:prSet custT="1"/>
      <dgm:spPr/>
      <dgm:t>
        <a:bodyPr/>
        <a:lstStyle/>
        <a:p>
          <a:pPr marL="180975" indent="-180975"/>
          <a:r>
            <a:rPr lang="sk-SK" sz="1400" b="1" kern="1200" dirty="0">
              <a:solidFill>
                <a:srgbClr val="0070C0"/>
              </a:solidFill>
            </a:rPr>
            <a:t>Identifikovali riziká </a:t>
          </a:r>
          <a:r>
            <a:rPr lang="sk-SK" sz="1400" kern="1200" dirty="0"/>
            <a:t>a zaviedli primerané opatrenia na ich riadenie.</a:t>
          </a:r>
        </a:p>
      </dgm:t>
    </dgm:pt>
    <dgm:pt modelId="{515CF6B3-59E7-4B5D-A032-7C323FAE8B5C}" type="parTrans" cxnId="{E973BDB2-97F9-4B10-915A-0118D4D9F123}">
      <dgm:prSet/>
      <dgm:spPr/>
      <dgm:t>
        <a:bodyPr/>
        <a:lstStyle/>
        <a:p>
          <a:endParaRPr lang="sk-SK"/>
        </a:p>
      </dgm:t>
    </dgm:pt>
    <dgm:pt modelId="{15E9E4CA-6FFD-49C8-B772-17AB269193E3}" type="sibTrans" cxnId="{E973BDB2-97F9-4B10-915A-0118D4D9F123}">
      <dgm:prSet/>
      <dgm:spPr/>
      <dgm:t>
        <a:bodyPr/>
        <a:lstStyle/>
        <a:p>
          <a:endParaRPr lang="sk-SK"/>
        </a:p>
      </dgm:t>
    </dgm:pt>
    <dgm:pt modelId="{59A80E8F-32B7-4D88-8D79-C8F8EDE3BFB6}">
      <dgm:prSet custT="1"/>
      <dgm:spPr/>
      <dgm:t>
        <a:bodyPr/>
        <a:lstStyle/>
        <a:p>
          <a:pPr marL="180975" indent="-180975"/>
          <a:r>
            <a:rPr lang="sk-SK" sz="1400" kern="1200" dirty="0"/>
            <a:t>Riziká v realitných fondoch budeme </a:t>
          </a:r>
          <a:r>
            <a:rPr lang="sk-SK" sz="1400" b="1" kern="1200" dirty="0">
              <a:solidFill>
                <a:srgbClr val="0070C0"/>
              </a:solidFill>
            </a:rPr>
            <a:t>naďalej monitorovať </a:t>
          </a:r>
          <a:r>
            <a:rPr lang="sk-SK" sz="1400" kern="1200" dirty="0"/>
            <a:t>z dôvodu vysokého objemu investícií a počtu investorov ako aj vývoja v realitnom sektore. </a:t>
          </a:r>
        </a:p>
      </dgm:t>
    </dgm:pt>
    <dgm:pt modelId="{A6F1F281-0B55-4D1B-8238-E461332F85FF}" type="parTrans" cxnId="{4798657F-E230-41EB-92C4-9B400E33179A}">
      <dgm:prSet/>
      <dgm:spPr/>
      <dgm:t>
        <a:bodyPr/>
        <a:lstStyle/>
        <a:p>
          <a:endParaRPr lang="sk-SK"/>
        </a:p>
      </dgm:t>
    </dgm:pt>
    <dgm:pt modelId="{5CA2028B-CCC9-4687-90A2-15A68B204496}" type="sibTrans" cxnId="{4798657F-E230-41EB-92C4-9B400E33179A}">
      <dgm:prSet/>
      <dgm:spPr/>
      <dgm:t>
        <a:bodyPr/>
        <a:lstStyle/>
        <a:p>
          <a:endParaRPr lang="sk-SK"/>
        </a:p>
      </dgm:t>
    </dgm:pt>
    <dgm:pt modelId="{27AAE0D0-8835-4B74-B38B-E9D3A9708FEA}">
      <dgm:prSet custT="1"/>
      <dgm:spPr/>
      <dgm:t>
        <a:bodyPr/>
        <a:lstStyle/>
        <a:p>
          <a:pPr marL="180975" indent="-180975"/>
          <a:r>
            <a:rPr lang="sk-SK" sz="1400" kern="1200" dirty="0"/>
            <a:t>Poznatky získané z dohľadu na mieste budú využité aj v pripravovanej revízii tzv. oceňovacieho opatrenia pre fondy kolektívneho investovania a do budúcnosti aj pri diskusiách o rozšírení súčasného výkazníctva o informácie o podnikaní realitných spoločností vlastnených realitnými fondmi.</a:t>
          </a:r>
        </a:p>
      </dgm:t>
    </dgm:pt>
    <dgm:pt modelId="{CED09EC9-C749-43E1-B415-D9915B7E044C}" type="parTrans" cxnId="{C2C280CF-4E59-4A27-AD36-B02F2D01B09C}">
      <dgm:prSet/>
      <dgm:spPr/>
      <dgm:t>
        <a:bodyPr/>
        <a:lstStyle/>
        <a:p>
          <a:endParaRPr lang="sk-SK"/>
        </a:p>
      </dgm:t>
    </dgm:pt>
    <dgm:pt modelId="{14F8F60D-CA7B-4092-825D-A95A21892F00}" type="sibTrans" cxnId="{C2C280CF-4E59-4A27-AD36-B02F2D01B09C}">
      <dgm:prSet/>
      <dgm:spPr/>
      <dgm:t>
        <a:bodyPr/>
        <a:lstStyle/>
        <a:p>
          <a:endParaRPr lang="sk-SK"/>
        </a:p>
      </dgm:t>
    </dgm:pt>
    <dgm:pt modelId="{224AC9B6-470B-4B7D-9FC3-FB8EAD6928A4}" type="pres">
      <dgm:prSet presAssocID="{2666285D-EB52-4498-B996-DBF3F443F5B4}" presName="linearFlow" presStyleCnt="0">
        <dgm:presLayoutVars>
          <dgm:dir/>
          <dgm:animLvl val="lvl"/>
          <dgm:resizeHandles val="exact"/>
        </dgm:presLayoutVars>
      </dgm:prSet>
      <dgm:spPr/>
    </dgm:pt>
    <dgm:pt modelId="{213A6E7B-A494-4C32-B831-E6BA89D9A708}" type="pres">
      <dgm:prSet presAssocID="{A509AC82-1DE1-488C-8303-D3F05C56C207}" presName="composite" presStyleCnt="0"/>
      <dgm:spPr/>
    </dgm:pt>
    <dgm:pt modelId="{991B5AF3-58B7-40A8-B013-9F4EA6E0689D}" type="pres">
      <dgm:prSet presAssocID="{A509AC82-1DE1-488C-8303-D3F05C56C207}" presName="parentText" presStyleLbl="alignNode1" presStyleIdx="0" presStyleCnt="3" custScaleX="146193" custLinFactNeighborX="-2201" custLinFactNeighborY="-1821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C7743C8A-826B-467A-8725-EBCDD505B640}" type="pres">
      <dgm:prSet presAssocID="{A509AC82-1DE1-488C-8303-D3F05C56C207}" presName="descendantText" presStyleLbl="alignAcc1" presStyleIdx="0" presStyleCnt="3" custScaleX="81873" custScaleY="211400" custLinFactNeighborX="-19" custLinFactNeighborY="17110">
        <dgm:presLayoutVars>
          <dgm:bulletEnabled val="1"/>
        </dgm:presLayoutVars>
      </dgm:prSet>
      <dgm:spPr/>
    </dgm:pt>
    <dgm:pt modelId="{15F2E4B7-D227-4FBE-B77D-C159DB55E793}" type="pres">
      <dgm:prSet presAssocID="{2D4DEFB5-23B6-4564-9BD5-822D5A6601D8}" presName="sp" presStyleCnt="0"/>
      <dgm:spPr/>
    </dgm:pt>
    <dgm:pt modelId="{3973FD21-2F17-4D73-8287-677113A6D7A6}" type="pres">
      <dgm:prSet presAssocID="{C947BB79-CC8F-4A2F-ACE2-B68F9A619B63}" presName="composite" presStyleCnt="0"/>
      <dgm:spPr/>
    </dgm:pt>
    <dgm:pt modelId="{E7F50771-C195-49C0-BABF-C3C826F1F5B5}" type="pres">
      <dgm:prSet presAssocID="{C947BB79-CC8F-4A2F-ACE2-B68F9A619B63}" presName="parentText" presStyleLbl="alignNode1" presStyleIdx="1" presStyleCnt="3" custScaleX="169035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5781F83F-BDBB-48D7-8E04-BE1E76747E4E}" type="pres">
      <dgm:prSet presAssocID="{C947BB79-CC8F-4A2F-ACE2-B68F9A619B63}" presName="descendantText" presStyleLbl="alignAcc1" presStyleIdx="1" presStyleCnt="3" custScaleX="80231" custScaleY="83383" custLinFactNeighborX="-2078" custLinFactNeighborY="37282">
        <dgm:presLayoutVars>
          <dgm:bulletEnabled val="1"/>
        </dgm:presLayoutVars>
      </dgm:prSet>
      <dgm:spPr/>
    </dgm:pt>
    <dgm:pt modelId="{07760DA7-0938-4F9A-BBEA-2C6A77E455E0}" type="pres">
      <dgm:prSet presAssocID="{43C72D67-EE81-466C-A7C8-071B38FC3936}" presName="sp" presStyleCnt="0"/>
      <dgm:spPr/>
    </dgm:pt>
    <dgm:pt modelId="{FA7B12BB-E87C-4506-B0CC-1A0B2EBFA590}" type="pres">
      <dgm:prSet presAssocID="{C54CF7BB-5895-4C7A-9F0C-95A7AE021473}" presName="composite" presStyleCnt="0"/>
      <dgm:spPr/>
    </dgm:pt>
    <dgm:pt modelId="{4E84F4BC-5E56-4757-BFDA-BCE233E8431B}" type="pres">
      <dgm:prSet presAssocID="{C54CF7BB-5895-4C7A-9F0C-95A7AE021473}" presName="parentText" presStyleLbl="alignNode1" presStyleIdx="2" presStyleCnt="3" custScaleX="192427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52DA9CA9-DD22-47AB-B874-CB6E6C7FDC7D}" type="pres">
      <dgm:prSet presAssocID="{C54CF7BB-5895-4C7A-9F0C-95A7AE021473}" presName="descendantText" presStyleLbl="alignAcc1" presStyleIdx="2" presStyleCnt="3" custScaleX="82176" custScaleY="207596" custLinFactNeighborX="-2385" custLinFactNeighborY="372">
        <dgm:presLayoutVars>
          <dgm:bulletEnabled val="1"/>
        </dgm:presLayoutVars>
      </dgm:prSet>
      <dgm:spPr/>
    </dgm:pt>
  </dgm:ptLst>
  <dgm:cxnLst>
    <dgm:cxn modelId="{01C8F10A-2D23-4CD1-B5E0-05008B3178FD}" type="presOf" srcId="{C947BB79-CC8F-4A2F-ACE2-B68F9A619B63}" destId="{E7F50771-C195-49C0-BABF-C3C826F1F5B5}" srcOrd="0" destOrd="0" presId="urn:microsoft.com/office/officeart/2005/8/layout/chevron2"/>
    <dgm:cxn modelId="{A1CF590B-75F8-4A3F-98A2-4A4F69493E54}" type="presOf" srcId="{F2FDB755-9801-4EEC-9619-BAEF2A525D4F}" destId="{5781F83F-BDBB-48D7-8E04-BE1E76747E4E}" srcOrd="0" destOrd="1" presId="urn:microsoft.com/office/officeart/2005/8/layout/chevron2"/>
    <dgm:cxn modelId="{1026BE1B-A0F9-4AD5-87E2-6764417BA6D6}" srcId="{A509AC82-1DE1-488C-8303-D3F05C56C207}" destId="{BAF76154-BD03-4B37-AD2D-11653949C4FC}" srcOrd="3" destOrd="0" parTransId="{50E6BD15-69B6-46C9-95FD-3EF5E46F4081}" sibTransId="{3C483B74-D274-4086-93A0-04AC5D97F4A2}"/>
    <dgm:cxn modelId="{ED4C1A1C-8719-4089-AB2F-77E661C08727}" type="presOf" srcId="{84202FF5-FEDD-4076-9833-6D322DB6F272}" destId="{C7743C8A-826B-467A-8725-EBCDD505B640}" srcOrd="0" destOrd="7" presId="urn:microsoft.com/office/officeart/2005/8/layout/chevron2"/>
    <dgm:cxn modelId="{75846320-91B8-44DF-8149-DEF08FB654C0}" type="presOf" srcId="{2666285D-EB52-4498-B996-DBF3F443F5B4}" destId="{224AC9B6-470B-4B7D-9FC3-FB8EAD6928A4}" srcOrd="0" destOrd="0" presId="urn:microsoft.com/office/officeart/2005/8/layout/chevron2"/>
    <dgm:cxn modelId="{30D8A822-41C3-4D76-AF80-469147A4363F}" srcId="{A509AC82-1DE1-488C-8303-D3F05C56C207}" destId="{FD4A98AF-3499-454E-A4D9-275A6F838F3F}" srcOrd="2" destOrd="0" parTransId="{33C5781F-10B5-4DF6-999C-E841DD89C071}" sibTransId="{5D23E397-03BB-48E0-88D3-2F3878D01251}"/>
    <dgm:cxn modelId="{0275E927-E9F1-441E-95BF-D17C92D726EA}" srcId="{C54CF7BB-5895-4C7A-9F0C-95A7AE021473}" destId="{80A8DD84-32CC-4D34-967C-D0C2B861EC91}" srcOrd="0" destOrd="0" parTransId="{AC7072BD-4702-4928-85D1-6BD94E530270}" sibTransId="{CCEB129A-54D8-43DE-96A6-25F82D7DB823}"/>
    <dgm:cxn modelId="{A834D540-8715-438A-A87E-D8FA9F865F90}" type="presOf" srcId="{27AAE0D0-8835-4B74-B38B-E9D3A9708FEA}" destId="{52DA9CA9-DD22-47AB-B874-CB6E6C7FDC7D}" srcOrd="0" destOrd="3" presId="urn:microsoft.com/office/officeart/2005/8/layout/chevron2"/>
    <dgm:cxn modelId="{B93E905F-6E48-4CCC-89DD-1018B0CABCFC}" type="presOf" srcId="{D7C08E89-EEB0-4610-9330-C3693A6B7BEF}" destId="{C7743C8A-826B-467A-8725-EBCDD505B640}" srcOrd="0" destOrd="5" presId="urn:microsoft.com/office/officeart/2005/8/layout/chevron2"/>
    <dgm:cxn modelId="{3ED3F369-AB71-4796-9602-FA84F54D0B9A}" srcId="{A509AC82-1DE1-488C-8303-D3F05C56C207}" destId="{15CD18E9-82C3-4006-BEB6-84579FF75DB3}" srcOrd="6" destOrd="0" parTransId="{DA54E1F6-E213-458B-9574-F6F4E270AFF7}" sibTransId="{4E3576BA-D311-4FF9-9910-8EA32FD00368}"/>
    <dgm:cxn modelId="{F956666C-5E56-40BC-A524-E5FB4FA9E324}" srcId="{A509AC82-1DE1-488C-8303-D3F05C56C207}" destId="{D7C08E89-EEB0-4610-9330-C3693A6B7BEF}" srcOrd="5" destOrd="0" parTransId="{C8BC3481-D67A-4593-9B64-C13A256E4B54}" sibTransId="{70C5A08E-938B-428F-ACC9-0F44FCF9A4A7}"/>
    <dgm:cxn modelId="{E3F5054E-34D2-4A1C-ABA4-D7CB9E2F2A40}" type="presOf" srcId="{FD4A98AF-3499-454E-A4D9-275A6F838F3F}" destId="{C7743C8A-826B-467A-8725-EBCDD505B640}" srcOrd="0" destOrd="2" presId="urn:microsoft.com/office/officeart/2005/8/layout/chevron2"/>
    <dgm:cxn modelId="{B8129250-B0C3-48AF-BF60-93ED3513BFE3}" srcId="{A509AC82-1DE1-488C-8303-D3F05C56C207}" destId="{81BDF59A-2FA7-4853-9526-3E527DD22E93}" srcOrd="1" destOrd="0" parTransId="{09ABBA2E-AB4B-4C15-A9F4-9F53CF8C836C}" sibTransId="{10CC5524-9B03-4ADF-8EA1-14CEB2166F5C}"/>
    <dgm:cxn modelId="{019C0976-4017-400A-8768-E1E3856C1DD8}" type="presOf" srcId="{027FB34A-1C85-4905-A4F1-6683D2F1F306}" destId="{52DA9CA9-DD22-47AB-B874-CB6E6C7FDC7D}" srcOrd="0" destOrd="1" presId="urn:microsoft.com/office/officeart/2005/8/layout/chevron2"/>
    <dgm:cxn modelId="{C2FC3876-75AA-4A6C-99DB-F577F9EC973A}" type="presOf" srcId="{B8C73B19-722E-4242-9897-8066DDB24A9E}" destId="{C7743C8A-826B-467A-8725-EBCDD505B640}" srcOrd="0" destOrd="0" presId="urn:microsoft.com/office/officeart/2005/8/layout/chevron2"/>
    <dgm:cxn modelId="{30A9EB59-3B75-45BB-A110-F7C6BF5DD1D4}" srcId="{A509AC82-1DE1-488C-8303-D3F05C56C207}" destId="{84202FF5-FEDD-4076-9833-6D322DB6F272}" srcOrd="7" destOrd="0" parTransId="{2B101547-E9D8-4E2A-B0DE-857932DF55A0}" sibTransId="{CA1B31D9-35A4-4A00-9279-A35D60DCBB9D}"/>
    <dgm:cxn modelId="{C91E487E-8E75-46E9-AD5C-EB4C4795B0F6}" type="presOf" srcId="{C54CF7BB-5895-4C7A-9F0C-95A7AE021473}" destId="{4E84F4BC-5E56-4757-BFDA-BCE233E8431B}" srcOrd="0" destOrd="0" presId="urn:microsoft.com/office/officeart/2005/8/layout/chevron2"/>
    <dgm:cxn modelId="{4798657F-E230-41EB-92C4-9B400E33179A}" srcId="{C54CF7BB-5895-4C7A-9F0C-95A7AE021473}" destId="{59A80E8F-32B7-4D88-8D79-C8F8EDE3BFB6}" srcOrd="2" destOrd="0" parTransId="{A6F1F281-0B55-4D1B-8238-E461332F85FF}" sibTransId="{5CA2028B-CCC9-4687-90A2-15A68B204496}"/>
    <dgm:cxn modelId="{BADC3788-2AAD-4367-9125-18BFEE70D67C}" srcId="{2666285D-EB52-4498-B996-DBF3F443F5B4}" destId="{C54CF7BB-5895-4C7A-9F0C-95A7AE021473}" srcOrd="2" destOrd="0" parTransId="{D07B96DA-2AED-4863-8EBB-F0E1F8A9CFB3}" sibTransId="{19200F5E-4664-462A-92F4-6F52F486BED0}"/>
    <dgm:cxn modelId="{A0DA0590-1AEE-4F3A-A42E-87B9222C8D5C}" srcId="{C947BB79-CC8F-4A2F-ACE2-B68F9A619B63}" destId="{F2FDB755-9801-4EEC-9619-BAEF2A525D4F}" srcOrd="1" destOrd="0" parTransId="{58FAB5CE-0F4F-4553-B3E3-F1BAAB05446D}" sibTransId="{BBEFA94A-E40D-4991-BB35-F140A0FB43D9}"/>
    <dgm:cxn modelId="{E4D76597-C8A8-4CCE-84CA-6C997D4107BA}" type="presOf" srcId="{BAF76154-BD03-4B37-AD2D-11653949C4FC}" destId="{C7743C8A-826B-467A-8725-EBCDD505B640}" srcOrd="0" destOrd="3" presId="urn:microsoft.com/office/officeart/2005/8/layout/chevron2"/>
    <dgm:cxn modelId="{E5F2919A-2FA2-408B-BF09-BCB83912D552}" srcId="{C947BB79-CC8F-4A2F-ACE2-B68F9A619B63}" destId="{7D2320EE-AF8E-47A5-82A0-37F5DF8F9389}" srcOrd="0" destOrd="0" parTransId="{A1F64DEC-4845-4813-9460-72B1145144E7}" sibTransId="{7136BACA-38F0-416B-994B-D4394C2D5FD7}"/>
    <dgm:cxn modelId="{5694FC9D-7A0B-41F5-90AA-18D702733C15}" type="presOf" srcId="{59A80E8F-32B7-4D88-8D79-C8F8EDE3BFB6}" destId="{52DA9CA9-DD22-47AB-B874-CB6E6C7FDC7D}" srcOrd="0" destOrd="2" presId="urn:microsoft.com/office/officeart/2005/8/layout/chevron2"/>
    <dgm:cxn modelId="{B32661A1-FFAA-48E3-A3AC-BC2A7DAFACDD}" type="presOf" srcId="{E0BAA902-3AF9-451F-BB49-282E849798FA}" destId="{C7743C8A-826B-467A-8725-EBCDD505B640}" srcOrd="0" destOrd="4" presId="urn:microsoft.com/office/officeart/2005/8/layout/chevron2"/>
    <dgm:cxn modelId="{FB1730A8-08BD-4058-8F73-0B599582CEC6}" type="presOf" srcId="{A509AC82-1DE1-488C-8303-D3F05C56C207}" destId="{991B5AF3-58B7-40A8-B013-9F4EA6E0689D}" srcOrd="0" destOrd="0" presId="urn:microsoft.com/office/officeart/2005/8/layout/chevron2"/>
    <dgm:cxn modelId="{054DCCAC-6344-4EED-A741-CD5629EC0B11}" type="presOf" srcId="{7D2320EE-AF8E-47A5-82A0-37F5DF8F9389}" destId="{5781F83F-BDBB-48D7-8E04-BE1E76747E4E}" srcOrd="0" destOrd="0" presId="urn:microsoft.com/office/officeart/2005/8/layout/chevron2"/>
    <dgm:cxn modelId="{FEA2B6AE-C51B-4D27-91A9-08FBCB2CB656}" type="presOf" srcId="{80A8DD84-32CC-4D34-967C-D0C2B861EC91}" destId="{52DA9CA9-DD22-47AB-B874-CB6E6C7FDC7D}" srcOrd="0" destOrd="0" presId="urn:microsoft.com/office/officeart/2005/8/layout/chevron2"/>
    <dgm:cxn modelId="{E973BDB2-97F9-4B10-915A-0118D4D9F123}" srcId="{C54CF7BB-5895-4C7A-9F0C-95A7AE021473}" destId="{027FB34A-1C85-4905-A4F1-6683D2F1F306}" srcOrd="1" destOrd="0" parTransId="{515CF6B3-59E7-4B5D-A032-7C323FAE8B5C}" sibTransId="{15E9E4CA-6FFD-49C8-B772-17AB269193E3}"/>
    <dgm:cxn modelId="{343643B5-E392-45BF-88FD-D3271177D8CE}" type="presOf" srcId="{81BDF59A-2FA7-4853-9526-3E527DD22E93}" destId="{C7743C8A-826B-467A-8725-EBCDD505B640}" srcOrd="0" destOrd="1" presId="urn:microsoft.com/office/officeart/2005/8/layout/chevron2"/>
    <dgm:cxn modelId="{720E36CD-DEEF-4800-B317-B90D527CEB19}" srcId="{A509AC82-1DE1-488C-8303-D3F05C56C207}" destId="{B8C73B19-722E-4242-9897-8066DDB24A9E}" srcOrd="0" destOrd="0" parTransId="{0AA8E816-1757-4E9C-836F-B5367219BF01}" sibTransId="{7895C3E4-6C49-492C-AD96-CD2C2BBBFE29}"/>
    <dgm:cxn modelId="{C2C280CF-4E59-4A27-AD36-B02F2D01B09C}" srcId="{C54CF7BB-5895-4C7A-9F0C-95A7AE021473}" destId="{27AAE0D0-8835-4B74-B38B-E9D3A9708FEA}" srcOrd="3" destOrd="0" parTransId="{CED09EC9-C749-43E1-B415-D9915B7E044C}" sibTransId="{14F8F60D-CA7B-4092-825D-A95A21892F00}"/>
    <dgm:cxn modelId="{A4AD99E2-3A90-4AA1-8F41-7B7B1D1F37D4}" srcId="{2666285D-EB52-4498-B996-DBF3F443F5B4}" destId="{A509AC82-1DE1-488C-8303-D3F05C56C207}" srcOrd="0" destOrd="0" parTransId="{FDC45C5E-4F34-447B-9180-0BDE5702C76D}" sibTransId="{2D4DEFB5-23B6-4564-9BD5-822D5A6601D8}"/>
    <dgm:cxn modelId="{7D8877F0-C49D-4C31-AE43-608A5541982E}" srcId="{2666285D-EB52-4498-B996-DBF3F443F5B4}" destId="{C947BB79-CC8F-4A2F-ACE2-B68F9A619B63}" srcOrd="1" destOrd="0" parTransId="{3D2FF1A6-810D-42C2-9AEB-D5722EE7EA07}" sibTransId="{43C72D67-EE81-466C-A7C8-071B38FC3936}"/>
    <dgm:cxn modelId="{B9CE6CF7-36CD-44D4-9810-958DDE692C98}" srcId="{A509AC82-1DE1-488C-8303-D3F05C56C207}" destId="{E0BAA902-3AF9-451F-BB49-282E849798FA}" srcOrd="4" destOrd="0" parTransId="{DA89C90F-0FA5-45A1-81C9-ACCC2382F87F}" sibTransId="{36CA598A-E7D4-41EF-959A-0A8975AC6077}"/>
    <dgm:cxn modelId="{C2BDEBF8-D398-43BB-87D2-ECBA85F8F051}" type="presOf" srcId="{15CD18E9-82C3-4006-BEB6-84579FF75DB3}" destId="{C7743C8A-826B-467A-8725-EBCDD505B640}" srcOrd="0" destOrd="6" presId="urn:microsoft.com/office/officeart/2005/8/layout/chevron2"/>
    <dgm:cxn modelId="{4C0691D1-F1CB-439F-B72A-282A666127EF}" type="presParOf" srcId="{224AC9B6-470B-4B7D-9FC3-FB8EAD6928A4}" destId="{213A6E7B-A494-4C32-B831-E6BA89D9A708}" srcOrd="0" destOrd="0" presId="urn:microsoft.com/office/officeart/2005/8/layout/chevron2"/>
    <dgm:cxn modelId="{D448889C-0E79-41B8-AB76-F8AFF2E8C44A}" type="presParOf" srcId="{213A6E7B-A494-4C32-B831-E6BA89D9A708}" destId="{991B5AF3-58B7-40A8-B013-9F4EA6E0689D}" srcOrd="0" destOrd="0" presId="urn:microsoft.com/office/officeart/2005/8/layout/chevron2"/>
    <dgm:cxn modelId="{DC9BC28C-E483-471E-AE06-262C6AC42526}" type="presParOf" srcId="{213A6E7B-A494-4C32-B831-E6BA89D9A708}" destId="{C7743C8A-826B-467A-8725-EBCDD505B640}" srcOrd="1" destOrd="0" presId="urn:microsoft.com/office/officeart/2005/8/layout/chevron2"/>
    <dgm:cxn modelId="{8D16C219-8191-44A3-8C3C-B98761DD8E04}" type="presParOf" srcId="{224AC9B6-470B-4B7D-9FC3-FB8EAD6928A4}" destId="{15F2E4B7-D227-4FBE-B77D-C159DB55E793}" srcOrd="1" destOrd="0" presId="urn:microsoft.com/office/officeart/2005/8/layout/chevron2"/>
    <dgm:cxn modelId="{1B4102CF-9C0A-4BC8-BB27-A26A205C3526}" type="presParOf" srcId="{224AC9B6-470B-4B7D-9FC3-FB8EAD6928A4}" destId="{3973FD21-2F17-4D73-8287-677113A6D7A6}" srcOrd="2" destOrd="0" presId="urn:microsoft.com/office/officeart/2005/8/layout/chevron2"/>
    <dgm:cxn modelId="{EC5C1611-718B-4758-84BE-2B286C596838}" type="presParOf" srcId="{3973FD21-2F17-4D73-8287-677113A6D7A6}" destId="{E7F50771-C195-49C0-BABF-C3C826F1F5B5}" srcOrd="0" destOrd="0" presId="urn:microsoft.com/office/officeart/2005/8/layout/chevron2"/>
    <dgm:cxn modelId="{E62B6E96-5CEF-4A0A-AA0F-E8096B1DFF3A}" type="presParOf" srcId="{3973FD21-2F17-4D73-8287-677113A6D7A6}" destId="{5781F83F-BDBB-48D7-8E04-BE1E76747E4E}" srcOrd="1" destOrd="0" presId="urn:microsoft.com/office/officeart/2005/8/layout/chevron2"/>
    <dgm:cxn modelId="{E7BC1DF1-DAC0-4DCC-A918-516087D9B9E9}" type="presParOf" srcId="{224AC9B6-470B-4B7D-9FC3-FB8EAD6928A4}" destId="{07760DA7-0938-4F9A-BBEA-2C6A77E455E0}" srcOrd="3" destOrd="0" presId="urn:microsoft.com/office/officeart/2005/8/layout/chevron2"/>
    <dgm:cxn modelId="{0CC7E0E7-AA9E-4A2F-886B-CB54DA4A0C66}" type="presParOf" srcId="{224AC9B6-470B-4B7D-9FC3-FB8EAD6928A4}" destId="{FA7B12BB-E87C-4506-B0CC-1A0B2EBFA590}" srcOrd="4" destOrd="0" presId="urn:microsoft.com/office/officeart/2005/8/layout/chevron2"/>
    <dgm:cxn modelId="{1460AF6B-F5DE-472D-8E9C-199293C0529F}" type="presParOf" srcId="{FA7B12BB-E87C-4506-B0CC-1A0B2EBFA590}" destId="{4E84F4BC-5E56-4757-BFDA-BCE233E8431B}" srcOrd="0" destOrd="0" presId="urn:microsoft.com/office/officeart/2005/8/layout/chevron2"/>
    <dgm:cxn modelId="{A9E95781-F4A4-4664-935B-AEAF8531C56E}" type="presParOf" srcId="{FA7B12BB-E87C-4506-B0CC-1A0B2EBFA590}" destId="{52DA9CA9-DD22-47AB-B874-CB6E6C7FDC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66285D-EB52-4498-B996-DBF3F443F5B4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k-SK"/>
        </a:p>
      </dgm:t>
    </dgm:pt>
    <dgm:pt modelId="{A509AC82-1DE1-488C-8303-D3F05C56C207}">
      <dgm:prSet phldrT="[Text]" custT="1"/>
      <dgm:spPr/>
      <dgm:t>
        <a:bodyPr/>
        <a:lstStyle/>
        <a:p>
          <a:r>
            <a:rPr lang="sk-SK" sz="1400" b="1" dirty="0"/>
            <a:t>CIEĽ</a:t>
          </a:r>
          <a:endParaRPr lang="sk-SK" sz="1100" dirty="0"/>
        </a:p>
      </dgm:t>
    </dgm:pt>
    <dgm:pt modelId="{FDC45C5E-4F34-447B-9180-0BDE5702C76D}" type="parTrans" cxnId="{A4AD99E2-3A90-4AA1-8F41-7B7B1D1F37D4}">
      <dgm:prSet/>
      <dgm:spPr/>
      <dgm:t>
        <a:bodyPr/>
        <a:lstStyle/>
        <a:p>
          <a:endParaRPr lang="sk-SK"/>
        </a:p>
      </dgm:t>
    </dgm:pt>
    <dgm:pt modelId="{2D4DEFB5-23B6-4564-9BD5-822D5A6601D8}" type="sibTrans" cxnId="{A4AD99E2-3A90-4AA1-8F41-7B7B1D1F37D4}">
      <dgm:prSet/>
      <dgm:spPr/>
      <dgm:t>
        <a:bodyPr/>
        <a:lstStyle/>
        <a:p>
          <a:endParaRPr lang="sk-SK"/>
        </a:p>
      </dgm:t>
    </dgm:pt>
    <dgm:pt modelId="{B8C73B19-722E-4242-9897-8066DDB24A9E}">
      <dgm:prSet phldrT="[Text]"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None/>
          </a:pPr>
          <a:r>
            <a:rPr lang="sk-SK" sz="1400" u="none" dirty="0"/>
            <a:t>Preveriť najmä nasledujúce oblasti: </a:t>
          </a:r>
        </a:p>
      </dgm:t>
    </dgm:pt>
    <dgm:pt modelId="{0AA8E816-1757-4E9C-836F-B5367219BF01}" type="parTrans" cxnId="{720E36CD-DEEF-4800-B317-B90D527CEB19}">
      <dgm:prSet/>
      <dgm:spPr/>
      <dgm:t>
        <a:bodyPr/>
        <a:lstStyle/>
        <a:p>
          <a:endParaRPr lang="sk-SK"/>
        </a:p>
      </dgm:t>
    </dgm:pt>
    <dgm:pt modelId="{7895C3E4-6C49-492C-AD96-CD2C2BBBFE29}" type="sibTrans" cxnId="{720E36CD-DEEF-4800-B317-B90D527CEB19}">
      <dgm:prSet/>
      <dgm:spPr/>
      <dgm:t>
        <a:bodyPr/>
        <a:lstStyle/>
        <a:p>
          <a:endParaRPr lang="sk-SK"/>
        </a:p>
      </dgm:t>
    </dgm:pt>
    <dgm:pt modelId="{C947BB79-CC8F-4A2F-ACE2-B68F9A619B63}">
      <dgm:prSet phldrT="[Text]" custT="1"/>
      <dgm:spPr/>
      <dgm:t>
        <a:bodyPr/>
        <a:lstStyle/>
        <a:p>
          <a:r>
            <a:rPr lang="sk-SK" sz="1200" b="1" dirty="0"/>
            <a:t>VZORKA</a:t>
          </a:r>
          <a:endParaRPr lang="sk-SK" sz="1100" b="1" dirty="0"/>
        </a:p>
      </dgm:t>
    </dgm:pt>
    <dgm:pt modelId="{3D2FF1A6-810D-42C2-9AEB-D5722EE7EA07}" type="parTrans" cxnId="{7D8877F0-C49D-4C31-AE43-608A5541982E}">
      <dgm:prSet/>
      <dgm:spPr/>
      <dgm:t>
        <a:bodyPr/>
        <a:lstStyle/>
        <a:p>
          <a:endParaRPr lang="sk-SK"/>
        </a:p>
      </dgm:t>
    </dgm:pt>
    <dgm:pt modelId="{43C72D67-EE81-466C-A7C8-071B38FC3936}" type="sibTrans" cxnId="{7D8877F0-C49D-4C31-AE43-608A5541982E}">
      <dgm:prSet/>
      <dgm:spPr/>
      <dgm:t>
        <a:bodyPr/>
        <a:lstStyle/>
        <a:p>
          <a:endParaRPr lang="sk-SK"/>
        </a:p>
      </dgm:t>
    </dgm:pt>
    <dgm:pt modelId="{7D2320EE-AF8E-47A5-82A0-37F5DF8F9389}">
      <dgm:prSet phldrT="[Text]" custT="1"/>
      <dgm:spPr/>
      <dgm:t>
        <a:bodyPr/>
        <a:lstStyle/>
        <a:p>
          <a:pPr marL="180975" indent="-180975"/>
          <a:r>
            <a:rPr lang="sk-SK" sz="1400" dirty="0"/>
            <a:t>5 správcovských spoločností a</a:t>
          </a:r>
        </a:p>
      </dgm:t>
    </dgm:pt>
    <dgm:pt modelId="{A1F64DEC-4845-4813-9460-72B1145144E7}" type="parTrans" cxnId="{E5F2919A-2FA2-408B-BF09-BCB83912D552}">
      <dgm:prSet/>
      <dgm:spPr/>
      <dgm:t>
        <a:bodyPr/>
        <a:lstStyle/>
        <a:p>
          <a:endParaRPr lang="sk-SK"/>
        </a:p>
      </dgm:t>
    </dgm:pt>
    <dgm:pt modelId="{7136BACA-38F0-416B-994B-D4394C2D5FD7}" type="sibTrans" cxnId="{E5F2919A-2FA2-408B-BF09-BCB83912D552}">
      <dgm:prSet/>
      <dgm:spPr/>
      <dgm:t>
        <a:bodyPr/>
        <a:lstStyle/>
        <a:p>
          <a:endParaRPr lang="sk-SK"/>
        </a:p>
      </dgm:t>
    </dgm:pt>
    <dgm:pt modelId="{C54CF7BB-5895-4C7A-9F0C-95A7AE021473}">
      <dgm:prSet phldrT="[Text]" custT="1"/>
      <dgm:spPr/>
      <dgm:t>
        <a:bodyPr/>
        <a:lstStyle/>
        <a:p>
          <a:pPr algn="ctr"/>
          <a:r>
            <a:rPr lang="sk-SK" sz="1100" b="1" dirty="0"/>
            <a:t>VYHODNOTENIE CSA</a:t>
          </a:r>
        </a:p>
      </dgm:t>
    </dgm:pt>
    <dgm:pt modelId="{D07B96DA-2AED-4863-8EBB-F0E1F8A9CFB3}" type="parTrans" cxnId="{BADC3788-2AAD-4367-9125-18BFEE70D67C}">
      <dgm:prSet/>
      <dgm:spPr/>
      <dgm:t>
        <a:bodyPr/>
        <a:lstStyle/>
        <a:p>
          <a:endParaRPr lang="sk-SK"/>
        </a:p>
      </dgm:t>
    </dgm:pt>
    <dgm:pt modelId="{19200F5E-4664-462A-92F4-6F52F486BED0}" type="sibTrans" cxnId="{BADC3788-2AAD-4367-9125-18BFEE70D67C}">
      <dgm:prSet/>
      <dgm:spPr/>
      <dgm:t>
        <a:bodyPr/>
        <a:lstStyle/>
        <a:p>
          <a:endParaRPr lang="sk-SK"/>
        </a:p>
      </dgm:t>
    </dgm:pt>
    <dgm:pt modelId="{80A8DD84-32CC-4D34-967C-D0C2B861EC91}">
      <dgm:prSet phldrT="[Text]" custT="1"/>
      <dgm:spPr/>
      <dgm:t>
        <a:bodyPr/>
        <a:lstStyle/>
        <a:p>
          <a:pPr marL="180975" indent="-180975"/>
          <a:r>
            <a:rPr lang="sk-SK" sz="1400" dirty="0"/>
            <a:t>Neboli zistené významné porušenia.</a:t>
          </a:r>
          <a:endParaRPr lang="sk-SK" sz="1400" dirty="0">
            <a:solidFill>
              <a:srgbClr val="0070C0"/>
            </a:solidFill>
          </a:endParaRPr>
        </a:p>
      </dgm:t>
    </dgm:pt>
    <dgm:pt modelId="{AC7072BD-4702-4928-85D1-6BD94E530270}" type="parTrans" cxnId="{0275E927-E9F1-441E-95BF-D17C92D726EA}">
      <dgm:prSet/>
      <dgm:spPr/>
      <dgm:t>
        <a:bodyPr/>
        <a:lstStyle/>
        <a:p>
          <a:endParaRPr lang="sk-SK"/>
        </a:p>
      </dgm:t>
    </dgm:pt>
    <dgm:pt modelId="{CCEB129A-54D8-43DE-96A6-25F82D7DB823}" type="sibTrans" cxnId="{0275E927-E9F1-441E-95BF-D17C92D726EA}">
      <dgm:prSet/>
      <dgm:spPr/>
      <dgm:t>
        <a:bodyPr/>
        <a:lstStyle/>
        <a:p>
          <a:endParaRPr lang="sk-SK"/>
        </a:p>
      </dgm:t>
    </dgm:pt>
    <dgm:pt modelId="{9BF03539-2AA4-463F-9A39-1A492778B1A2}">
      <dgm:prSet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300" b="1" u="none" dirty="0">
              <a:solidFill>
                <a:srgbClr val="0070C0"/>
              </a:solidFill>
            </a:rPr>
            <a:t>Integrácia rizík ohrozujúcich udržateľnosť a faktory udržateľnosti</a:t>
          </a:r>
        </a:p>
      </dgm:t>
    </dgm:pt>
    <dgm:pt modelId="{1C23D9F7-CC0C-49DA-9069-6BC8756CC236}" type="parTrans" cxnId="{40793750-FC5D-455F-A77A-5C1359105189}">
      <dgm:prSet/>
      <dgm:spPr/>
      <dgm:t>
        <a:bodyPr/>
        <a:lstStyle/>
        <a:p>
          <a:endParaRPr lang="sk-SK"/>
        </a:p>
      </dgm:t>
    </dgm:pt>
    <dgm:pt modelId="{366E0233-4F30-48F4-94EB-E2A8234A8143}" type="sibTrans" cxnId="{40793750-FC5D-455F-A77A-5C1359105189}">
      <dgm:prSet/>
      <dgm:spPr/>
      <dgm:t>
        <a:bodyPr/>
        <a:lstStyle/>
        <a:p>
          <a:endParaRPr lang="sk-SK"/>
        </a:p>
      </dgm:t>
    </dgm:pt>
    <dgm:pt modelId="{348C64EB-23FD-4C30-9D32-12649166674A}">
      <dgm:prSet custT="1"/>
      <dgm:spPr/>
      <dgm:t>
        <a:bodyPr/>
        <a:lstStyle/>
        <a:p>
          <a:pPr marL="449263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dirty="0"/>
            <a:t>Prevádzkové podmienky, administratívne postupy, kontrolné mechanizmy a organizačné požiadavky</a:t>
          </a:r>
        </a:p>
      </dgm:t>
    </dgm:pt>
    <dgm:pt modelId="{92F1E2E7-6A27-4E85-A4CA-D10E5E6211CC}" type="parTrans" cxnId="{2F86804F-D3B6-44E5-AA7D-1B89926A9DA1}">
      <dgm:prSet/>
      <dgm:spPr/>
      <dgm:t>
        <a:bodyPr/>
        <a:lstStyle/>
        <a:p>
          <a:endParaRPr lang="sk-SK"/>
        </a:p>
      </dgm:t>
    </dgm:pt>
    <dgm:pt modelId="{6F0BF05D-F622-43A6-A8ED-04FF7F289C04}" type="sibTrans" cxnId="{2F86804F-D3B6-44E5-AA7D-1B89926A9DA1}">
      <dgm:prSet/>
      <dgm:spPr/>
      <dgm:t>
        <a:bodyPr/>
        <a:lstStyle/>
        <a:p>
          <a:endParaRPr lang="sk-SK"/>
        </a:p>
      </dgm:t>
    </dgm:pt>
    <dgm:pt modelId="{FAEF070A-51E3-497C-B983-41A630FB7463}">
      <dgm:prSet custT="1"/>
      <dgm:spPr/>
      <dgm:t>
        <a:bodyPr/>
        <a:lstStyle/>
        <a:p>
          <a:pPr marL="180975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b="1" u="none" dirty="0">
              <a:solidFill>
                <a:srgbClr val="0070C0"/>
              </a:solidFill>
            </a:rPr>
            <a:t>Transparentnosť zverejnení</a:t>
          </a:r>
        </a:p>
      </dgm:t>
    </dgm:pt>
    <dgm:pt modelId="{5AF5689C-A9FA-4DE9-B4C6-D6DFB2A79E17}" type="parTrans" cxnId="{63702233-715E-4350-9794-DB6D6B3E432A}">
      <dgm:prSet/>
      <dgm:spPr/>
      <dgm:t>
        <a:bodyPr/>
        <a:lstStyle/>
        <a:p>
          <a:endParaRPr lang="sk-SK"/>
        </a:p>
      </dgm:t>
    </dgm:pt>
    <dgm:pt modelId="{13A0FF3A-4363-4E24-A9F9-8ECE9EC35201}" type="sibTrans" cxnId="{63702233-715E-4350-9794-DB6D6B3E432A}">
      <dgm:prSet/>
      <dgm:spPr/>
      <dgm:t>
        <a:bodyPr/>
        <a:lstStyle/>
        <a:p>
          <a:endParaRPr lang="sk-SK"/>
        </a:p>
      </dgm:t>
    </dgm:pt>
    <dgm:pt modelId="{EC66B623-7941-48CE-90CE-2CFEC1DB4B42}">
      <dgm:prSet custT="1"/>
      <dgm:spPr/>
      <dgm:t>
        <a:bodyPr/>
        <a:lstStyle/>
        <a:p>
          <a:pPr marL="449263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dirty="0"/>
            <a:t>Zverejnenia na úrovni spoločnosti (entity level)</a:t>
          </a:r>
        </a:p>
      </dgm:t>
    </dgm:pt>
    <dgm:pt modelId="{D15CD0B4-3AF1-48BA-B39D-20A0EE722C34}" type="parTrans" cxnId="{4DD813B3-BC8C-4BE4-AFAB-82E65C6B0AF4}">
      <dgm:prSet/>
      <dgm:spPr/>
      <dgm:t>
        <a:bodyPr/>
        <a:lstStyle/>
        <a:p>
          <a:endParaRPr lang="sk-SK"/>
        </a:p>
      </dgm:t>
    </dgm:pt>
    <dgm:pt modelId="{E26CA7A7-A5AC-4B13-880A-B3D8D1DDDCAD}" type="sibTrans" cxnId="{4DD813B3-BC8C-4BE4-AFAB-82E65C6B0AF4}">
      <dgm:prSet/>
      <dgm:spPr/>
      <dgm:t>
        <a:bodyPr/>
        <a:lstStyle/>
        <a:p>
          <a:endParaRPr lang="sk-SK"/>
        </a:p>
      </dgm:t>
    </dgm:pt>
    <dgm:pt modelId="{690AFD76-407E-4DDD-A1F8-9DD284E71B3A}">
      <dgm:prSet custT="1"/>
      <dgm:spPr/>
      <dgm:t>
        <a:bodyPr/>
        <a:lstStyle/>
        <a:p>
          <a:pPr marL="449263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dirty="0"/>
            <a:t>Zverejnenia na úrovni produktov (product level)</a:t>
          </a:r>
        </a:p>
      </dgm:t>
    </dgm:pt>
    <dgm:pt modelId="{9F669774-3324-4DBB-ADC1-0AE1CE91C6E5}" type="parTrans" cxnId="{1C4240E6-5E25-4CF8-A7C1-B4E0B60DD603}">
      <dgm:prSet/>
      <dgm:spPr/>
      <dgm:t>
        <a:bodyPr/>
        <a:lstStyle/>
        <a:p>
          <a:endParaRPr lang="sk-SK"/>
        </a:p>
      </dgm:t>
    </dgm:pt>
    <dgm:pt modelId="{FB893FC9-4A00-4BF3-887A-EA3DC505461D}" type="sibTrans" cxnId="{1C4240E6-5E25-4CF8-A7C1-B4E0B60DD603}">
      <dgm:prSet/>
      <dgm:spPr/>
      <dgm:t>
        <a:bodyPr/>
        <a:lstStyle/>
        <a:p>
          <a:endParaRPr lang="sk-SK"/>
        </a:p>
      </dgm:t>
    </dgm:pt>
    <dgm:pt modelId="{29A1575E-7367-476E-A8F3-E9DFB40750B9}">
      <dgm:prSet custT="1"/>
      <dgm:spPr/>
      <dgm:t>
        <a:bodyPr/>
        <a:lstStyle/>
        <a:p>
          <a:pPr marL="449263" lvl="1" indent="-18097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dirty="0"/>
            <a:t>Riadenie rizík</a:t>
          </a:r>
        </a:p>
      </dgm:t>
    </dgm:pt>
    <dgm:pt modelId="{E41572D7-5145-44B1-848E-B749F2223349}" type="parTrans" cxnId="{09DA205B-CA91-49D2-8175-065AC1E2F29D}">
      <dgm:prSet/>
      <dgm:spPr/>
      <dgm:t>
        <a:bodyPr/>
        <a:lstStyle/>
        <a:p>
          <a:endParaRPr lang="sk-SK"/>
        </a:p>
      </dgm:t>
    </dgm:pt>
    <dgm:pt modelId="{5168EB0F-C906-4781-A363-2E9A2ED5C2AB}" type="sibTrans" cxnId="{09DA205B-CA91-49D2-8175-065AC1E2F29D}">
      <dgm:prSet/>
      <dgm:spPr/>
      <dgm:t>
        <a:bodyPr/>
        <a:lstStyle/>
        <a:p>
          <a:endParaRPr lang="sk-SK"/>
        </a:p>
      </dgm:t>
    </dgm:pt>
    <dgm:pt modelId="{B093EE2D-5848-4B5E-9E9C-416D64F42E0A}">
      <dgm:prSet phldrT="[Text]" custT="1"/>
      <dgm:spPr/>
      <dgm:t>
        <a:bodyPr/>
        <a:lstStyle/>
        <a:p>
          <a:pPr marL="180975" indent="-180975"/>
          <a:r>
            <a:rPr lang="sk-SK" sz="1400" dirty="0"/>
            <a:t>13 UCITS fondov (100% pokrytie trhu)</a:t>
          </a:r>
        </a:p>
      </dgm:t>
    </dgm:pt>
    <dgm:pt modelId="{31B27BD0-8529-4B31-9374-4C78F452A55F}" type="parTrans" cxnId="{F55B4707-5BE0-498C-98BD-3CDB145F3EFA}">
      <dgm:prSet/>
      <dgm:spPr/>
      <dgm:t>
        <a:bodyPr/>
        <a:lstStyle/>
        <a:p>
          <a:endParaRPr lang="sk-SK"/>
        </a:p>
      </dgm:t>
    </dgm:pt>
    <dgm:pt modelId="{0D7D2D9B-3764-4D36-8270-DAE9D9CE617B}" type="sibTrans" cxnId="{F55B4707-5BE0-498C-98BD-3CDB145F3EFA}">
      <dgm:prSet/>
      <dgm:spPr/>
      <dgm:t>
        <a:bodyPr/>
        <a:lstStyle/>
        <a:p>
          <a:endParaRPr lang="sk-SK"/>
        </a:p>
      </dgm:t>
    </dgm:pt>
    <dgm:pt modelId="{046A4257-752F-4E45-9202-036D000124E5}">
      <dgm:prSet custT="1"/>
      <dgm:spPr/>
      <dgm:t>
        <a:bodyPr/>
        <a:lstStyle/>
        <a:p>
          <a:pPr marL="180975" indent="-180975"/>
          <a:r>
            <a:rPr lang="sk-SK" sz="1400" b="1" dirty="0">
              <a:solidFill>
                <a:srgbClr val="0070C0"/>
              </a:solidFill>
            </a:rPr>
            <a:t>Limity personálnych a ekonomických zdrojov </a:t>
          </a:r>
          <a:r>
            <a:rPr lang="sk-SK" sz="1400" dirty="0"/>
            <a:t>lokálnych správcovských spoločností a s tým spojená závislosť na dátach a nastaveniach v skupine.</a:t>
          </a:r>
        </a:p>
      </dgm:t>
    </dgm:pt>
    <dgm:pt modelId="{E0ECE20D-9B6F-4C14-8593-62F348A94581}" type="parTrans" cxnId="{B8CF1092-5AC8-4FF6-94D6-34B7061A2FCC}">
      <dgm:prSet/>
      <dgm:spPr/>
      <dgm:t>
        <a:bodyPr/>
        <a:lstStyle/>
        <a:p>
          <a:endParaRPr lang="sk-SK"/>
        </a:p>
      </dgm:t>
    </dgm:pt>
    <dgm:pt modelId="{676E1AA7-82B3-4DA6-8D52-8AA76AEA08BD}" type="sibTrans" cxnId="{B8CF1092-5AC8-4FF6-94D6-34B7061A2FCC}">
      <dgm:prSet/>
      <dgm:spPr/>
      <dgm:t>
        <a:bodyPr/>
        <a:lstStyle/>
        <a:p>
          <a:endParaRPr lang="sk-SK"/>
        </a:p>
      </dgm:t>
    </dgm:pt>
    <dgm:pt modelId="{CEC69623-871B-4D36-9F98-D8568C342E46}">
      <dgm:prSet custT="1"/>
      <dgm:spPr/>
      <dgm:t>
        <a:bodyPr/>
        <a:lstStyle/>
        <a:p>
          <a:pPr marL="180975" indent="-180975"/>
          <a:r>
            <a:rPr lang="sk-SK" sz="1400" b="1" dirty="0">
              <a:solidFill>
                <a:srgbClr val="0070C0"/>
              </a:solidFill>
            </a:rPr>
            <a:t>Nutná podpora </a:t>
          </a:r>
          <a:r>
            <a:rPr lang="sk-SK" sz="1400" dirty="0"/>
            <a:t>lokálnych správcovských spoločností od medzinárodnej konsolidovanej skupiny pri implementácií ESG regulácie</a:t>
          </a:r>
        </a:p>
      </dgm:t>
    </dgm:pt>
    <dgm:pt modelId="{B175B8AF-784A-46D1-8B71-70316E971C62}" type="parTrans" cxnId="{8DCD9A83-BC4A-4EFF-8450-6934D9AF85CA}">
      <dgm:prSet/>
      <dgm:spPr/>
      <dgm:t>
        <a:bodyPr/>
        <a:lstStyle/>
        <a:p>
          <a:endParaRPr lang="sk-SK"/>
        </a:p>
      </dgm:t>
    </dgm:pt>
    <dgm:pt modelId="{A8A377FC-D7B3-4799-A82A-9A2F619116C9}" type="sibTrans" cxnId="{8DCD9A83-BC4A-4EFF-8450-6934D9AF85CA}">
      <dgm:prSet/>
      <dgm:spPr/>
      <dgm:t>
        <a:bodyPr/>
        <a:lstStyle/>
        <a:p>
          <a:endParaRPr lang="sk-SK"/>
        </a:p>
      </dgm:t>
    </dgm:pt>
    <dgm:pt modelId="{D6DFC7B3-9C97-46BC-B7F1-0C15F7F0ACAA}">
      <dgm:prSet custT="1"/>
      <dgm:spPr/>
      <dgm:t>
        <a:bodyPr/>
        <a:lstStyle/>
        <a:p>
          <a:pPr marL="180975" indent="-180975"/>
          <a:r>
            <a:rPr lang="sk-SK" sz="1400" dirty="0"/>
            <a:t>Dôležitosť správnosti dát a výberu ich poskytovateľov.</a:t>
          </a:r>
        </a:p>
      </dgm:t>
    </dgm:pt>
    <dgm:pt modelId="{F8E719B2-A141-48F4-A98D-2D17842EC0A5}" type="parTrans" cxnId="{F873D0A5-DBDF-4634-ABBC-D663599E2281}">
      <dgm:prSet/>
      <dgm:spPr/>
      <dgm:t>
        <a:bodyPr/>
        <a:lstStyle/>
        <a:p>
          <a:endParaRPr lang="sk-SK"/>
        </a:p>
      </dgm:t>
    </dgm:pt>
    <dgm:pt modelId="{2DA94EB7-1A28-4AF9-8D86-1685E9FFEB65}" type="sibTrans" cxnId="{F873D0A5-DBDF-4634-ABBC-D663599E2281}">
      <dgm:prSet/>
      <dgm:spPr/>
      <dgm:t>
        <a:bodyPr/>
        <a:lstStyle/>
        <a:p>
          <a:endParaRPr lang="sk-SK"/>
        </a:p>
      </dgm:t>
    </dgm:pt>
    <dgm:pt modelId="{224AC9B6-470B-4B7D-9FC3-FB8EAD6928A4}" type="pres">
      <dgm:prSet presAssocID="{2666285D-EB52-4498-B996-DBF3F443F5B4}" presName="linearFlow" presStyleCnt="0">
        <dgm:presLayoutVars>
          <dgm:dir/>
          <dgm:animLvl val="lvl"/>
          <dgm:resizeHandles val="exact"/>
        </dgm:presLayoutVars>
      </dgm:prSet>
      <dgm:spPr/>
    </dgm:pt>
    <dgm:pt modelId="{213A6E7B-A494-4C32-B831-E6BA89D9A708}" type="pres">
      <dgm:prSet presAssocID="{A509AC82-1DE1-488C-8303-D3F05C56C207}" presName="composite" presStyleCnt="0"/>
      <dgm:spPr/>
    </dgm:pt>
    <dgm:pt modelId="{991B5AF3-58B7-40A8-B013-9F4EA6E0689D}" type="pres">
      <dgm:prSet presAssocID="{A509AC82-1DE1-488C-8303-D3F05C56C207}" presName="parentText" presStyleLbl="alignNode1" presStyleIdx="0" presStyleCnt="3" custScaleX="146193" custLinFactNeighborX="-2201" custLinFactNeighborY="-1821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C7743C8A-826B-467A-8725-EBCDD505B640}" type="pres">
      <dgm:prSet presAssocID="{A509AC82-1DE1-488C-8303-D3F05C56C207}" presName="descendantText" presStyleLbl="alignAcc1" presStyleIdx="0" presStyleCnt="3" custScaleX="81873" custScaleY="211400" custLinFactNeighborX="-19" custLinFactNeighborY="17110">
        <dgm:presLayoutVars>
          <dgm:bulletEnabled val="1"/>
        </dgm:presLayoutVars>
      </dgm:prSet>
      <dgm:spPr/>
    </dgm:pt>
    <dgm:pt modelId="{15F2E4B7-D227-4FBE-B77D-C159DB55E793}" type="pres">
      <dgm:prSet presAssocID="{2D4DEFB5-23B6-4564-9BD5-822D5A6601D8}" presName="sp" presStyleCnt="0"/>
      <dgm:spPr/>
    </dgm:pt>
    <dgm:pt modelId="{3973FD21-2F17-4D73-8287-677113A6D7A6}" type="pres">
      <dgm:prSet presAssocID="{C947BB79-CC8F-4A2F-ACE2-B68F9A619B63}" presName="composite" presStyleCnt="0"/>
      <dgm:spPr/>
    </dgm:pt>
    <dgm:pt modelId="{E7F50771-C195-49C0-BABF-C3C826F1F5B5}" type="pres">
      <dgm:prSet presAssocID="{C947BB79-CC8F-4A2F-ACE2-B68F9A619B63}" presName="parentText" presStyleLbl="alignNode1" presStyleIdx="1" presStyleCnt="3" custScaleX="169035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5781F83F-BDBB-48D7-8E04-BE1E76747E4E}" type="pres">
      <dgm:prSet presAssocID="{C947BB79-CC8F-4A2F-ACE2-B68F9A619B63}" presName="descendantText" presStyleLbl="alignAcc1" presStyleIdx="1" presStyleCnt="3" custScaleX="80231" custScaleY="83383" custLinFactNeighborX="-2078" custLinFactNeighborY="37282">
        <dgm:presLayoutVars>
          <dgm:bulletEnabled val="1"/>
        </dgm:presLayoutVars>
      </dgm:prSet>
      <dgm:spPr/>
    </dgm:pt>
    <dgm:pt modelId="{07760DA7-0938-4F9A-BBEA-2C6A77E455E0}" type="pres">
      <dgm:prSet presAssocID="{43C72D67-EE81-466C-A7C8-071B38FC3936}" presName="sp" presStyleCnt="0"/>
      <dgm:spPr/>
    </dgm:pt>
    <dgm:pt modelId="{FA7B12BB-E87C-4506-B0CC-1A0B2EBFA590}" type="pres">
      <dgm:prSet presAssocID="{C54CF7BB-5895-4C7A-9F0C-95A7AE021473}" presName="composite" presStyleCnt="0"/>
      <dgm:spPr/>
    </dgm:pt>
    <dgm:pt modelId="{4E84F4BC-5E56-4757-BFDA-BCE233E8431B}" type="pres">
      <dgm:prSet presAssocID="{C54CF7BB-5895-4C7A-9F0C-95A7AE021473}" presName="parentText" presStyleLbl="alignNode1" presStyleIdx="2" presStyleCnt="3" custScaleX="192427">
        <dgm:presLayoutVars>
          <dgm:chMax val="1"/>
          <dgm:bulletEnabled val="1"/>
        </dgm:presLayoutVars>
      </dgm:prSet>
      <dgm:spPr>
        <a:prstGeom prst="upArrow">
          <a:avLst/>
        </a:prstGeom>
      </dgm:spPr>
    </dgm:pt>
    <dgm:pt modelId="{52DA9CA9-DD22-47AB-B874-CB6E6C7FDC7D}" type="pres">
      <dgm:prSet presAssocID="{C54CF7BB-5895-4C7A-9F0C-95A7AE021473}" presName="descendantText" presStyleLbl="alignAcc1" presStyleIdx="2" presStyleCnt="3" custScaleX="82176" custScaleY="173004" custLinFactNeighborX="-2385" custLinFactNeighborY="372">
        <dgm:presLayoutVars>
          <dgm:bulletEnabled val="1"/>
        </dgm:presLayoutVars>
      </dgm:prSet>
      <dgm:spPr/>
    </dgm:pt>
  </dgm:ptLst>
  <dgm:cxnLst>
    <dgm:cxn modelId="{F55B4707-5BE0-498C-98BD-3CDB145F3EFA}" srcId="{C947BB79-CC8F-4A2F-ACE2-B68F9A619B63}" destId="{B093EE2D-5848-4B5E-9E9C-416D64F42E0A}" srcOrd="1" destOrd="0" parTransId="{31B27BD0-8529-4B31-9374-4C78F452A55F}" sibTransId="{0D7D2D9B-3764-4D36-8270-DAE9D9CE617B}"/>
    <dgm:cxn modelId="{01C8F10A-2D23-4CD1-B5E0-05008B3178FD}" type="presOf" srcId="{C947BB79-CC8F-4A2F-ACE2-B68F9A619B63}" destId="{E7F50771-C195-49C0-BABF-C3C826F1F5B5}" srcOrd="0" destOrd="0" presId="urn:microsoft.com/office/officeart/2005/8/layout/chevron2"/>
    <dgm:cxn modelId="{D8CF8417-0D5B-4E4E-8B67-9650C4C12A53}" type="presOf" srcId="{CEC69623-871B-4D36-9F98-D8568C342E46}" destId="{52DA9CA9-DD22-47AB-B874-CB6E6C7FDC7D}" srcOrd="0" destOrd="2" presId="urn:microsoft.com/office/officeart/2005/8/layout/chevron2"/>
    <dgm:cxn modelId="{35C5791C-FE7F-41A2-A9C2-A0369C730197}" type="presOf" srcId="{B093EE2D-5848-4B5E-9E9C-416D64F42E0A}" destId="{5781F83F-BDBB-48D7-8E04-BE1E76747E4E}" srcOrd="0" destOrd="1" presId="urn:microsoft.com/office/officeart/2005/8/layout/chevron2"/>
    <dgm:cxn modelId="{75846320-91B8-44DF-8149-DEF08FB654C0}" type="presOf" srcId="{2666285D-EB52-4498-B996-DBF3F443F5B4}" destId="{224AC9B6-470B-4B7D-9FC3-FB8EAD6928A4}" srcOrd="0" destOrd="0" presId="urn:microsoft.com/office/officeart/2005/8/layout/chevron2"/>
    <dgm:cxn modelId="{0275E927-E9F1-441E-95BF-D17C92D726EA}" srcId="{C54CF7BB-5895-4C7A-9F0C-95A7AE021473}" destId="{80A8DD84-32CC-4D34-967C-D0C2B861EC91}" srcOrd="0" destOrd="0" parTransId="{AC7072BD-4702-4928-85D1-6BD94E530270}" sibTransId="{CCEB129A-54D8-43DE-96A6-25F82D7DB823}"/>
    <dgm:cxn modelId="{6C74E82A-ACD7-4F03-8483-D56DC6B5BF1C}" type="presOf" srcId="{690AFD76-407E-4DDD-A1F8-9DD284E71B3A}" destId="{C7743C8A-826B-467A-8725-EBCDD505B640}" srcOrd="0" destOrd="6" presId="urn:microsoft.com/office/officeart/2005/8/layout/chevron2"/>
    <dgm:cxn modelId="{63702233-715E-4350-9794-DB6D6B3E432A}" srcId="{A509AC82-1DE1-488C-8303-D3F05C56C207}" destId="{FAEF070A-51E3-497C-B983-41A630FB7463}" srcOrd="3" destOrd="0" parTransId="{5AF5689C-A9FA-4DE9-B4C6-D6DFB2A79E17}" sibTransId="{13A0FF3A-4363-4E24-A9F9-8ECE9EC35201}"/>
    <dgm:cxn modelId="{09DA205B-CA91-49D2-8175-065AC1E2F29D}" srcId="{A509AC82-1DE1-488C-8303-D3F05C56C207}" destId="{29A1575E-7367-476E-A8F3-E9DFB40750B9}" srcOrd="2" destOrd="0" parTransId="{E41572D7-5145-44B1-848E-B749F2223349}" sibTransId="{5168EB0F-C906-4781-A363-2E9A2ED5C2AB}"/>
    <dgm:cxn modelId="{2F86804F-D3B6-44E5-AA7D-1B89926A9DA1}" srcId="{9BF03539-2AA4-463F-9A39-1A492778B1A2}" destId="{348C64EB-23FD-4C30-9D32-12649166674A}" srcOrd="0" destOrd="0" parTransId="{92F1E2E7-6A27-4E85-A4CA-D10E5E6211CC}" sibTransId="{6F0BF05D-F622-43A6-A8ED-04FF7F289C04}"/>
    <dgm:cxn modelId="{E3B2AD4F-FD58-41E2-8B5A-F719A8AE6C16}" type="presOf" srcId="{046A4257-752F-4E45-9202-036D000124E5}" destId="{52DA9CA9-DD22-47AB-B874-CB6E6C7FDC7D}" srcOrd="0" destOrd="1" presId="urn:microsoft.com/office/officeart/2005/8/layout/chevron2"/>
    <dgm:cxn modelId="{40793750-FC5D-455F-A77A-5C1359105189}" srcId="{A509AC82-1DE1-488C-8303-D3F05C56C207}" destId="{9BF03539-2AA4-463F-9A39-1A492778B1A2}" srcOrd="1" destOrd="0" parTransId="{1C23D9F7-CC0C-49DA-9069-6BC8756CC236}" sibTransId="{366E0233-4F30-48F4-94EB-E2A8234A8143}"/>
    <dgm:cxn modelId="{C2FC3876-75AA-4A6C-99DB-F577F9EC973A}" type="presOf" srcId="{B8C73B19-722E-4242-9897-8066DDB24A9E}" destId="{C7743C8A-826B-467A-8725-EBCDD505B640}" srcOrd="0" destOrd="0" presId="urn:microsoft.com/office/officeart/2005/8/layout/chevron2"/>
    <dgm:cxn modelId="{C91E487E-8E75-46E9-AD5C-EB4C4795B0F6}" type="presOf" srcId="{C54CF7BB-5895-4C7A-9F0C-95A7AE021473}" destId="{4E84F4BC-5E56-4757-BFDA-BCE233E8431B}" srcOrd="0" destOrd="0" presId="urn:microsoft.com/office/officeart/2005/8/layout/chevron2"/>
    <dgm:cxn modelId="{8DCD9A83-BC4A-4EFF-8450-6934D9AF85CA}" srcId="{C54CF7BB-5895-4C7A-9F0C-95A7AE021473}" destId="{CEC69623-871B-4D36-9F98-D8568C342E46}" srcOrd="2" destOrd="0" parTransId="{B175B8AF-784A-46D1-8B71-70316E971C62}" sibTransId="{A8A377FC-D7B3-4799-A82A-9A2F619116C9}"/>
    <dgm:cxn modelId="{DB06F785-7EDD-4467-AAC8-7320C2375460}" type="presOf" srcId="{FAEF070A-51E3-497C-B983-41A630FB7463}" destId="{C7743C8A-826B-467A-8725-EBCDD505B640}" srcOrd="0" destOrd="4" presId="urn:microsoft.com/office/officeart/2005/8/layout/chevron2"/>
    <dgm:cxn modelId="{BADC3788-2AAD-4367-9125-18BFEE70D67C}" srcId="{2666285D-EB52-4498-B996-DBF3F443F5B4}" destId="{C54CF7BB-5895-4C7A-9F0C-95A7AE021473}" srcOrd="2" destOrd="0" parTransId="{D07B96DA-2AED-4863-8EBB-F0E1F8A9CFB3}" sibTransId="{19200F5E-4664-462A-92F4-6F52F486BED0}"/>
    <dgm:cxn modelId="{716C298E-B2AC-4D70-B11E-6C57FFFBC90C}" type="presOf" srcId="{348C64EB-23FD-4C30-9D32-12649166674A}" destId="{C7743C8A-826B-467A-8725-EBCDD505B640}" srcOrd="0" destOrd="2" presId="urn:microsoft.com/office/officeart/2005/8/layout/chevron2"/>
    <dgm:cxn modelId="{B8CF1092-5AC8-4FF6-94D6-34B7061A2FCC}" srcId="{C54CF7BB-5895-4C7A-9F0C-95A7AE021473}" destId="{046A4257-752F-4E45-9202-036D000124E5}" srcOrd="1" destOrd="0" parTransId="{E0ECE20D-9B6F-4C14-8593-62F348A94581}" sibTransId="{676E1AA7-82B3-4DA6-8D52-8AA76AEA08BD}"/>
    <dgm:cxn modelId="{8D830096-39E9-4E5E-9432-79E107FCD3E7}" type="presOf" srcId="{EC66B623-7941-48CE-90CE-2CFEC1DB4B42}" destId="{C7743C8A-826B-467A-8725-EBCDD505B640}" srcOrd="0" destOrd="5" presId="urn:microsoft.com/office/officeart/2005/8/layout/chevron2"/>
    <dgm:cxn modelId="{E5F2919A-2FA2-408B-BF09-BCB83912D552}" srcId="{C947BB79-CC8F-4A2F-ACE2-B68F9A619B63}" destId="{7D2320EE-AF8E-47A5-82A0-37F5DF8F9389}" srcOrd="0" destOrd="0" parTransId="{A1F64DEC-4845-4813-9460-72B1145144E7}" sibTransId="{7136BACA-38F0-416B-994B-D4394C2D5FD7}"/>
    <dgm:cxn modelId="{F873D0A5-DBDF-4634-ABBC-D663599E2281}" srcId="{C54CF7BB-5895-4C7A-9F0C-95A7AE021473}" destId="{D6DFC7B3-9C97-46BC-B7F1-0C15F7F0ACAA}" srcOrd="3" destOrd="0" parTransId="{F8E719B2-A141-48F4-A98D-2D17842EC0A5}" sibTransId="{2DA94EB7-1A28-4AF9-8D86-1685E9FFEB65}"/>
    <dgm:cxn modelId="{FB1730A8-08BD-4058-8F73-0B599582CEC6}" type="presOf" srcId="{A509AC82-1DE1-488C-8303-D3F05C56C207}" destId="{991B5AF3-58B7-40A8-B013-9F4EA6E0689D}" srcOrd="0" destOrd="0" presId="urn:microsoft.com/office/officeart/2005/8/layout/chevron2"/>
    <dgm:cxn modelId="{054DCCAC-6344-4EED-A741-CD5629EC0B11}" type="presOf" srcId="{7D2320EE-AF8E-47A5-82A0-37F5DF8F9389}" destId="{5781F83F-BDBB-48D7-8E04-BE1E76747E4E}" srcOrd="0" destOrd="0" presId="urn:microsoft.com/office/officeart/2005/8/layout/chevron2"/>
    <dgm:cxn modelId="{FEA2B6AE-C51B-4D27-91A9-08FBCB2CB656}" type="presOf" srcId="{80A8DD84-32CC-4D34-967C-D0C2B861EC91}" destId="{52DA9CA9-DD22-47AB-B874-CB6E6C7FDC7D}" srcOrd="0" destOrd="0" presId="urn:microsoft.com/office/officeart/2005/8/layout/chevron2"/>
    <dgm:cxn modelId="{86CD92B2-2F5D-4456-A2AD-5B11D38D2E69}" type="presOf" srcId="{9BF03539-2AA4-463F-9A39-1A492778B1A2}" destId="{C7743C8A-826B-467A-8725-EBCDD505B640}" srcOrd="0" destOrd="1" presId="urn:microsoft.com/office/officeart/2005/8/layout/chevron2"/>
    <dgm:cxn modelId="{4DD813B3-BC8C-4BE4-AFAB-82E65C6B0AF4}" srcId="{A509AC82-1DE1-488C-8303-D3F05C56C207}" destId="{EC66B623-7941-48CE-90CE-2CFEC1DB4B42}" srcOrd="4" destOrd="0" parTransId="{D15CD0B4-3AF1-48BA-B39D-20A0EE722C34}" sibTransId="{E26CA7A7-A5AC-4B13-880A-B3D8D1DDDCAD}"/>
    <dgm:cxn modelId="{720E36CD-DEEF-4800-B317-B90D527CEB19}" srcId="{A509AC82-1DE1-488C-8303-D3F05C56C207}" destId="{B8C73B19-722E-4242-9897-8066DDB24A9E}" srcOrd="0" destOrd="0" parTransId="{0AA8E816-1757-4E9C-836F-B5367219BF01}" sibTransId="{7895C3E4-6C49-492C-AD96-CD2C2BBBFE29}"/>
    <dgm:cxn modelId="{107D8DDD-AFCF-4F60-940B-155DAFD2D7A3}" type="presOf" srcId="{D6DFC7B3-9C97-46BC-B7F1-0C15F7F0ACAA}" destId="{52DA9CA9-DD22-47AB-B874-CB6E6C7FDC7D}" srcOrd="0" destOrd="3" presId="urn:microsoft.com/office/officeart/2005/8/layout/chevron2"/>
    <dgm:cxn modelId="{A4AD99E2-3A90-4AA1-8F41-7B7B1D1F37D4}" srcId="{2666285D-EB52-4498-B996-DBF3F443F5B4}" destId="{A509AC82-1DE1-488C-8303-D3F05C56C207}" srcOrd="0" destOrd="0" parTransId="{FDC45C5E-4F34-447B-9180-0BDE5702C76D}" sibTransId="{2D4DEFB5-23B6-4564-9BD5-822D5A6601D8}"/>
    <dgm:cxn modelId="{1C4240E6-5E25-4CF8-A7C1-B4E0B60DD603}" srcId="{A509AC82-1DE1-488C-8303-D3F05C56C207}" destId="{690AFD76-407E-4DDD-A1F8-9DD284E71B3A}" srcOrd="5" destOrd="0" parTransId="{9F669774-3324-4DBB-ADC1-0AE1CE91C6E5}" sibTransId="{FB893FC9-4A00-4BF3-887A-EA3DC505461D}"/>
    <dgm:cxn modelId="{2342A9E9-7936-47D6-9E34-01CDAF9B2D63}" type="presOf" srcId="{29A1575E-7367-476E-A8F3-E9DFB40750B9}" destId="{C7743C8A-826B-467A-8725-EBCDD505B640}" srcOrd="0" destOrd="3" presId="urn:microsoft.com/office/officeart/2005/8/layout/chevron2"/>
    <dgm:cxn modelId="{7D8877F0-C49D-4C31-AE43-608A5541982E}" srcId="{2666285D-EB52-4498-B996-DBF3F443F5B4}" destId="{C947BB79-CC8F-4A2F-ACE2-B68F9A619B63}" srcOrd="1" destOrd="0" parTransId="{3D2FF1A6-810D-42C2-9AEB-D5722EE7EA07}" sibTransId="{43C72D67-EE81-466C-A7C8-071B38FC3936}"/>
    <dgm:cxn modelId="{4C0691D1-F1CB-439F-B72A-282A666127EF}" type="presParOf" srcId="{224AC9B6-470B-4B7D-9FC3-FB8EAD6928A4}" destId="{213A6E7B-A494-4C32-B831-E6BA89D9A708}" srcOrd="0" destOrd="0" presId="urn:microsoft.com/office/officeart/2005/8/layout/chevron2"/>
    <dgm:cxn modelId="{D448889C-0E79-41B8-AB76-F8AFF2E8C44A}" type="presParOf" srcId="{213A6E7B-A494-4C32-B831-E6BA89D9A708}" destId="{991B5AF3-58B7-40A8-B013-9F4EA6E0689D}" srcOrd="0" destOrd="0" presId="urn:microsoft.com/office/officeart/2005/8/layout/chevron2"/>
    <dgm:cxn modelId="{DC9BC28C-E483-471E-AE06-262C6AC42526}" type="presParOf" srcId="{213A6E7B-A494-4C32-B831-E6BA89D9A708}" destId="{C7743C8A-826B-467A-8725-EBCDD505B640}" srcOrd="1" destOrd="0" presId="urn:microsoft.com/office/officeart/2005/8/layout/chevron2"/>
    <dgm:cxn modelId="{8D16C219-8191-44A3-8C3C-B98761DD8E04}" type="presParOf" srcId="{224AC9B6-470B-4B7D-9FC3-FB8EAD6928A4}" destId="{15F2E4B7-D227-4FBE-B77D-C159DB55E793}" srcOrd="1" destOrd="0" presId="urn:microsoft.com/office/officeart/2005/8/layout/chevron2"/>
    <dgm:cxn modelId="{1B4102CF-9C0A-4BC8-BB27-A26A205C3526}" type="presParOf" srcId="{224AC9B6-470B-4B7D-9FC3-FB8EAD6928A4}" destId="{3973FD21-2F17-4D73-8287-677113A6D7A6}" srcOrd="2" destOrd="0" presId="urn:microsoft.com/office/officeart/2005/8/layout/chevron2"/>
    <dgm:cxn modelId="{EC5C1611-718B-4758-84BE-2B286C596838}" type="presParOf" srcId="{3973FD21-2F17-4D73-8287-677113A6D7A6}" destId="{E7F50771-C195-49C0-BABF-C3C826F1F5B5}" srcOrd="0" destOrd="0" presId="urn:microsoft.com/office/officeart/2005/8/layout/chevron2"/>
    <dgm:cxn modelId="{E62B6E96-5CEF-4A0A-AA0F-E8096B1DFF3A}" type="presParOf" srcId="{3973FD21-2F17-4D73-8287-677113A6D7A6}" destId="{5781F83F-BDBB-48D7-8E04-BE1E76747E4E}" srcOrd="1" destOrd="0" presId="urn:microsoft.com/office/officeart/2005/8/layout/chevron2"/>
    <dgm:cxn modelId="{E7BC1DF1-DAC0-4DCC-A918-516087D9B9E9}" type="presParOf" srcId="{224AC9B6-470B-4B7D-9FC3-FB8EAD6928A4}" destId="{07760DA7-0938-4F9A-BBEA-2C6A77E455E0}" srcOrd="3" destOrd="0" presId="urn:microsoft.com/office/officeart/2005/8/layout/chevron2"/>
    <dgm:cxn modelId="{0CC7E0E7-AA9E-4A2F-886B-CB54DA4A0C66}" type="presParOf" srcId="{224AC9B6-470B-4B7D-9FC3-FB8EAD6928A4}" destId="{FA7B12BB-E87C-4506-B0CC-1A0B2EBFA590}" srcOrd="4" destOrd="0" presId="urn:microsoft.com/office/officeart/2005/8/layout/chevron2"/>
    <dgm:cxn modelId="{1460AF6B-F5DE-472D-8E9C-199293C0529F}" type="presParOf" srcId="{FA7B12BB-E87C-4506-B0CC-1A0B2EBFA590}" destId="{4E84F4BC-5E56-4757-BFDA-BCE233E8431B}" srcOrd="0" destOrd="0" presId="urn:microsoft.com/office/officeart/2005/8/layout/chevron2"/>
    <dgm:cxn modelId="{A9E95781-F4A4-4664-935B-AEAF8531C56E}" type="presParOf" srcId="{FA7B12BB-E87C-4506-B0CC-1A0B2EBFA590}" destId="{52DA9CA9-DD22-47AB-B874-CB6E6C7FDC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0147AA-AF07-4930-85B2-FE87F103578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070A7E8-48FB-48D5-8CB1-6C85B7FD598C}">
      <dgm:prSet phldrT="[Text]"/>
      <dgm:spPr/>
      <dgm:t>
        <a:bodyPr/>
        <a:lstStyle/>
        <a:p>
          <a:r>
            <a:rPr lang="sk-SK" dirty="0"/>
            <a:t>NCA zašlú ESMA vzorku </a:t>
          </a:r>
          <a:r>
            <a:rPr lang="sk-SK" b="1" dirty="0"/>
            <a:t>správcov, fondov a distribútorov </a:t>
          </a:r>
        </a:p>
      </dgm:t>
    </dgm:pt>
    <dgm:pt modelId="{423D2711-8E8E-40C8-A9AE-B0BD1FE8F5AA}" type="parTrans" cxnId="{C70A5B2B-B108-436E-91E1-871382F73B3F}">
      <dgm:prSet/>
      <dgm:spPr/>
      <dgm:t>
        <a:bodyPr/>
        <a:lstStyle/>
        <a:p>
          <a:endParaRPr lang="sk-SK"/>
        </a:p>
      </dgm:t>
    </dgm:pt>
    <dgm:pt modelId="{C11E672E-F8F9-409B-984A-209C26FCE43C}" type="sibTrans" cxnId="{C70A5B2B-B108-436E-91E1-871382F73B3F}">
      <dgm:prSet/>
      <dgm:spPr/>
      <dgm:t>
        <a:bodyPr/>
        <a:lstStyle/>
        <a:p>
          <a:endParaRPr lang="sk-SK"/>
        </a:p>
      </dgm:t>
    </dgm:pt>
    <dgm:pt modelId="{D2F60FB7-C548-483E-9F71-818BB1C31608}">
      <dgm:prSet phldrT="[Text]"/>
      <dgm:spPr/>
      <dgm:t>
        <a:bodyPr/>
        <a:lstStyle/>
        <a:p>
          <a:r>
            <a:rPr lang="sk-SK" dirty="0"/>
            <a:t>ESMA zašle NCA konečný zoznam </a:t>
          </a:r>
          <a:r>
            <a:rPr lang="sk-SK" b="1" dirty="0"/>
            <a:t>fondov</a:t>
          </a:r>
          <a:r>
            <a:rPr lang="sk-SK" dirty="0"/>
            <a:t> za celú EÚ, ktoré budú predmetom zberu</a:t>
          </a:r>
        </a:p>
      </dgm:t>
    </dgm:pt>
    <dgm:pt modelId="{C93906D8-834C-4BDA-A940-4F21020E9C13}" type="parTrans" cxnId="{2194CFD1-F494-4E44-8823-59DAF6A3B131}">
      <dgm:prSet/>
      <dgm:spPr/>
      <dgm:t>
        <a:bodyPr/>
        <a:lstStyle/>
        <a:p>
          <a:endParaRPr lang="sk-SK"/>
        </a:p>
      </dgm:t>
    </dgm:pt>
    <dgm:pt modelId="{98F5E6B8-2B75-48F1-AC4F-5988E2D730DC}" type="sibTrans" cxnId="{2194CFD1-F494-4E44-8823-59DAF6A3B131}">
      <dgm:prSet/>
      <dgm:spPr/>
      <dgm:t>
        <a:bodyPr/>
        <a:lstStyle/>
        <a:p>
          <a:endParaRPr lang="sk-SK"/>
        </a:p>
      </dgm:t>
    </dgm:pt>
    <dgm:pt modelId="{FF5AD833-FE2E-4A4B-9980-D5133EB7EA05}">
      <dgm:prSet phldrT="[Text]"/>
      <dgm:spPr/>
      <dgm:t>
        <a:bodyPr/>
        <a:lstStyle/>
        <a:p>
          <a:r>
            <a:rPr lang="sk-SK" b="1" dirty="0"/>
            <a:t>Začiatok zberu údajov od správcov a distribútorov</a:t>
          </a:r>
        </a:p>
      </dgm:t>
    </dgm:pt>
    <dgm:pt modelId="{4C4177E7-1AA7-4472-8979-D71AB7D66A17}" type="parTrans" cxnId="{BF863273-6272-4633-9EC3-81413124DE32}">
      <dgm:prSet/>
      <dgm:spPr/>
      <dgm:t>
        <a:bodyPr/>
        <a:lstStyle/>
        <a:p>
          <a:endParaRPr lang="sk-SK"/>
        </a:p>
      </dgm:t>
    </dgm:pt>
    <dgm:pt modelId="{4E3A12F4-851E-430D-9CF6-B068E600FC90}" type="sibTrans" cxnId="{BF863273-6272-4633-9EC3-81413124DE32}">
      <dgm:prSet/>
      <dgm:spPr/>
      <dgm:t>
        <a:bodyPr/>
        <a:lstStyle/>
        <a:p>
          <a:endParaRPr lang="sk-SK"/>
        </a:p>
      </dgm:t>
    </dgm:pt>
    <dgm:pt modelId="{105D4397-2FC0-4FCA-BA2A-22F3B08C67E6}">
      <dgm:prSet phldrT="[Text]"/>
      <dgm:spPr/>
      <dgm:t>
        <a:bodyPr/>
        <a:lstStyle/>
        <a:p>
          <a:r>
            <a:rPr lang="pl-PL" i="0" dirty="0"/>
            <a:t>Lehota na zaslanie údajov z NBS do ESMA</a:t>
          </a:r>
          <a:endParaRPr lang="sk-SK" i="0" dirty="0"/>
        </a:p>
      </dgm:t>
    </dgm:pt>
    <dgm:pt modelId="{912168E9-A2D1-4503-82AE-CB1729DD09A6}" type="parTrans" cxnId="{342D4CB2-76EB-449C-818E-915CEDE827FA}">
      <dgm:prSet/>
      <dgm:spPr/>
      <dgm:t>
        <a:bodyPr/>
        <a:lstStyle/>
        <a:p>
          <a:endParaRPr lang="sk-SK"/>
        </a:p>
      </dgm:t>
    </dgm:pt>
    <dgm:pt modelId="{1310AD81-064A-4DAB-854D-786DB3F5E63B}" type="sibTrans" cxnId="{342D4CB2-76EB-449C-818E-915CEDE827FA}">
      <dgm:prSet/>
      <dgm:spPr/>
      <dgm:t>
        <a:bodyPr/>
        <a:lstStyle/>
        <a:p>
          <a:endParaRPr lang="sk-SK"/>
        </a:p>
      </dgm:t>
    </dgm:pt>
    <dgm:pt modelId="{350693C2-F321-47E8-BEA5-1FB4F8625426}">
      <dgm:prSet phldrT="[Text]"/>
      <dgm:spPr/>
      <dgm:t>
        <a:bodyPr/>
        <a:lstStyle/>
        <a:p>
          <a:r>
            <a:rPr lang="sk-SK" i="0" dirty="0"/>
            <a:t>Riešenie prípadných problémov s dátovou kvalitou a otázok od ESMA k dátam</a:t>
          </a:r>
        </a:p>
      </dgm:t>
    </dgm:pt>
    <dgm:pt modelId="{E6BB4576-9D80-43F1-8FA2-2D013F613B65}" type="parTrans" cxnId="{36CD2296-3725-473A-9AA4-085FAE6A4299}">
      <dgm:prSet/>
      <dgm:spPr/>
      <dgm:t>
        <a:bodyPr/>
        <a:lstStyle/>
        <a:p>
          <a:endParaRPr lang="sk-SK"/>
        </a:p>
      </dgm:t>
    </dgm:pt>
    <dgm:pt modelId="{6EBCA0D7-3E41-4C3D-AA30-12BC53945875}" type="sibTrans" cxnId="{36CD2296-3725-473A-9AA4-085FAE6A4299}">
      <dgm:prSet/>
      <dgm:spPr/>
      <dgm:t>
        <a:bodyPr/>
        <a:lstStyle/>
        <a:p>
          <a:endParaRPr lang="sk-SK"/>
        </a:p>
      </dgm:t>
    </dgm:pt>
    <dgm:pt modelId="{53737728-98FF-4ECB-BF01-BE0F3CC709F7}">
      <dgm:prSet phldrT="[Text]"/>
      <dgm:spPr/>
      <dgm:t>
        <a:bodyPr/>
        <a:lstStyle/>
        <a:p>
          <a:r>
            <a:rPr lang="pl-PL" b="1" dirty="0"/>
            <a:t>Lehota na zaslanie údajov do NBS</a:t>
          </a:r>
          <a:endParaRPr lang="sk-SK" b="1" dirty="0"/>
        </a:p>
      </dgm:t>
    </dgm:pt>
    <dgm:pt modelId="{1900CABB-2A6E-499D-8959-ABBD443ACB36}" type="parTrans" cxnId="{A3776431-13CE-4FDC-AB05-C018C35967D7}">
      <dgm:prSet/>
      <dgm:spPr/>
      <dgm:t>
        <a:bodyPr/>
        <a:lstStyle/>
        <a:p>
          <a:endParaRPr lang="sk-SK"/>
        </a:p>
      </dgm:t>
    </dgm:pt>
    <dgm:pt modelId="{BDEC7241-97A7-4022-B326-FA05CB8D8E06}" type="sibTrans" cxnId="{A3776431-13CE-4FDC-AB05-C018C35967D7}">
      <dgm:prSet/>
      <dgm:spPr/>
      <dgm:t>
        <a:bodyPr/>
        <a:lstStyle/>
        <a:p>
          <a:endParaRPr lang="sk-SK"/>
        </a:p>
      </dgm:t>
    </dgm:pt>
    <dgm:pt modelId="{84EE27D5-C26E-44AD-9BD9-C76110EE17AB}" type="pres">
      <dgm:prSet presAssocID="{970147AA-AF07-4930-85B2-FE87F1035781}" presName="Name0" presStyleCnt="0">
        <dgm:presLayoutVars>
          <dgm:dir/>
          <dgm:resizeHandles val="exact"/>
        </dgm:presLayoutVars>
      </dgm:prSet>
      <dgm:spPr/>
    </dgm:pt>
    <dgm:pt modelId="{8104A2C3-7386-49B4-BF73-34AAFB152C3F}" type="pres">
      <dgm:prSet presAssocID="{970147AA-AF07-4930-85B2-FE87F1035781}" presName="arrow" presStyleLbl="bgShp" presStyleIdx="0" presStyleCnt="1" custLinFactNeighborY="2294"/>
      <dgm:spPr/>
    </dgm:pt>
    <dgm:pt modelId="{04EAC246-B5B0-4B3D-A962-72D87BFDB551}" type="pres">
      <dgm:prSet presAssocID="{970147AA-AF07-4930-85B2-FE87F1035781}" presName="points" presStyleCnt="0"/>
      <dgm:spPr/>
    </dgm:pt>
    <dgm:pt modelId="{409C24F3-6083-4F77-85FE-03EA71B2C990}" type="pres">
      <dgm:prSet presAssocID="{B070A7E8-48FB-48D5-8CB1-6C85B7FD598C}" presName="compositeA" presStyleCnt="0"/>
      <dgm:spPr/>
    </dgm:pt>
    <dgm:pt modelId="{172A87F9-769B-4193-9B3C-9BF153D19B81}" type="pres">
      <dgm:prSet presAssocID="{B070A7E8-48FB-48D5-8CB1-6C85B7FD598C}" presName="textA" presStyleLbl="revTx" presStyleIdx="0" presStyleCnt="6">
        <dgm:presLayoutVars>
          <dgm:bulletEnabled val="1"/>
        </dgm:presLayoutVars>
      </dgm:prSet>
      <dgm:spPr/>
    </dgm:pt>
    <dgm:pt modelId="{8A58ED79-00B3-42E7-8523-772CDAA8F203}" type="pres">
      <dgm:prSet presAssocID="{B070A7E8-48FB-48D5-8CB1-6C85B7FD598C}" presName="circleA" presStyleLbl="node1" presStyleIdx="0" presStyleCnt="6"/>
      <dgm:spPr/>
    </dgm:pt>
    <dgm:pt modelId="{76D26626-49DC-41C9-89C7-22DA879AB279}" type="pres">
      <dgm:prSet presAssocID="{B070A7E8-48FB-48D5-8CB1-6C85B7FD598C}" presName="spaceA" presStyleCnt="0"/>
      <dgm:spPr/>
    </dgm:pt>
    <dgm:pt modelId="{1CD87B86-506C-4EDA-9D04-65924B23A18D}" type="pres">
      <dgm:prSet presAssocID="{C11E672E-F8F9-409B-984A-209C26FCE43C}" presName="space" presStyleCnt="0"/>
      <dgm:spPr/>
    </dgm:pt>
    <dgm:pt modelId="{412F241F-A39C-4EE8-AE81-5E050A97C13A}" type="pres">
      <dgm:prSet presAssocID="{D2F60FB7-C548-483E-9F71-818BB1C31608}" presName="compositeB" presStyleCnt="0"/>
      <dgm:spPr/>
    </dgm:pt>
    <dgm:pt modelId="{2D458851-5426-4DC5-90D6-820934EF7973}" type="pres">
      <dgm:prSet presAssocID="{D2F60FB7-C548-483E-9F71-818BB1C31608}" presName="textB" presStyleLbl="revTx" presStyleIdx="1" presStyleCnt="6">
        <dgm:presLayoutVars>
          <dgm:bulletEnabled val="1"/>
        </dgm:presLayoutVars>
      </dgm:prSet>
      <dgm:spPr/>
    </dgm:pt>
    <dgm:pt modelId="{7409A8E4-9806-4FBC-8641-87A0BC72AFE8}" type="pres">
      <dgm:prSet presAssocID="{D2F60FB7-C548-483E-9F71-818BB1C31608}" presName="circleB" presStyleLbl="node1" presStyleIdx="1" presStyleCnt="6"/>
      <dgm:spPr/>
    </dgm:pt>
    <dgm:pt modelId="{12626941-72F0-453D-A78C-A0C07F11824B}" type="pres">
      <dgm:prSet presAssocID="{D2F60FB7-C548-483E-9F71-818BB1C31608}" presName="spaceB" presStyleCnt="0"/>
      <dgm:spPr/>
    </dgm:pt>
    <dgm:pt modelId="{534ACF55-922C-4F93-9AE9-5525DFD73C21}" type="pres">
      <dgm:prSet presAssocID="{98F5E6B8-2B75-48F1-AC4F-5988E2D730DC}" presName="space" presStyleCnt="0"/>
      <dgm:spPr/>
    </dgm:pt>
    <dgm:pt modelId="{D5BA023E-B903-416D-9BB1-EDCEADFED748}" type="pres">
      <dgm:prSet presAssocID="{FF5AD833-FE2E-4A4B-9980-D5133EB7EA05}" presName="compositeA" presStyleCnt="0"/>
      <dgm:spPr/>
    </dgm:pt>
    <dgm:pt modelId="{89A7046C-FD73-4CBA-8CD9-56C75878E096}" type="pres">
      <dgm:prSet presAssocID="{FF5AD833-FE2E-4A4B-9980-D5133EB7EA05}" presName="textA" presStyleLbl="revTx" presStyleIdx="2" presStyleCnt="6">
        <dgm:presLayoutVars>
          <dgm:bulletEnabled val="1"/>
        </dgm:presLayoutVars>
      </dgm:prSet>
      <dgm:spPr/>
    </dgm:pt>
    <dgm:pt modelId="{4B27D4EB-CD32-441D-BE49-F823082385D3}" type="pres">
      <dgm:prSet presAssocID="{FF5AD833-FE2E-4A4B-9980-D5133EB7EA05}" presName="circleA" presStyleLbl="node1" presStyleIdx="2" presStyleCnt="6"/>
      <dgm:spPr/>
    </dgm:pt>
    <dgm:pt modelId="{19C39CF0-1ED9-4988-B3C7-C7AC4FC4FB0B}" type="pres">
      <dgm:prSet presAssocID="{FF5AD833-FE2E-4A4B-9980-D5133EB7EA05}" presName="spaceA" presStyleCnt="0"/>
      <dgm:spPr/>
    </dgm:pt>
    <dgm:pt modelId="{19A0A1DF-F421-4951-91FD-E4F123947922}" type="pres">
      <dgm:prSet presAssocID="{4E3A12F4-851E-430D-9CF6-B068E600FC90}" presName="space" presStyleCnt="0"/>
      <dgm:spPr/>
    </dgm:pt>
    <dgm:pt modelId="{E16BB111-A1F7-424B-B5ED-729DB4CCB08C}" type="pres">
      <dgm:prSet presAssocID="{53737728-98FF-4ECB-BF01-BE0F3CC709F7}" presName="compositeB" presStyleCnt="0"/>
      <dgm:spPr/>
    </dgm:pt>
    <dgm:pt modelId="{805A8433-9680-49D4-8EC4-28604FDE236C}" type="pres">
      <dgm:prSet presAssocID="{53737728-98FF-4ECB-BF01-BE0F3CC709F7}" presName="textB" presStyleLbl="revTx" presStyleIdx="3" presStyleCnt="6">
        <dgm:presLayoutVars>
          <dgm:bulletEnabled val="1"/>
        </dgm:presLayoutVars>
      </dgm:prSet>
      <dgm:spPr/>
    </dgm:pt>
    <dgm:pt modelId="{98855333-1452-4DC4-9217-214E221DE798}" type="pres">
      <dgm:prSet presAssocID="{53737728-98FF-4ECB-BF01-BE0F3CC709F7}" presName="circleB" presStyleLbl="node1" presStyleIdx="3" presStyleCnt="6"/>
      <dgm:spPr/>
    </dgm:pt>
    <dgm:pt modelId="{3EC008A8-8888-4331-B644-21FEDFA9BCA4}" type="pres">
      <dgm:prSet presAssocID="{53737728-98FF-4ECB-BF01-BE0F3CC709F7}" presName="spaceB" presStyleCnt="0"/>
      <dgm:spPr/>
    </dgm:pt>
    <dgm:pt modelId="{CFAF7F2B-6A3A-42FF-9D9B-A0ACBE0C1482}" type="pres">
      <dgm:prSet presAssocID="{BDEC7241-97A7-4022-B326-FA05CB8D8E06}" presName="space" presStyleCnt="0"/>
      <dgm:spPr/>
    </dgm:pt>
    <dgm:pt modelId="{93A24F82-BFFA-4C99-BB11-3E43744D8B96}" type="pres">
      <dgm:prSet presAssocID="{105D4397-2FC0-4FCA-BA2A-22F3B08C67E6}" presName="compositeA" presStyleCnt="0"/>
      <dgm:spPr/>
    </dgm:pt>
    <dgm:pt modelId="{2B9BA10E-E7EB-4A4C-9EC2-5F36FAD3A606}" type="pres">
      <dgm:prSet presAssocID="{105D4397-2FC0-4FCA-BA2A-22F3B08C67E6}" presName="textA" presStyleLbl="revTx" presStyleIdx="4" presStyleCnt="6">
        <dgm:presLayoutVars>
          <dgm:bulletEnabled val="1"/>
        </dgm:presLayoutVars>
      </dgm:prSet>
      <dgm:spPr/>
    </dgm:pt>
    <dgm:pt modelId="{34BB34D9-2F23-4144-9AE2-BA7E6113AC5D}" type="pres">
      <dgm:prSet presAssocID="{105D4397-2FC0-4FCA-BA2A-22F3B08C67E6}" presName="circleA" presStyleLbl="node1" presStyleIdx="4" presStyleCnt="6"/>
      <dgm:spPr/>
    </dgm:pt>
    <dgm:pt modelId="{10D3644B-9CE6-4640-A897-DA464A641CC6}" type="pres">
      <dgm:prSet presAssocID="{105D4397-2FC0-4FCA-BA2A-22F3B08C67E6}" presName="spaceA" presStyleCnt="0"/>
      <dgm:spPr/>
    </dgm:pt>
    <dgm:pt modelId="{DCA7EE2D-2F71-4B99-BCE3-5C60A4FCB85D}" type="pres">
      <dgm:prSet presAssocID="{1310AD81-064A-4DAB-854D-786DB3F5E63B}" presName="space" presStyleCnt="0"/>
      <dgm:spPr/>
    </dgm:pt>
    <dgm:pt modelId="{AA170764-22FD-4565-993F-40FC81E2C7FF}" type="pres">
      <dgm:prSet presAssocID="{350693C2-F321-47E8-BEA5-1FB4F8625426}" presName="compositeB" presStyleCnt="0"/>
      <dgm:spPr/>
    </dgm:pt>
    <dgm:pt modelId="{BE629CEC-611A-4F18-95FD-D4839C131BB9}" type="pres">
      <dgm:prSet presAssocID="{350693C2-F321-47E8-BEA5-1FB4F8625426}" presName="textB" presStyleLbl="revTx" presStyleIdx="5" presStyleCnt="6">
        <dgm:presLayoutVars>
          <dgm:bulletEnabled val="1"/>
        </dgm:presLayoutVars>
      </dgm:prSet>
      <dgm:spPr/>
    </dgm:pt>
    <dgm:pt modelId="{B8CC0A91-C9B3-446F-ADA9-960413D065F8}" type="pres">
      <dgm:prSet presAssocID="{350693C2-F321-47E8-BEA5-1FB4F8625426}" presName="circleB" presStyleLbl="node1" presStyleIdx="5" presStyleCnt="6"/>
      <dgm:spPr/>
    </dgm:pt>
    <dgm:pt modelId="{051CFD09-F1B6-4264-B887-9145D2B7A2DC}" type="pres">
      <dgm:prSet presAssocID="{350693C2-F321-47E8-BEA5-1FB4F8625426}" presName="spaceB" presStyleCnt="0"/>
      <dgm:spPr/>
    </dgm:pt>
  </dgm:ptLst>
  <dgm:cxnLst>
    <dgm:cxn modelId="{C70A5B2B-B108-436E-91E1-871382F73B3F}" srcId="{970147AA-AF07-4930-85B2-FE87F1035781}" destId="{B070A7E8-48FB-48D5-8CB1-6C85B7FD598C}" srcOrd="0" destOrd="0" parTransId="{423D2711-8E8E-40C8-A9AE-B0BD1FE8F5AA}" sibTransId="{C11E672E-F8F9-409B-984A-209C26FCE43C}"/>
    <dgm:cxn modelId="{A3776431-13CE-4FDC-AB05-C018C35967D7}" srcId="{970147AA-AF07-4930-85B2-FE87F1035781}" destId="{53737728-98FF-4ECB-BF01-BE0F3CC709F7}" srcOrd="3" destOrd="0" parTransId="{1900CABB-2A6E-499D-8959-ABBD443ACB36}" sibTransId="{BDEC7241-97A7-4022-B326-FA05CB8D8E06}"/>
    <dgm:cxn modelId="{95B62C32-0BC8-47E6-9B61-5946636C7B8A}" type="presOf" srcId="{B070A7E8-48FB-48D5-8CB1-6C85B7FD598C}" destId="{172A87F9-769B-4193-9B3C-9BF153D19B81}" srcOrd="0" destOrd="0" presId="urn:microsoft.com/office/officeart/2005/8/layout/hProcess11"/>
    <dgm:cxn modelId="{BD24293B-CF14-4469-89E6-CA7DDF43278E}" type="presOf" srcId="{53737728-98FF-4ECB-BF01-BE0F3CC709F7}" destId="{805A8433-9680-49D4-8EC4-28604FDE236C}" srcOrd="0" destOrd="0" presId="urn:microsoft.com/office/officeart/2005/8/layout/hProcess11"/>
    <dgm:cxn modelId="{9A16D349-99D7-4E55-97C8-C219FFBCDA95}" type="presOf" srcId="{350693C2-F321-47E8-BEA5-1FB4F8625426}" destId="{BE629CEC-611A-4F18-95FD-D4839C131BB9}" srcOrd="0" destOrd="0" presId="urn:microsoft.com/office/officeart/2005/8/layout/hProcess11"/>
    <dgm:cxn modelId="{650F3F71-1B22-4D2C-A237-FD3C7B2DC7C0}" type="presOf" srcId="{105D4397-2FC0-4FCA-BA2A-22F3B08C67E6}" destId="{2B9BA10E-E7EB-4A4C-9EC2-5F36FAD3A606}" srcOrd="0" destOrd="0" presId="urn:microsoft.com/office/officeart/2005/8/layout/hProcess11"/>
    <dgm:cxn modelId="{EE51C572-BE1F-4A0F-A583-406D2F19B9E5}" type="presOf" srcId="{970147AA-AF07-4930-85B2-FE87F1035781}" destId="{84EE27D5-C26E-44AD-9BD9-C76110EE17AB}" srcOrd="0" destOrd="0" presId="urn:microsoft.com/office/officeart/2005/8/layout/hProcess11"/>
    <dgm:cxn modelId="{BF863273-6272-4633-9EC3-81413124DE32}" srcId="{970147AA-AF07-4930-85B2-FE87F1035781}" destId="{FF5AD833-FE2E-4A4B-9980-D5133EB7EA05}" srcOrd="2" destOrd="0" parTransId="{4C4177E7-1AA7-4472-8979-D71AB7D66A17}" sibTransId="{4E3A12F4-851E-430D-9CF6-B068E600FC90}"/>
    <dgm:cxn modelId="{36CD2296-3725-473A-9AA4-085FAE6A4299}" srcId="{970147AA-AF07-4930-85B2-FE87F1035781}" destId="{350693C2-F321-47E8-BEA5-1FB4F8625426}" srcOrd="5" destOrd="0" parTransId="{E6BB4576-9D80-43F1-8FA2-2D013F613B65}" sibTransId="{6EBCA0D7-3E41-4C3D-AA30-12BC53945875}"/>
    <dgm:cxn modelId="{342D4CB2-76EB-449C-818E-915CEDE827FA}" srcId="{970147AA-AF07-4930-85B2-FE87F1035781}" destId="{105D4397-2FC0-4FCA-BA2A-22F3B08C67E6}" srcOrd="4" destOrd="0" parTransId="{912168E9-A2D1-4503-82AE-CB1729DD09A6}" sibTransId="{1310AD81-064A-4DAB-854D-786DB3F5E63B}"/>
    <dgm:cxn modelId="{0A4543B5-CFA0-4E71-8E33-9EA15AD25EAD}" type="presOf" srcId="{D2F60FB7-C548-483E-9F71-818BB1C31608}" destId="{2D458851-5426-4DC5-90D6-820934EF7973}" srcOrd="0" destOrd="0" presId="urn:microsoft.com/office/officeart/2005/8/layout/hProcess11"/>
    <dgm:cxn modelId="{722879B9-EBA7-48E8-87E5-481401DDB999}" type="presOf" srcId="{FF5AD833-FE2E-4A4B-9980-D5133EB7EA05}" destId="{89A7046C-FD73-4CBA-8CD9-56C75878E096}" srcOrd="0" destOrd="0" presId="urn:microsoft.com/office/officeart/2005/8/layout/hProcess11"/>
    <dgm:cxn modelId="{2194CFD1-F494-4E44-8823-59DAF6A3B131}" srcId="{970147AA-AF07-4930-85B2-FE87F1035781}" destId="{D2F60FB7-C548-483E-9F71-818BB1C31608}" srcOrd="1" destOrd="0" parTransId="{C93906D8-834C-4BDA-A940-4F21020E9C13}" sibTransId="{98F5E6B8-2B75-48F1-AC4F-5988E2D730DC}"/>
    <dgm:cxn modelId="{B62530B2-34E8-42F7-B5CE-A06C7D32DC57}" type="presParOf" srcId="{84EE27D5-C26E-44AD-9BD9-C76110EE17AB}" destId="{8104A2C3-7386-49B4-BF73-34AAFB152C3F}" srcOrd="0" destOrd="0" presId="urn:microsoft.com/office/officeart/2005/8/layout/hProcess11"/>
    <dgm:cxn modelId="{6DF19C2A-9B02-48E6-B5AF-CE9C92030AC5}" type="presParOf" srcId="{84EE27D5-C26E-44AD-9BD9-C76110EE17AB}" destId="{04EAC246-B5B0-4B3D-A962-72D87BFDB551}" srcOrd="1" destOrd="0" presId="urn:microsoft.com/office/officeart/2005/8/layout/hProcess11"/>
    <dgm:cxn modelId="{FDC71A09-3227-466E-A0A3-278BF5E35CFB}" type="presParOf" srcId="{04EAC246-B5B0-4B3D-A962-72D87BFDB551}" destId="{409C24F3-6083-4F77-85FE-03EA71B2C990}" srcOrd="0" destOrd="0" presId="urn:microsoft.com/office/officeart/2005/8/layout/hProcess11"/>
    <dgm:cxn modelId="{592A631F-98FC-41EF-A021-856758FC9608}" type="presParOf" srcId="{409C24F3-6083-4F77-85FE-03EA71B2C990}" destId="{172A87F9-769B-4193-9B3C-9BF153D19B81}" srcOrd="0" destOrd="0" presId="urn:microsoft.com/office/officeart/2005/8/layout/hProcess11"/>
    <dgm:cxn modelId="{DC631E79-A169-44CF-8F32-6CD181C607E7}" type="presParOf" srcId="{409C24F3-6083-4F77-85FE-03EA71B2C990}" destId="{8A58ED79-00B3-42E7-8523-772CDAA8F203}" srcOrd="1" destOrd="0" presId="urn:microsoft.com/office/officeart/2005/8/layout/hProcess11"/>
    <dgm:cxn modelId="{972833DB-62FF-41A1-89AF-3B6CE87D5636}" type="presParOf" srcId="{409C24F3-6083-4F77-85FE-03EA71B2C990}" destId="{76D26626-49DC-41C9-89C7-22DA879AB279}" srcOrd="2" destOrd="0" presId="urn:microsoft.com/office/officeart/2005/8/layout/hProcess11"/>
    <dgm:cxn modelId="{6780A39E-D2FA-4C16-8C75-014044F0EA70}" type="presParOf" srcId="{04EAC246-B5B0-4B3D-A962-72D87BFDB551}" destId="{1CD87B86-506C-4EDA-9D04-65924B23A18D}" srcOrd="1" destOrd="0" presId="urn:microsoft.com/office/officeart/2005/8/layout/hProcess11"/>
    <dgm:cxn modelId="{2121775A-D592-4834-AA7B-5D52DCDCA57C}" type="presParOf" srcId="{04EAC246-B5B0-4B3D-A962-72D87BFDB551}" destId="{412F241F-A39C-4EE8-AE81-5E050A97C13A}" srcOrd="2" destOrd="0" presId="urn:microsoft.com/office/officeart/2005/8/layout/hProcess11"/>
    <dgm:cxn modelId="{735ECA21-9485-40C6-933C-FC7274246466}" type="presParOf" srcId="{412F241F-A39C-4EE8-AE81-5E050A97C13A}" destId="{2D458851-5426-4DC5-90D6-820934EF7973}" srcOrd="0" destOrd="0" presId="urn:microsoft.com/office/officeart/2005/8/layout/hProcess11"/>
    <dgm:cxn modelId="{BD5D5424-7DAD-4055-B034-039516A17CA5}" type="presParOf" srcId="{412F241F-A39C-4EE8-AE81-5E050A97C13A}" destId="{7409A8E4-9806-4FBC-8641-87A0BC72AFE8}" srcOrd="1" destOrd="0" presId="urn:microsoft.com/office/officeart/2005/8/layout/hProcess11"/>
    <dgm:cxn modelId="{1AB8F4D7-3D7A-43F4-8B4A-7E54E843E72E}" type="presParOf" srcId="{412F241F-A39C-4EE8-AE81-5E050A97C13A}" destId="{12626941-72F0-453D-A78C-A0C07F11824B}" srcOrd="2" destOrd="0" presId="urn:microsoft.com/office/officeart/2005/8/layout/hProcess11"/>
    <dgm:cxn modelId="{0524D4B1-CF8B-47CC-A8D3-75F2B29F3EF1}" type="presParOf" srcId="{04EAC246-B5B0-4B3D-A962-72D87BFDB551}" destId="{534ACF55-922C-4F93-9AE9-5525DFD73C21}" srcOrd="3" destOrd="0" presId="urn:microsoft.com/office/officeart/2005/8/layout/hProcess11"/>
    <dgm:cxn modelId="{EED24D93-6BEE-4D8E-8B43-156B2FE7685F}" type="presParOf" srcId="{04EAC246-B5B0-4B3D-A962-72D87BFDB551}" destId="{D5BA023E-B903-416D-9BB1-EDCEADFED748}" srcOrd="4" destOrd="0" presId="urn:microsoft.com/office/officeart/2005/8/layout/hProcess11"/>
    <dgm:cxn modelId="{448E2F83-8EF5-4CCC-8FD9-99ACD3221BF3}" type="presParOf" srcId="{D5BA023E-B903-416D-9BB1-EDCEADFED748}" destId="{89A7046C-FD73-4CBA-8CD9-56C75878E096}" srcOrd="0" destOrd="0" presId="urn:microsoft.com/office/officeart/2005/8/layout/hProcess11"/>
    <dgm:cxn modelId="{E430F40F-5655-48F7-838F-3AE3071C740A}" type="presParOf" srcId="{D5BA023E-B903-416D-9BB1-EDCEADFED748}" destId="{4B27D4EB-CD32-441D-BE49-F823082385D3}" srcOrd="1" destOrd="0" presId="urn:microsoft.com/office/officeart/2005/8/layout/hProcess11"/>
    <dgm:cxn modelId="{68F12F28-0D6F-49C2-86AB-5875BFB8DA2F}" type="presParOf" srcId="{D5BA023E-B903-416D-9BB1-EDCEADFED748}" destId="{19C39CF0-1ED9-4988-B3C7-C7AC4FC4FB0B}" srcOrd="2" destOrd="0" presId="urn:microsoft.com/office/officeart/2005/8/layout/hProcess11"/>
    <dgm:cxn modelId="{9D1D9E76-5714-4DB0-984A-73B689566D8A}" type="presParOf" srcId="{04EAC246-B5B0-4B3D-A962-72D87BFDB551}" destId="{19A0A1DF-F421-4951-91FD-E4F123947922}" srcOrd="5" destOrd="0" presId="urn:microsoft.com/office/officeart/2005/8/layout/hProcess11"/>
    <dgm:cxn modelId="{F8513782-2809-40DB-B9EE-3704B458A6E5}" type="presParOf" srcId="{04EAC246-B5B0-4B3D-A962-72D87BFDB551}" destId="{E16BB111-A1F7-424B-B5ED-729DB4CCB08C}" srcOrd="6" destOrd="0" presId="urn:microsoft.com/office/officeart/2005/8/layout/hProcess11"/>
    <dgm:cxn modelId="{1D11E13D-7F72-47B3-8D5A-B169A753CD7C}" type="presParOf" srcId="{E16BB111-A1F7-424B-B5ED-729DB4CCB08C}" destId="{805A8433-9680-49D4-8EC4-28604FDE236C}" srcOrd="0" destOrd="0" presId="urn:microsoft.com/office/officeart/2005/8/layout/hProcess11"/>
    <dgm:cxn modelId="{9845F248-5224-409A-BAB4-CA50C2ABD622}" type="presParOf" srcId="{E16BB111-A1F7-424B-B5ED-729DB4CCB08C}" destId="{98855333-1452-4DC4-9217-214E221DE798}" srcOrd="1" destOrd="0" presId="urn:microsoft.com/office/officeart/2005/8/layout/hProcess11"/>
    <dgm:cxn modelId="{3209B8D8-E8EB-4363-B2EC-22C87669E6D2}" type="presParOf" srcId="{E16BB111-A1F7-424B-B5ED-729DB4CCB08C}" destId="{3EC008A8-8888-4331-B644-21FEDFA9BCA4}" srcOrd="2" destOrd="0" presId="urn:microsoft.com/office/officeart/2005/8/layout/hProcess11"/>
    <dgm:cxn modelId="{8A495B29-5EFC-4CEA-9EE6-9E119375AEF7}" type="presParOf" srcId="{04EAC246-B5B0-4B3D-A962-72D87BFDB551}" destId="{CFAF7F2B-6A3A-42FF-9D9B-A0ACBE0C1482}" srcOrd="7" destOrd="0" presId="urn:microsoft.com/office/officeart/2005/8/layout/hProcess11"/>
    <dgm:cxn modelId="{0980B9CE-38A2-4BB0-9F11-4343165D7EBD}" type="presParOf" srcId="{04EAC246-B5B0-4B3D-A962-72D87BFDB551}" destId="{93A24F82-BFFA-4C99-BB11-3E43744D8B96}" srcOrd="8" destOrd="0" presId="urn:microsoft.com/office/officeart/2005/8/layout/hProcess11"/>
    <dgm:cxn modelId="{467554EC-9F22-4097-BA55-65E948A58377}" type="presParOf" srcId="{93A24F82-BFFA-4C99-BB11-3E43744D8B96}" destId="{2B9BA10E-E7EB-4A4C-9EC2-5F36FAD3A606}" srcOrd="0" destOrd="0" presId="urn:microsoft.com/office/officeart/2005/8/layout/hProcess11"/>
    <dgm:cxn modelId="{52EEDD22-A240-4231-993D-0890619AE85C}" type="presParOf" srcId="{93A24F82-BFFA-4C99-BB11-3E43744D8B96}" destId="{34BB34D9-2F23-4144-9AE2-BA7E6113AC5D}" srcOrd="1" destOrd="0" presId="urn:microsoft.com/office/officeart/2005/8/layout/hProcess11"/>
    <dgm:cxn modelId="{0F2C1F47-58B6-459A-8D48-6415779B38FC}" type="presParOf" srcId="{93A24F82-BFFA-4C99-BB11-3E43744D8B96}" destId="{10D3644B-9CE6-4640-A897-DA464A641CC6}" srcOrd="2" destOrd="0" presId="urn:microsoft.com/office/officeart/2005/8/layout/hProcess11"/>
    <dgm:cxn modelId="{A34B1C4C-4670-4A6B-850E-4624F2753408}" type="presParOf" srcId="{04EAC246-B5B0-4B3D-A962-72D87BFDB551}" destId="{DCA7EE2D-2F71-4B99-BCE3-5C60A4FCB85D}" srcOrd="9" destOrd="0" presId="urn:microsoft.com/office/officeart/2005/8/layout/hProcess11"/>
    <dgm:cxn modelId="{F2126B31-521B-4E6C-A1DD-84176E286C28}" type="presParOf" srcId="{04EAC246-B5B0-4B3D-A962-72D87BFDB551}" destId="{AA170764-22FD-4565-993F-40FC81E2C7FF}" srcOrd="10" destOrd="0" presId="urn:microsoft.com/office/officeart/2005/8/layout/hProcess11"/>
    <dgm:cxn modelId="{C82973AE-D05B-42B3-9375-EAAF6CDFE28A}" type="presParOf" srcId="{AA170764-22FD-4565-993F-40FC81E2C7FF}" destId="{BE629CEC-611A-4F18-95FD-D4839C131BB9}" srcOrd="0" destOrd="0" presId="urn:microsoft.com/office/officeart/2005/8/layout/hProcess11"/>
    <dgm:cxn modelId="{95702881-0AA0-4154-AC10-607EE76D3B53}" type="presParOf" srcId="{AA170764-22FD-4565-993F-40FC81E2C7FF}" destId="{B8CC0A91-C9B3-446F-ADA9-960413D065F8}" srcOrd="1" destOrd="0" presId="urn:microsoft.com/office/officeart/2005/8/layout/hProcess11"/>
    <dgm:cxn modelId="{D483EF72-BD35-486B-B44F-115C5F0DFEF9}" type="presParOf" srcId="{AA170764-22FD-4565-993F-40FC81E2C7FF}" destId="{051CFD09-F1B6-4264-B887-9145D2B7A2D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5AF3-58B7-40A8-B013-9F4EA6E0689D}">
      <dsp:nvSpPr>
        <dsp:cNvPr id="0" name=""/>
        <dsp:cNvSpPr/>
      </dsp:nvSpPr>
      <dsp:spPr>
        <a:xfrm rot="5400000">
          <a:off x="28922" y="120913"/>
          <a:ext cx="1541930" cy="1577936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Level 1</a:t>
          </a:r>
          <a:endParaRPr lang="sk-SK" sz="1100" kern="1200" dirty="0"/>
        </a:p>
      </dsp:txBody>
      <dsp:txXfrm rot="-5400000">
        <a:off x="10919" y="524399"/>
        <a:ext cx="1192453" cy="770965"/>
      </dsp:txXfrm>
    </dsp:sp>
    <dsp:sp modelId="{C7743C8A-826B-467A-8725-EBCDD505B640}">
      <dsp:nvSpPr>
        <dsp:cNvPr id="0" name=""/>
        <dsp:cNvSpPr/>
      </dsp:nvSpPr>
      <dsp:spPr>
        <a:xfrm rot="5400000">
          <a:off x="4811219" y="-2859469"/>
          <a:ext cx="1329631" cy="7535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357188" marR="0" lvl="1" indent="-357188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50000"/>
            <a:buFont typeface="Arial" panose="020B0604020202020204" pitchFamily="34" charset="0"/>
            <a:buChar char="•"/>
            <a:tabLst/>
            <a:defRPr/>
          </a:pPr>
          <a:r>
            <a:rPr lang="sk-SK" sz="1300" b="1" u="none" kern="1200" dirty="0">
              <a:latin typeface="+mn-lt"/>
            </a:rPr>
            <a:t>novela </a:t>
          </a:r>
          <a:r>
            <a:rPr lang="sk-SK" sz="1300" b="1" u="none" kern="1200" dirty="0">
              <a:latin typeface="+mn-lt"/>
              <a:hlinkClick xmlns:r="http://schemas.openxmlformats.org/officeDocument/2006/relationships" r:id="rId1"/>
            </a:rPr>
            <a:t>nariadenia ELTIF </a:t>
          </a:r>
          <a:r>
            <a:rPr lang="sk-SK" sz="1300" u="none" kern="1200" dirty="0">
              <a:latin typeface="+mn-lt"/>
            </a:rPr>
            <a:t>účinná od: 10.01.2024 (nariadenie </a:t>
          </a:r>
          <a:r>
            <a:rPr lang="sk-SK" sz="13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(EÚ) </a:t>
          </a:r>
          <a:r>
            <a:rPr lang="sk-SK" sz="1300" u="sng" kern="1200" dirty="0">
              <a:solidFill>
                <a:srgbClr val="1C355E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2023/606</a:t>
          </a:r>
          <a:r>
            <a:rPr lang="sk-SK" sz="1300" u="sng" kern="1200" dirty="0">
              <a:solidFill>
                <a:srgbClr val="1C355E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sk-SK" sz="1300" b="0" u="none" kern="1200" dirty="0">
            <a:latin typeface="+mn-lt"/>
          </a:endParaRPr>
        </a:p>
        <a:p>
          <a:pPr marL="357188" marR="0" lvl="1" indent="-357188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50000"/>
            <a:buFont typeface="Arial" panose="020B0604020202020204" pitchFamily="34" charset="0"/>
            <a:buChar char="•"/>
            <a:tabLst/>
            <a:defRPr/>
          </a:pPr>
          <a:r>
            <a:rPr lang="sk-SK" sz="1300" b="1" kern="12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rPr>
            <a:t>novela AIFMD &amp; UCITS </a:t>
          </a:r>
          <a:r>
            <a:rPr lang="sk-SK" sz="1300" b="0" kern="12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rPr>
            <a:t>(smernica EP a Rady (EÚ) </a:t>
          </a:r>
          <a:r>
            <a:rPr lang="sk-SK" sz="1300" b="0" kern="12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2024/927</a:t>
          </a:r>
          <a:r>
            <a:rPr lang="sk-SK" sz="1300" b="0" kern="12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endParaRPr lang="sk-SK" sz="1300" b="0" u="none" kern="1200" dirty="0">
            <a:latin typeface="+mn-lt"/>
          </a:endParaRPr>
        </a:p>
        <a:p>
          <a:pPr marL="357188" marR="0" lvl="1" indent="-357188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50000"/>
            <a:buFont typeface="Arial" panose="020B0604020202020204" pitchFamily="34" charset="0"/>
            <a:buChar char="•"/>
            <a:tabLst/>
            <a:defRPr/>
          </a:pPr>
          <a:endParaRPr lang="sk-SK" sz="1400" b="0" u="none" kern="1200" dirty="0">
            <a:latin typeface="+mn-lt"/>
          </a:endParaRPr>
        </a:p>
        <a:p>
          <a:pPr marL="357188" lvl="1" indent="-35718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b="1" u="none" kern="1200" dirty="0">
              <a:latin typeface="+mn-lt"/>
            </a:rPr>
            <a:t>transpozícia</a:t>
          </a:r>
          <a:r>
            <a:rPr lang="sk-SK" sz="1400" u="none" kern="1200" dirty="0">
              <a:latin typeface="+mn-lt"/>
            </a:rPr>
            <a:t> do zákona č. 203/2011 </a:t>
          </a:r>
          <a:r>
            <a:rPr lang="sk-SK" sz="1400" u="none" kern="1200" dirty="0" err="1">
              <a:latin typeface="+mn-lt"/>
            </a:rPr>
            <a:t>Z.z</a:t>
          </a:r>
          <a:r>
            <a:rPr lang="sk-SK" sz="1400" u="none" kern="1200" dirty="0">
              <a:latin typeface="+mn-lt"/>
            </a:rPr>
            <a:t> („ZKI“) </a:t>
          </a:r>
          <a:r>
            <a:rPr lang="sk-SK" sz="1400" b="1" u="none" kern="1200" dirty="0">
              <a:latin typeface="+mn-lt"/>
            </a:rPr>
            <a:t>do 16.04.2026</a:t>
          </a:r>
        </a:p>
      </dsp:txBody>
      <dsp:txXfrm rot="-5400000">
        <a:off x="1708443" y="308214"/>
        <a:ext cx="7470277" cy="1199817"/>
      </dsp:txXfrm>
    </dsp:sp>
    <dsp:sp modelId="{E7F50771-C195-49C0-BABF-C3C826F1F5B5}">
      <dsp:nvSpPr>
        <dsp:cNvPr id="0" name=""/>
        <dsp:cNvSpPr/>
      </dsp:nvSpPr>
      <dsp:spPr>
        <a:xfrm rot="5400000">
          <a:off x="175951" y="1848162"/>
          <a:ext cx="1541930" cy="1824481"/>
        </a:xfrm>
        <a:prstGeom prst="upArrow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Level 2</a:t>
          </a:r>
          <a:endParaRPr lang="sk-SK" sz="1200" b="1" kern="1200" dirty="0"/>
        </a:p>
      </dsp:txBody>
      <dsp:txXfrm rot="-5400000">
        <a:off x="34676" y="2374920"/>
        <a:ext cx="1438998" cy="770965"/>
      </dsp:txXfrm>
    </dsp:sp>
    <dsp:sp modelId="{5781F83F-BDBB-48D7-8E04-BE1E76747E4E}">
      <dsp:nvSpPr>
        <dsp:cNvPr id="0" name=""/>
        <dsp:cNvSpPr/>
      </dsp:nvSpPr>
      <dsp:spPr>
        <a:xfrm rot="5400000">
          <a:off x="4684037" y="-1020360"/>
          <a:ext cx="1899844" cy="722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ELTIF 2 RTS (EÚ)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  <a:hlinkClick xmlns:r="http://schemas.openxmlformats.org/officeDocument/2006/relationships" r:id="rId4"/>
            </a:rPr>
            <a:t>2024/2759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sk-SK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(účinné od 26.10.2024)</a:t>
          </a:r>
          <a:endParaRPr lang="sk-SK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Verdana" panose="020B0604030504040204"/>
            <a:ea typeface="+mn-ea"/>
            <a:cs typeface="+mn-cs"/>
          </a:endParaRPr>
        </a:p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Plánuje </a:t>
          </a:r>
          <a:r>
            <a:rPr lang="sk-SK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sa novelizovať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del. smernica o oprávnených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aktívach v UCITS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transponovaná do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5"/>
            </a:rPr>
            <a:t>opatrenia NBS č. 9/2011</a:t>
          </a:r>
          <a:endParaRPr lang="sk-SK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Verdana" panose="020B0604030504040204"/>
            <a:ea typeface="+mn-ea"/>
            <a:cs typeface="+mn-cs"/>
          </a:endParaRPr>
        </a:p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nové formuláre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pre oznámenia o </a:t>
          </a: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cezhraničnej distribúcii </a:t>
          </a:r>
          <a:r>
            <a:rPr lang="sk-SK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alebo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 cezhraničnej správy AIF a UCITS (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6"/>
            </a:rPr>
            <a:t>ITS 2024/910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7"/>
            </a:rPr>
            <a:t>RTS 2024/911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8"/>
            </a:rPr>
            <a:t>ITS 2024/2013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,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9"/>
            </a:rPr>
            <a:t>RTS 2024/912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) zverejnené na webe NBS: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10"/>
            </a:rPr>
            <a:t>Dohľad nad finančným trhom – Kolektívne investovanie – Cezhraničná distribúcia fondov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 </a:t>
          </a:r>
        </a:p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/>
            <a:ea typeface="+mn-ea"/>
            <a:cs typeface="+mn-cs"/>
          </a:endParaRPr>
        </a:p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plánovaná novela oceňovacieho opatrenia 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(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  <a:hlinkClick xmlns:r="http://schemas.openxmlformats.org/officeDocument/2006/relationships" r:id="rId11"/>
            </a:rPr>
            <a:t>opatrenie NBS č. 13/2011</a:t>
          </a:r>
          <a:r>
            <a:rPr lang="sk-SK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rPr>
            <a:t>)</a:t>
          </a:r>
        </a:p>
      </dsp:txBody>
      <dsp:txXfrm rot="-5400000">
        <a:off x="2023811" y="1732609"/>
        <a:ext cx="7127555" cy="1714358"/>
      </dsp:txXfrm>
    </dsp:sp>
    <dsp:sp modelId="{4E84F4BC-5E56-4757-BFDA-BCE233E8431B}">
      <dsp:nvSpPr>
        <dsp:cNvPr id="0" name=""/>
        <dsp:cNvSpPr/>
      </dsp:nvSpPr>
      <dsp:spPr>
        <a:xfrm rot="5400000">
          <a:off x="302192" y="3095570"/>
          <a:ext cx="1541930" cy="2076963"/>
        </a:xfrm>
        <a:prstGeom prst="upArrow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Level 3</a:t>
          </a:r>
        </a:p>
      </dsp:txBody>
      <dsp:txXfrm rot="-5400000">
        <a:off x="34676" y="3748569"/>
        <a:ext cx="1691480" cy="770965"/>
      </dsp:txXfrm>
    </dsp:sp>
    <dsp:sp modelId="{52DA9CA9-DD22-47AB-B874-CB6E6C7FDC7D}">
      <dsp:nvSpPr>
        <dsp:cNvPr id="0" name=""/>
        <dsp:cNvSpPr/>
      </dsp:nvSpPr>
      <dsp:spPr>
        <a:xfrm rot="5400000">
          <a:off x="5226428" y="681423"/>
          <a:ext cx="1002254" cy="6968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0" kern="12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ESMA </a:t>
          </a:r>
          <a:r>
            <a:rPr lang="sk-SK" sz="1200" b="0" kern="12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2"/>
            </a:rPr>
            <a:t>Usmernenia k názvom fondov</a:t>
          </a:r>
          <a:endParaRPr lang="sk-SK" sz="1200" b="0" kern="1200" dirty="0">
            <a:latin typeface="+mn-lt"/>
          </a:endParaRPr>
        </a:p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200" b="0" kern="1200" dirty="0">
            <a:latin typeface="+mn-lt"/>
          </a:endParaRPr>
        </a:p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0" i="0" u="none" strike="noStrike" kern="1200" dirty="0">
              <a:solidFill>
                <a:srgbClr val="0067AB"/>
              </a:solidFill>
              <a:effectLst/>
              <a:latin typeface="+mn-lt"/>
              <a:cs typeface="Calibri" panose="020F0502020204030204" pitchFamily="34" charset="0"/>
              <a:hlinkClick xmlns:r="http://schemas.openxmlformats.org/officeDocument/2006/relationships" r:id="rId13"/>
            </a:rPr>
            <a:t>Konzultačný materiál k návrhu stanoviska NBS k predplateným poplatkom</a:t>
          </a:r>
          <a:endParaRPr lang="sk-SK" sz="1200" kern="1200" dirty="0">
            <a:latin typeface="+mn-lt"/>
          </a:endParaRPr>
        </a:p>
        <a:p>
          <a:pPr marL="357188" lvl="1" indent="-3571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0" i="0" kern="1200" dirty="0">
              <a:hlinkClick xmlns:r="http://schemas.openxmlformats.org/officeDocument/2006/relationships" r:id="rId14"/>
            </a:rPr>
            <a:t>Konzultačný materiál k návrhu Q&amp;A NBS k aplikácii zákona o kolektívnom investovaní na registrovaných správcov</a:t>
          </a:r>
          <a:endParaRPr lang="sk-SK" sz="1200" kern="1200" dirty="0"/>
        </a:p>
      </dsp:txBody>
      <dsp:txXfrm rot="-5400000">
        <a:off x="2243486" y="3713291"/>
        <a:ext cx="6919212" cy="904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49B0D-7DF2-43B2-9513-36A5CD73DF08}">
      <dsp:nvSpPr>
        <dsp:cNvPr id="0" name=""/>
        <dsp:cNvSpPr/>
      </dsp:nvSpPr>
      <dsp:spPr>
        <a:xfrm>
          <a:off x="1406514" y="0"/>
          <a:ext cx="6686622" cy="28230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B526A-0A1B-4963-8F9D-0B5958600B32}">
      <dsp:nvSpPr>
        <dsp:cNvPr id="0" name=""/>
        <dsp:cNvSpPr/>
      </dsp:nvSpPr>
      <dsp:spPr>
        <a:xfrm flipH="1">
          <a:off x="2955182" y="1808337"/>
          <a:ext cx="84983" cy="76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40EE4-7BA1-42F4-9BDA-47659BF9B557}">
      <dsp:nvSpPr>
        <dsp:cNvPr id="0" name=""/>
        <dsp:cNvSpPr/>
      </dsp:nvSpPr>
      <dsp:spPr>
        <a:xfrm>
          <a:off x="2814466" y="1933536"/>
          <a:ext cx="684413" cy="67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4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16.apríl  2024</a:t>
          </a:r>
        </a:p>
      </dsp:txBody>
      <dsp:txXfrm>
        <a:off x="2814466" y="1933536"/>
        <a:ext cx="684413" cy="671896"/>
      </dsp:txXfrm>
    </dsp:sp>
    <dsp:sp modelId="{7F15E382-8010-48A1-BB5E-B04615635063}">
      <dsp:nvSpPr>
        <dsp:cNvPr id="0" name=""/>
        <dsp:cNvSpPr/>
      </dsp:nvSpPr>
      <dsp:spPr>
        <a:xfrm>
          <a:off x="3521531" y="1558912"/>
          <a:ext cx="162610" cy="162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5E6F7-D6DE-497D-A920-7EFCC65E4F98}">
      <dsp:nvSpPr>
        <dsp:cNvPr id="0" name=""/>
        <dsp:cNvSpPr/>
      </dsp:nvSpPr>
      <dsp:spPr>
        <a:xfrm>
          <a:off x="3602836" y="1640217"/>
          <a:ext cx="749813" cy="1182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Apríl / Október 2025</a:t>
          </a:r>
        </a:p>
      </dsp:txBody>
      <dsp:txXfrm>
        <a:off x="3602836" y="1640217"/>
        <a:ext cx="749813" cy="1182876"/>
      </dsp:txXfrm>
    </dsp:sp>
    <dsp:sp modelId="{F368DF16-C69E-4416-A479-244A236B5A83}">
      <dsp:nvSpPr>
        <dsp:cNvPr id="0" name=""/>
        <dsp:cNvSpPr/>
      </dsp:nvSpPr>
      <dsp:spPr>
        <a:xfrm>
          <a:off x="4244243" y="1128108"/>
          <a:ext cx="216813" cy="216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D1805-B861-4C89-98F6-26A9ECF51CB6}">
      <dsp:nvSpPr>
        <dsp:cNvPr id="0" name=""/>
        <dsp:cNvSpPr/>
      </dsp:nvSpPr>
      <dsp:spPr>
        <a:xfrm>
          <a:off x="4352650" y="1236515"/>
          <a:ext cx="871771" cy="1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8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16.apríl 2026</a:t>
          </a:r>
        </a:p>
      </dsp:txBody>
      <dsp:txXfrm>
        <a:off x="4352650" y="1236515"/>
        <a:ext cx="871771" cy="1586578"/>
      </dsp:txXfrm>
    </dsp:sp>
    <dsp:sp modelId="{B4459E3C-37C8-42E1-95DD-9B019024C566}">
      <dsp:nvSpPr>
        <dsp:cNvPr id="0" name=""/>
        <dsp:cNvSpPr/>
      </dsp:nvSpPr>
      <dsp:spPr>
        <a:xfrm>
          <a:off x="5084396" y="791595"/>
          <a:ext cx="280050" cy="28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FF468-75E8-4CC5-A3A5-8B7118DB9937}">
      <dsp:nvSpPr>
        <dsp:cNvPr id="0" name=""/>
        <dsp:cNvSpPr/>
      </dsp:nvSpPr>
      <dsp:spPr>
        <a:xfrm>
          <a:off x="5224421" y="931621"/>
          <a:ext cx="903390" cy="1891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9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Apríl 2027</a:t>
          </a:r>
        </a:p>
      </dsp:txBody>
      <dsp:txXfrm>
        <a:off x="5224421" y="931621"/>
        <a:ext cx="903390" cy="1891472"/>
      </dsp:txXfrm>
    </dsp:sp>
    <dsp:sp modelId="{0CEEC3E7-FD2F-406B-A35C-089DFAFD1C17}">
      <dsp:nvSpPr>
        <dsp:cNvPr id="0" name=""/>
        <dsp:cNvSpPr/>
      </dsp:nvSpPr>
      <dsp:spPr>
        <a:xfrm>
          <a:off x="6858496" y="463993"/>
          <a:ext cx="356839" cy="356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3E52B-D471-4B53-A78F-D5ECEAE9FA6A}">
      <dsp:nvSpPr>
        <dsp:cNvPr id="0" name=""/>
        <dsp:cNvSpPr/>
      </dsp:nvSpPr>
      <dsp:spPr>
        <a:xfrm>
          <a:off x="6876487" y="836657"/>
          <a:ext cx="903390" cy="1986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8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Apríl 2029</a:t>
          </a:r>
        </a:p>
      </dsp:txBody>
      <dsp:txXfrm>
        <a:off x="6876487" y="836657"/>
        <a:ext cx="903390" cy="1986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A2C3-7386-49B4-BF73-34AAFB152C3F}">
      <dsp:nvSpPr>
        <dsp:cNvPr id="0" name=""/>
        <dsp:cNvSpPr/>
      </dsp:nvSpPr>
      <dsp:spPr>
        <a:xfrm>
          <a:off x="0" y="1519239"/>
          <a:ext cx="7065482" cy="20011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A87F9-769B-4193-9B3C-9BF153D19B81}">
      <dsp:nvSpPr>
        <dsp:cNvPr id="0" name=""/>
        <dsp:cNvSpPr/>
      </dsp:nvSpPr>
      <dsp:spPr>
        <a:xfrm>
          <a:off x="1746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Predbežná informácia</a:t>
          </a:r>
        </a:p>
      </dsp:txBody>
      <dsp:txXfrm>
        <a:off x="1746" y="0"/>
        <a:ext cx="1016870" cy="2001185"/>
      </dsp:txXfrm>
    </dsp:sp>
    <dsp:sp modelId="{8A58ED79-00B3-42E7-8523-772CDAA8F203}">
      <dsp:nvSpPr>
        <dsp:cNvPr id="0" name=""/>
        <dsp:cNvSpPr/>
      </dsp:nvSpPr>
      <dsp:spPr>
        <a:xfrm>
          <a:off x="260033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8851-5426-4DC5-90D6-820934EF7973}">
      <dsp:nvSpPr>
        <dsp:cNvPr id="0" name=""/>
        <dsp:cNvSpPr/>
      </dsp:nvSpPr>
      <dsp:spPr>
        <a:xfrm>
          <a:off x="1069460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Hodnotenie pripomienok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Príprava novely</a:t>
          </a:r>
        </a:p>
      </dsp:txBody>
      <dsp:txXfrm>
        <a:off x="1069460" y="3001777"/>
        <a:ext cx="1016870" cy="2001185"/>
      </dsp:txXfrm>
    </dsp:sp>
    <dsp:sp modelId="{7409A8E4-9806-4FBC-8641-87A0BC72AFE8}">
      <dsp:nvSpPr>
        <dsp:cNvPr id="0" name=""/>
        <dsp:cNvSpPr/>
      </dsp:nvSpPr>
      <dsp:spPr>
        <a:xfrm>
          <a:off x="1327747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7046C-FD73-4CBA-8CD9-56C75878E096}">
      <dsp:nvSpPr>
        <dsp:cNvPr id="0" name=""/>
        <dsp:cNvSpPr/>
      </dsp:nvSpPr>
      <dsp:spPr>
        <a:xfrm>
          <a:off x="2137174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VPK –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Vnútorné pripomienkové konanie</a:t>
          </a:r>
        </a:p>
      </dsp:txBody>
      <dsp:txXfrm>
        <a:off x="2137174" y="0"/>
        <a:ext cx="1016870" cy="2001185"/>
      </dsp:txXfrm>
    </dsp:sp>
    <dsp:sp modelId="{4B27D4EB-CD32-441D-BE49-F823082385D3}">
      <dsp:nvSpPr>
        <dsp:cNvPr id="0" name=""/>
        <dsp:cNvSpPr/>
      </dsp:nvSpPr>
      <dsp:spPr>
        <a:xfrm>
          <a:off x="2395461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8433-9680-49D4-8EC4-28604FDE236C}">
      <dsp:nvSpPr>
        <dsp:cNvPr id="0" name=""/>
        <dsp:cNvSpPr/>
      </dsp:nvSpPr>
      <dsp:spPr>
        <a:xfrm>
          <a:off x="3204888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PPK –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predbežné pripomienkové konanie</a:t>
          </a:r>
        </a:p>
      </dsp:txBody>
      <dsp:txXfrm>
        <a:off x="3204888" y="3001777"/>
        <a:ext cx="1016870" cy="2001185"/>
      </dsp:txXfrm>
    </dsp:sp>
    <dsp:sp modelId="{98855333-1452-4DC4-9217-214E221DE798}">
      <dsp:nvSpPr>
        <dsp:cNvPr id="0" name=""/>
        <dsp:cNvSpPr/>
      </dsp:nvSpPr>
      <dsp:spPr>
        <a:xfrm>
          <a:off x="3463175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BA10E-E7EB-4A4C-9EC2-5F36FAD3A606}">
      <dsp:nvSpPr>
        <dsp:cNvPr id="0" name=""/>
        <dsp:cNvSpPr/>
      </dsp:nvSpPr>
      <dsp:spPr>
        <a:xfrm>
          <a:off x="4272602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i="1" kern="1200" dirty="0"/>
            <a:t>MPK - medzirezortné pripomienkové konanie</a:t>
          </a:r>
        </a:p>
      </dsp:txBody>
      <dsp:txXfrm>
        <a:off x="4272602" y="0"/>
        <a:ext cx="1016870" cy="2001185"/>
      </dsp:txXfrm>
    </dsp:sp>
    <dsp:sp modelId="{34BB34D9-2F23-4144-9AE2-BA7E6113AC5D}">
      <dsp:nvSpPr>
        <dsp:cNvPr id="0" name=""/>
        <dsp:cNvSpPr/>
      </dsp:nvSpPr>
      <dsp:spPr>
        <a:xfrm>
          <a:off x="4530889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29CEC-611A-4F18-95FD-D4839C131BB9}">
      <dsp:nvSpPr>
        <dsp:cNvPr id="0" name=""/>
        <dsp:cNvSpPr/>
      </dsp:nvSpPr>
      <dsp:spPr>
        <a:xfrm>
          <a:off x="5340316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i="1" kern="1200" dirty="0"/>
            <a:t>Legislatívna rada vlády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i="1" kern="1200" dirty="0"/>
            <a:t>Schválenie BR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i="1" kern="1200" dirty="0"/>
            <a:t>Zverejnenie vo Vestníku NBS, ZZ</a:t>
          </a:r>
        </a:p>
      </dsp:txBody>
      <dsp:txXfrm>
        <a:off x="5340316" y="3001777"/>
        <a:ext cx="1016870" cy="2001185"/>
      </dsp:txXfrm>
    </dsp:sp>
    <dsp:sp modelId="{B8CC0A91-C9B3-446F-ADA9-960413D065F8}">
      <dsp:nvSpPr>
        <dsp:cNvPr id="0" name=""/>
        <dsp:cNvSpPr/>
      </dsp:nvSpPr>
      <dsp:spPr>
        <a:xfrm>
          <a:off x="5598603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A2C3-7386-49B4-BF73-34AAFB152C3F}">
      <dsp:nvSpPr>
        <dsp:cNvPr id="0" name=""/>
        <dsp:cNvSpPr/>
      </dsp:nvSpPr>
      <dsp:spPr>
        <a:xfrm>
          <a:off x="0" y="1566207"/>
          <a:ext cx="7065482" cy="20011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A87F9-769B-4193-9B3C-9BF153D19B81}">
      <dsp:nvSpPr>
        <dsp:cNvPr id="0" name=""/>
        <dsp:cNvSpPr/>
      </dsp:nvSpPr>
      <dsp:spPr>
        <a:xfrm>
          <a:off x="1746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Verejná konzultácia</a:t>
          </a:r>
        </a:p>
      </dsp:txBody>
      <dsp:txXfrm>
        <a:off x="1746" y="0"/>
        <a:ext cx="1016870" cy="2001185"/>
      </dsp:txXfrm>
    </dsp:sp>
    <dsp:sp modelId="{8A58ED79-00B3-42E7-8523-772CDAA8F203}">
      <dsp:nvSpPr>
        <dsp:cNvPr id="0" name=""/>
        <dsp:cNvSpPr/>
      </dsp:nvSpPr>
      <dsp:spPr>
        <a:xfrm>
          <a:off x="260033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8851-5426-4DC5-90D6-820934EF7973}">
      <dsp:nvSpPr>
        <dsp:cNvPr id="0" name=""/>
        <dsp:cNvSpPr/>
      </dsp:nvSpPr>
      <dsp:spPr>
        <a:xfrm>
          <a:off x="1069460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Hodnotenie pripomienok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Úprava Stanoviska</a:t>
          </a:r>
        </a:p>
      </dsp:txBody>
      <dsp:txXfrm>
        <a:off x="1069460" y="3001777"/>
        <a:ext cx="1016870" cy="2001185"/>
      </dsp:txXfrm>
    </dsp:sp>
    <dsp:sp modelId="{7409A8E4-9806-4FBC-8641-87A0BC72AFE8}">
      <dsp:nvSpPr>
        <dsp:cNvPr id="0" name=""/>
        <dsp:cNvSpPr/>
      </dsp:nvSpPr>
      <dsp:spPr>
        <a:xfrm>
          <a:off x="1327747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7046C-FD73-4CBA-8CD9-56C75878E096}">
      <dsp:nvSpPr>
        <dsp:cNvPr id="0" name=""/>
        <dsp:cNvSpPr/>
      </dsp:nvSpPr>
      <dsp:spPr>
        <a:xfrm>
          <a:off x="2137174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dirty="0"/>
            <a:t>Verejné vyhodnotenie pripomienok</a:t>
          </a:r>
        </a:p>
      </dsp:txBody>
      <dsp:txXfrm>
        <a:off x="2137174" y="0"/>
        <a:ext cx="1016870" cy="2001185"/>
      </dsp:txXfrm>
    </dsp:sp>
    <dsp:sp modelId="{4B27D4EB-CD32-441D-BE49-F823082385D3}">
      <dsp:nvSpPr>
        <dsp:cNvPr id="0" name=""/>
        <dsp:cNvSpPr/>
      </dsp:nvSpPr>
      <dsp:spPr>
        <a:xfrm>
          <a:off x="2395461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8433-9680-49D4-8EC4-28604FDE236C}">
      <dsp:nvSpPr>
        <dsp:cNvPr id="0" name=""/>
        <dsp:cNvSpPr/>
      </dsp:nvSpPr>
      <dsp:spPr>
        <a:xfrm>
          <a:off x="3304938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Pripomienky „</a:t>
          </a:r>
          <a:r>
            <a:rPr lang="sk-SK" sz="1000" kern="1200" dirty="0" err="1"/>
            <a:t>fatal</a:t>
          </a:r>
          <a:r>
            <a:rPr lang="sk-SK" sz="1000" kern="1200" dirty="0"/>
            <a:t> </a:t>
          </a:r>
          <a:r>
            <a:rPr lang="sk-SK" sz="1000" kern="1200" dirty="0" err="1"/>
            <a:t>flaws</a:t>
          </a:r>
          <a:r>
            <a:rPr lang="sk-SK" sz="1000" kern="1200" dirty="0"/>
            <a:t>“</a:t>
          </a:r>
        </a:p>
      </dsp:txBody>
      <dsp:txXfrm>
        <a:off x="3304938" y="3001777"/>
        <a:ext cx="1016870" cy="2001185"/>
      </dsp:txXfrm>
    </dsp:sp>
    <dsp:sp modelId="{98855333-1452-4DC4-9217-214E221DE798}">
      <dsp:nvSpPr>
        <dsp:cNvPr id="0" name=""/>
        <dsp:cNvSpPr/>
      </dsp:nvSpPr>
      <dsp:spPr>
        <a:xfrm>
          <a:off x="3463175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BA10E-E7EB-4A4C-9EC2-5F36FAD3A606}">
      <dsp:nvSpPr>
        <dsp:cNvPr id="0" name=""/>
        <dsp:cNvSpPr/>
      </dsp:nvSpPr>
      <dsp:spPr>
        <a:xfrm>
          <a:off x="4272602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i="1" kern="1200" dirty="0"/>
            <a:t>Interné schválenie a zverejnenie Stanoviska</a:t>
          </a:r>
        </a:p>
      </dsp:txBody>
      <dsp:txXfrm>
        <a:off x="4272602" y="0"/>
        <a:ext cx="1016870" cy="2001185"/>
      </dsp:txXfrm>
    </dsp:sp>
    <dsp:sp modelId="{34BB34D9-2F23-4144-9AE2-BA7E6113AC5D}">
      <dsp:nvSpPr>
        <dsp:cNvPr id="0" name=""/>
        <dsp:cNvSpPr/>
      </dsp:nvSpPr>
      <dsp:spPr>
        <a:xfrm>
          <a:off x="4530889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29CEC-611A-4F18-95FD-D4839C131BB9}">
      <dsp:nvSpPr>
        <dsp:cNvPr id="0" name=""/>
        <dsp:cNvSpPr/>
      </dsp:nvSpPr>
      <dsp:spPr>
        <a:xfrm>
          <a:off x="5340316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i="1" kern="1200" dirty="0"/>
            <a:t>Uplatňovanie Stanoviska</a:t>
          </a:r>
        </a:p>
      </dsp:txBody>
      <dsp:txXfrm>
        <a:off x="5340316" y="3001777"/>
        <a:ext cx="1016870" cy="2001185"/>
      </dsp:txXfrm>
    </dsp:sp>
    <dsp:sp modelId="{B8CC0A91-C9B3-446F-ADA9-960413D065F8}">
      <dsp:nvSpPr>
        <dsp:cNvPr id="0" name=""/>
        <dsp:cNvSpPr/>
      </dsp:nvSpPr>
      <dsp:spPr>
        <a:xfrm>
          <a:off x="5598603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E160C-C6A5-4470-8EFB-844E8E06CBA8}">
      <dsp:nvSpPr>
        <dsp:cNvPr id="0" name=""/>
        <dsp:cNvSpPr/>
      </dsp:nvSpPr>
      <dsp:spPr>
        <a:xfrm>
          <a:off x="752281" y="889176"/>
          <a:ext cx="2667530" cy="266753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2A698-4266-4BB8-B9E4-708E86E10F67}">
      <dsp:nvSpPr>
        <dsp:cNvPr id="0" name=""/>
        <dsp:cNvSpPr/>
      </dsp:nvSpPr>
      <dsp:spPr>
        <a:xfrm>
          <a:off x="1758334" y="1897972"/>
          <a:ext cx="729356" cy="713254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F4693-93B9-4B26-A4DD-F6D146D37614}">
      <dsp:nvSpPr>
        <dsp:cNvPr id="0" name=""/>
        <dsp:cNvSpPr/>
      </dsp:nvSpPr>
      <dsp:spPr>
        <a:xfrm>
          <a:off x="1394899" y="1120462"/>
          <a:ext cx="533506" cy="53350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485B7-3A76-46E6-B603-9B4CBFEEA89D}">
      <dsp:nvSpPr>
        <dsp:cNvPr id="0" name=""/>
        <dsp:cNvSpPr/>
      </dsp:nvSpPr>
      <dsp:spPr>
        <a:xfrm>
          <a:off x="3859224" y="0"/>
          <a:ext cx="1333765" cy="77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Neprimerané predplatené poplatky</a:t>
          </a:r>
        </a:p>
      </dsp:txBody>
      <dsp:txXfrm>
        <a:off x="3859224" y="0"/>
        <a:ext cx="1333765" cy="778029"/>
      </dsp:txXfrm>
    </dsp:sp>
    <dsp:sp modelId="{527505BB-AD18-4A97-9C2C-62FE3EA93FD1}">
      <dsp:nvSpPr>
        <dsp:cNvPr id="0" name=""/>
        <dsp:cNvSpPr/>
      </dsp:nvSpPr>
      <dsp:spPr>
        <a:xfrm>
          <a:off x="3525783" y="389014"/>
          <a:ext cx="3334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47B60-8420-4DEA-90EC-40F2DABA824A}">
      <dsp:nvSpPr>
        <dsp:cNvPr id="0" name=""/>
        <dsp:cNvSpPr/>
      </dsp:nvSpPr>
      <dsp:spPr>
        <a:xfrm rot="5400000">
          <a:off x="2259396" y="-53364"/>
          <a:ext cx="858876" cy="16969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6BE79-324F-41A8-8263-679AD247600A}">
      <dsp:nvSpPr>
        <dsp:cNvPr id="0" name=""/>
        <dsp:cNvSpPr/>
      </dsp:nvSpPr>
      <dsp:spPr>
        <a:xfrm>
          <a:off x="3859224" y="778029"/>
          <a:ext cx="1333765" cy="77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Akceptovateľné predplatené poplatky</a:t>
          </a:r>
        </a:p>
      </dsp:txBody>
      <dsp:txXfrm>
        <a:off x="3859224" y="778029"/>
        <a:ext cx="1333765" cy="778029"/>
      </dsp:txXfrm>
    </dsp:sp>
    <dsp:sp modelId="{788F8341-CECC-4132-B298-6F08C235E117}">
      <dsp:nvSpPr>
        <dsp:cNvPr id="0" name=""/>
        <dsp:cNvSpPr/>
      </dsp:nvSpPr>
      <dsp:spPr>
        <a:xfrm>
          <a:off x="3525783" y="1167044"/>
          <a:ext cx="3334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6DB95-B5C1-4616-A30E-3B5564440C33}">
      <dsp:nvSpPr>
        <dsp:cNvPr id="0" name=""/>
        <dsp:cNvSpPr/>
      </dsp:nvSpPr>
      <dsp:spPr>
        <a:xfrm rot="5400000">
          <a:off x="2560178" y="1004916"/>
          <a:ext cx="867310" cy="11529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95373-7B5C-4EB2-A735-73AF3A1C96BE}">
      <dsp:nvSpPr>
        <dsp:cNvPr id="0" name=""/>
        <dsp:cNvSpPr/>
      </dsp:nvSpPr>
      <dsp:spPr>
        <a:xfrm>
          <a:off x="3859224" y="1556059"/>
          <a:ext cx="1333765" cy="77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Predplatené poplatky</a:t>
          </a:r>
        </a:p>
      </dsp:txBody>
      <dsp:txXfrm>
        <a:off x="3859224" y="1556059"/>
        <a:ext cx="1333765" cy="778029"/>
      </dsp:txXfrm>
    </dsp:sp>
    <dsp:sp modelId="{0882C7AF-F42B-49AB-9019-8129C26C89FE}">
      <dsp:nvSpPr>
        <dsp:cNvPr id="0" name=""/>
        <dsp:cNvSpPr/>
      </dsp:nvSpPr>
      <dsp:spPr>
        <a:xfrm>
          <a:off x="3525783" y="1945074"/>
          <a:ext cx="3334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A8E46-F74D-4BA0-AC9A-8149537E84B1}">
      <dsp:nvSpPr>
        <dsp:cNvPr id="0" name=""/>
        <dsp:cNvSpPr/>
      </dsp:nvSpPr>
      <dsp:spPr>
        <a:xfrm rot="5400000" flipH="1" flipV="1">
          <a:off x="3337476" y="1968197"/>
          <a:ext cx="220589" cy="18278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5AF3-58B7-40A8-B013-9F4EA6E0689D}">
      <dsp:nvSpPr>
        <dsp:cNvPr id="0" name=""/>
        <dsp:cNvSpPr/>
      </dsp:nvSpPr>
      <dsp:spPr>
        <a:xfrm rot="5400000">
          <a:off x="664548" y="481089"/>
          <a:ext cx="1439221" cy="1472828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CIEĽ</a:t>
          </a:r>
          <a:endParaRPr lang="sk-SK" sz="1100" kern="1200" dirty="0"/>
        </a:p>
      </dsp:txBody>
      <dsp:txXfrm rot="-5400000">
        <a:off x="647745" y="857698"/>
        <a:ext cx="1113023" cy="719611"/>
      </dsp:txXfrm>
    </dsp:sp>
    <dsp:sp modelId="{C7743C8A-826B-467A-8725-EBCDD505B640}">
      <dsp:nvSpPr>
        <dsp:cNvPr id="0" name=""/>
        <dsp:cNvSpPr/>
      </dsp:nvSpPr>
      <dsp:spPr>
        <a:xfrm rot="5400000">
          <a:off x="5498450" y="-2597009"/>
          <a:ext cx="1977633" cy="7497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None/>
          </a:pPr>
          <a:r>
            <a:rPr lang="sk-SK" sz="1400" u="none" kern="1200" dirty="0"/>
            <a:t>Preveriť najmä nasledujúce oblasti: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kern="1200" dirty="0"/>
            <a:t>(i) obchodný model a stratégie realitných fondov, 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kern="1200" dirty="0"/>
            <a:t>(ii) postupy oceňovania nehnuteľností, 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kern="1200" dirty="0"/>
            <a:t>(iii) znalci, 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kern="1200" dirty="0"/>
            <a:t>(iv) finančná situácia v realitných spoločnostiach, 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kern="1200" dirty="0"/>
            <a:t>(v) identifikovanie a riadenie rizík v realitných fondoch, 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kern="1200" dirty="0"/>
            <a:t>(vi) zmluvné vzťahy a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u="none" kern="1200" dirty="0"/>
            <a:t>(vii) riadenie likvidity</a:t>
          </a:r>
        </a:p>
      </dsp:txBody>
      <dsp:txXfrm rot="-5400000">
        <a:off x="2738346" y="259635"/>
        <a:ext cx="7401301" cy="1784553"/>
      </dsp:txXfrm>
    </dsp:sp>
    <dsp:sp modelId="{E7F50771-C195-49C0-BABF-C3C826F1F5B5}">
      <dsp:nvSpPr>
        <dsp:cNvPr id="0" name=""/>
        <dsp:cNvSpPr/>
      </dsp:nvSpPr>
      <dsp:spPr>
        <a:xfrm rot="5400000">
          <a:off x="801784" y="1696457"/>
          <a:ext cx="1439221" cy="1702951"/>
        </a:xfrm>
        <a:prstGeom prst="upArrow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VZORKA</a:t>
          </a:r>
          <a:endParaRPr lang="sk-SK" sz="1100" b="1" kern="1200" dirty="0"/>
        </a:p>
      </dsp:txBody>
      <dsp:txXfrm rot="-5400000">
        <a:off x="669920" y="2188127"/>
        <a:ext cx="1343146" cy="719611"/>
      </dsp:txXfrm>
    </dsp:sp>
    <dsp:sp modelId="{5781F83F-BDBB-48D7-8E04-BE1E76747E4E}">
      <dsp:nvSpPr>
        <dsp:cNvPr id="0" name=""/>
        <dsp:cNvSpPr/>
      </dsp:nvSpPr>
      <dsp:spPr>
        <a:xfrm rot="5400000">
          <a:off x="5935729" y="-955215"/>
          <a:ext cx="780042" cy="7200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3 správcovské spoločnosti a</a:t>
          </a: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3 realitné fondy</a:t>
          </a:r>
        </a:p>
      </dsp:txBody>
      <dsp:txXfrm rot="-5400000">
        <a:off x="2725695" y="2292898"/>
        <a:ext cx="7162033" cy="703884"/>
      </dsp:txXfrm>
    </dsp:sp>
    <dsp:sp modelId="{4E84F4BC-5E56-4757-BFDA-BCE233E8431B}">
      <dsp:nvSpPr>
        <dsp:cNvPr id="0" name=""/>
        <dsp:cNvSpPr/>
      </dsp:nvSpPr>
      <dsp:spPr>
        <a:xfrm rot="5400000">
          <a:off x="919615" y="3368781"/>
          <a:ext cx="1439221" cy="1938615"/>
        </a:xfrm>
        <a:prstGeom prst="upArrow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VYHODNOTENIE DOHĽADU</a:t>
          </a:r>
        </a:p>
      </dsp:txBody>
      <dsp:txXfrm rot="-5400000">
        <a:off x="669919" y="3978283"/>
        <a:ext cx="1578810" cy="719611"/>
      </dsp:txXfrm>
    </dsp:sp>
    <dsp:sp modelId="{52DA9CA9-DD22-47AB-B874-CB6E6C7FDC7D}">
      <dsp:nvSpPr>
        <dsp:cNvPr id="0" name=""/>
        <dsp:cNvSpPr/>
      </dsp:nvSpPr>
      <dsp:spPr>
        <a:xfrm rot="5400000">
          <a:off x="5548598" y="312985"/>
          <a:ext cx="1942047" cy="7553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Správcovské spoločnosti </a:t>
          </a:r>
          <a:r>
            <a:rPr lang="sk-SK" sz="1400" b="1" kern="1200" dirty="0">
              <a:solidFill>
                <a:srgbClr val="0070C0"/>
              </a:solidFill>
            </a:rPr>
            <a:t>disponujú dostatočným </a:t>
          </a:r>
          <a:r>
            <a:rPr lang="sk-SK" sz="1400" kern="1200" dirty="0"/>
            <a:t>personálnym a organizačným </a:t>
          </a:r>
          <a:r>
            <a:rPr lang="sk-SK" sz="1400" b="1" kern="1200" dirty="0">
              <a:solidFill>
                <a:srgbClr val="0070C0"/>
              </a:solidFill>
              <a:latin typeface="Verdana" panose="020B0604030504040204"/>
              <a:ea typeface="+mn-ea"/>
              <a:cs typeface="+mn-cs"/>
            </a:rPr>
            <a:t>vybavením</a:t>
          </a:r>
          <a:r>
            <a:rPr lang="sk-SK" sz="1400" kern="1200" dirty="0"/>
            <a:t>.</a:t>
          </a:r>
          <a:endParaRPr lang="sk-SK" sz="1400" kern="1200" dirty="0">
            <a:solidFill>
              <a:srgbClr val="0070C0"/>
            </a:solidFill>
          </a:endParaRP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b="1" kern="1200" dirty="0">
              <a:solidFill>
                <a:srgbClr val="0070C0"/>
              </a:solidFill>
            </a:rPr>
            <a:t>Identifikovali riziká </a:t>
          </a:r>
          <a:r>
            <a:rPr lang="sk-SK" sz="1400" kern="1200" dirty="0"/>
            <a:t>a zaviedli primerané opatrenia na ich riadenie.</a:t>
          </a: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Riziká v realitných fondoch budeme </a:t>
          </a:r>
          <a:r>
            <a:rPr lang="sk-SK" sz="1400" b="1" kern="1200" dirty="0">
              <a:solidFill>
                <a:srgbClr val="0070C0"/>
              </a:solidFill>
            </a:rPr>
            <a:t>naďalej monitorovať </a:t>
          </a:r>
          <a:r>
            <a:rPr lang="sk-SK" sz="1400" kern="1200" dirty="0"/>
            <a:t>z dôvodu vysokého objemu investícií a počtu investorov ako aj vývoja v realitnom sektore. </a:t>
          </a: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Poznatky získané z dohľadu na mieste budú využité aj v pripravovanej revízii tzv. oceňovacieho opatrenia pre fondy kolektívneho investovania a do budúcnosti aj pri diskusiách o rozšírení súčasného výkazníctva o informácie o podnikaní realitných spoločností vlastnených realitnými fondmi.</a:t>
          </a:r>
        </a:p>
      </dsp:txBody>
      <dsp:txXfrm rot="-5400000">
        <a:off x="2742902" y="3213485"/>
        <a:ext cx="7458638" cy="1752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5AF3-58B7-40A8-B013-9F4EA6E0689D}">
      <dsp:nvSpPr>
        <dsp:cNvPr id="0" name=""/>
        <dsp:cNvSpPr/>
      </dsp:nvSpPr>
      <dsp:spPr>
        <a:xfrm rot="5400000">
          <a:off x="569803" y="472660"/>
          <a:ext cx="1408612" cy="1441505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CIEĽ</a:t>
          </a:r>
          <a:endParaRPr lang="sk-SK" sz="1100" kern="1200" dirty="0"/>
        </a:p>
      </dsp:txBody>
      <dsp:txXfrm rot="-5400000">
        <a:off x="553357" y="841260"/>
        <a:ext cx="1089352" cy="704306"/>
      </dsp:txXfrm>
    </dsp:sp>
    <dsp:sp modelId="{C7743C8A-826B-467A-8725-EBCDD505B640}">
      <dsp:nvSpPr>
        <dsp:cNvPr id="0" name=""/>
        <dsp:cNvSpPr/>
      </dsp:nvSpPr>
      <dsp:spPr>
        <a:xfrm rot="5400000">
          <a:off x="5038553" y="-2325101"/>
          <a:ext cx="1935575" cy="6908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None/>
          </a:pPr>
          <a:r>
            <a:rPr lang="sk-SK" sz="1400" u="none" kern="1200" dirty="0"/>
            <a:t>Preveriť najmä nasledujúce oblasti: 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300" b="1" u="none" kern="1200" dirty="0">
              <a:solidFill>
                <a:srgbClr val="0070C0"/>
              </a:solidFill>
            </a:rPr>
            <a:t>Integrácia rizík ohrozujúcich udržateľnosť a faktory udržateľnosti</a:t>
          </a:r>
        </a:p>
        <a:p>
          <a:pPr marL="449263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kern="1200" dirty="0"/>
            <a:t>Prevádzkové podmienky, administratívne postupy, kontrolné mechanizmy a organizačné požiadavky</a:t>
          </a:r>
        </a:p>
        <a:p>
          <a:pPr marL="449263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kern="1200" dirty="0"/>
            <a:t>Riadenie rizík</a:t>
          </a:r>
        </a:p>
        <a:p>
          <a:pPr marL="180975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50000"/>
            <a:buFont typeface="Arial" panose="020B0604020202020204" pitchFamily="34" charset="0"/>
            <a:buChar char="•"/>
          </a:pPr>
          <a:r>
            <a:rPr lang="sk-SK" sz="1400" b="1" u="none" kern="1200" dirty="0">
              <a:solidFill>
                <a:srgbClr val="0070C0"/>
              </a:solidFill>
            </a:rPr>
            <a:t>Transparentnosť zverejnení</a:t>
          </a:r>
        </a:p>
        <a:p>
          <a:pPr marL="449263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kern="1200" dirty="0"/>
            <a:t>Zverejnenia na úrovni spoločnosti (entity level)</a:t>
          </a:r>
        </a:p>
        <a:p>
          <a:pPr marL="449263" lvl="1" indent="-18097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Char char="Ø"/>
          </a:pPr>
          <a:r>
            <a:rPr lang="sk-SK" sz="1300" u="none" kern="1200" dirty="0"/>
            <a:t>Zverejnenia na úrovni produktov (product level)</a:t>
          </a:r>
        </a:p>
      </dsp:txBody>
      <dsp:txXfrm rot="-5400000">
        <a:off x="2552024" y="255915"/>
        <a:ext cx="6814148" cy="1746601"/>
      </dsp:txXfrm>
    </dsp:sp>
    <dsp:sp modelId="{E7F50771-C195-49C0-BABF-C3C826F1F5B5}">
      <dsp:nvSpPr>
        <dsp:cNvPr id="0" name=""/>
        <dsp:cNvSpPr/>
      </dsp:nvSpPr>
      <dsp:spPr>
        <a:xfrm rot="5400000">
          <a:off x="704120" y="1653454"/>
          <a:ext cx="1408612" cy="1666734"/>
        </a:xfrm>
        <a:prstGeom prst="upArrow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VZORKA</a:t>
          </a:r>
          <a:endParaRPr lang="sk-SK" sz="1100" b="1" kern="1200" dirty="0"/>
        </a:p>
      </dsp:txBody>
      <dsp:txXfrm rot="-5400000">
        <a:off x="575060" y="2134668"/>
        <a:ext cx="1314581" cy="704306"/>
      </dsp:txXfrm>
    </dsp:sp>
    <dsp:sp modelId="{5781F83F-BDBB-48D7-8E04-BE1E76747E4E}">
      <dsp:nvSpPr>
        <dsp:cNvPr id="0" name=""/>
        <dsp:cNvSpPr/>
      </dsp:nvSpPr>
      <dsp:spPr>
        <a:xfrm rot="5400000">
          <a:off x="5482385" y="-735483"/>
          <a:ext cx="763453" cy="6634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5 správcovských spoločností a</a:t>
          </a: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13 UCITS fondov (100% pokrytie trhu)</a:t>
          </a:r>
        </a:p>
      </dsp:txBody>
      <dsp:txXfrm rot="-5400000">
        <a:off x="2546961" y="2237210"/>
        <a:ext cx="6597033" cy="688915"/>
      </dsp:txXfrm>
    </dsp:sp>
    <dsp:sp modelId="{4E84F4BC-5E56-4757-BFDA-BCE233E8431B}">
      <dsp:nvSpPr>
        <dsp:cNvPr id="0" name=""/>
        <dsp:cNvSpPr/>
      </dsp:nvSpPr>
      <dsp:spPr>
        <a:xfrm rot="5400000">
          <a:off x="819446" y="3123123"/>
          <a:ext cx="1408612" cy="1897386"/>
        </a:xfrm>
        <a:prstGeom prst="upArrow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VYHODNOTENIE CSA</a:t>
          </a:r>
        </a:p>
      </dsp:txBody>
      <dsp:txXfrm rot="-5400000">
        <a:off x="575060" y="3719663"/>
        <a:ext cx="1545233" cy="704306"/>
      </dsp:txXfrm>
    </dsp:sp>
    <dsp:sp modelId="{52DA9CA9-DD22-47AB-B874-CB6E6C7FDC7D}">
      <dsp:nvSpPr>
        <dsp:cNvPr id="0" name=""/>
        <dsp:cNvSpPr/>
      </dsp:nvSpPr>
      <dsp:spPr>
        <a:xfrm rot="5400000">
          <a:off x="5257491" y="348782"/>
          <a:ext cx="1584021" cy="6959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Neboli zistené významné porušenia.</a:t>
          </a:r>
          <a:endParaRPr lang="sk-SK" sz="1400" kern="1200" dirty="0">
            <a:solidFill>
              <a:srgbClr val="0070C0"/>
            </a:solidFill>
          </a:endParaRP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b="1" kern="1200" dirty="0">
              <a:solidFill>
                <a:srgbClr val="0070C0"/>
              </a:solidFill>
            </a:rPr>
            <a:t>Limity personálnych a ekonomických zdrojov </a:t>
          </a:r>
          <a:r>
            <a:rPr lang="sk-SK" sz="1400" kern="1200" dirty="0"/>
            <a:t>lokálnych správcovských spoločností a s tým spojená závislosť na dátach a nastaveniach v skupine.</a:t>
          </a: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b="1" kern="1200" dirty="0">
              <a:solidFill>
                <a:srgbClr val="0070C0"/>
              </a:solidFill>
            </a:rPr>
            <a:t>Nutná podpora </a:t>
          </a:r>
          <a:r>
            <a:rPr lang="sk-SK" sz="1400" kern="1200" dirty="0"/>
            <a:t>lokálnych správcovských spoločností od medzinárodnej konsolidovanej skupiny pri implementácií ESG regulácie</a:t>
          </a:r>
        </a:p>
        <a:p>
          <a:pPr marL="180975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dirty="0"/>
            <a:t>Dôležitosť správnosti dát a výberu ich poskytovateľov.</a:t>
          </a:r>
        </a:p>
      </dsp:txBody>
      <dsp:txXfrm rot="-5400000">
        <a:off x="2569569" y="3114030"/>
        <a:ext cx="6882539" cy="1429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A2C3-7386-49B4-BF73-34AAFB152C3F}">
      <dsp:nvSpPr>
        <dsp:cNvPr id="0" name=""/>
        <dsp:cNvSpPr/>
      </dsp:nvSpPr>
      <dsp:spPr>
        <a:xfrm>
          <a:off x="0" y="1546796"/>
          <a:ext cx="7065482" cy="20011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A87F9-769B-4193-9B3C-9BF153D19B81}">
      <dsp:nvSpPr>
        <dsp:cNvPr id="0" name=""/>
        <dsp:cNvSpPr/>
      </dsp:nvSpPr>
      <dsp:spPr>
        <a:xfrm>
          <a:off x="1746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NCA zašlú ESMA vzorku </a:t>
          </a:r>
          <a:r>
            <a:rPr lang="sk-SK" sz="900" b="1" kern="1200" dirty="0"/>
            <a:t>správcov, fondov a distribútorov </a:t>
          </a:r>
        </a:p>
      </dsp:txBody>
      <dsp:txXfrm>
        <a:off x="1746" y="0"/>
        <a:ext cx="1016870" cy="2001185"/>
      </dsp:txXfrm>
    </dsp:sp>
    <dsp:sp modelId="{8A58ED79-00B3-42E7-8523-772CDAA8F203}">
      <dsp:nvSpPr>
        <dsp:cNvPr id="0" name=""/>
        <dsp:cNvSpPr/>
      </dsp:nvSpPr>
      <dsp:spPr>
        <a:xfrm>
          <a:off x="260033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8851-5426-4DC5-90D6-820934EF7973}">
      <dsp:nvSpPr>
        <dsp:cNvPr id="0" name=""/>
        <dsp:cNvSpPr/>
      </dsp:nvSpPr>
      <dsp:spPr>
        <a:xfrm>
          <a:off x="1069460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ESMA zašle NCA konečný zoznam </a:t>
          </a:r>
          <a:r>
            <a:rPr lang="sk-SK" sz="900" b="1" kern="1200" dirty="0"/>
            <a:t>fondov</a:t>
          </a:r>
          <a:r>
            <a:rPr lang="sk-SK" sz="900" kern="1200" dirty="0"/>
            <a:t> za celú EÚ, ktoré budú predmetom zberu</a:t>
          </a:r>
        </a:p>
      </dsp:txBody>
      <dsp:txXfrm>
        <a:off x="1069460" y="3001777"/>
        <a:ext cx="1016870" cy="2001185"/>
      </dsp:txXfrm>
    </dsp:sp>
    <dsp:sp modelId="{7409A8E4-9806-4FBC-8641-87A0BC72AFE8}">
      <dsp:nvSpPr>
        <dsp:cNvPr id="0" name=""/>
        <dsp:cNvSpPr/>
      </dsp:nvSpPr>
      <dsp:spPr>
        <a:xfrm>
          <a:off x="1327747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7046C-FD73-4CBA-8CD9-56C75878E096}">
      <dsp:nvSpPr>
        <dsp:cNvPr id="0" name=""/>
        <dsp:cNvSpPr/>
      </dsp:nvSpPr>
      <dsp:spPr>
        <a:xfrm>
          <a:off x="2137174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Začiatok zberu údajov od správcov a distribútorov</a:t>
          </a:r>
        </a:p>
      </dsp:txBody>
      <dsp:txXfrm>
        <a:off x="2137174" y="0"/>
        <a:ext cx="1016870" cy="2001185"/>
      </dsp:txXfrm>
    </dsp:sp>
    <dsp:sp modelId="{4B27D4EB-CD32-441D-BE49-F823082385D3}">
      <dsp:nvSpPr>
        <dsp:cNvPr id="0" name=""/>
        <dsp:cNvSpPr/>
      </dsp:nvSpPr>
      <dsp:spPr>
        <a:xfrm>
          <a:off x="2395461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8433-9680-49D4-8EC4-28604FDE236C}">
      <dsp:nvSpPr>
        <dsp:cNvPr id="0" name=""/>
        <dsp:cNvSpPr/>
      </dsp:nvSpPr>
      <dsp:spPr>
        <a:xfrm>
          <a:off x="3204888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/>
            <a:t>Lehota na zaslanie údajov do NBS</a:t>
          </a:r>
          <a:endParaRPr lang="sk-SK" sz="900" b="1" kern="1200" dirty="0"/>
        </a:p>
      </dsp:txBody>
      <dsp:txXfrm>
        <a:off x="3204888" y="3001777"/>
        <a:ext cx="1016870" cy="2001185"/>
      </dsp:txXfrm>
    </dsp:sp>
    <dsp:sp modelId="{98855333-1452-4DC4-9217-214E221DE798}">
      <dsp:nvSpPr>
        <dsp:cNvPr id="0" name=""/>
        <dsp:cNvSpPr/>
      </dsp:nvSpPr>
      <dsp:spPr>
        <a:xfrm>
          <a:off x="3463175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BA10E-E7EB-4A4C-9EC2-5F36FAD3A606}">
      <dsp:nvSpPr>
        <dsp:cNvPr id="0" name=""/>
        <dsp:cNvSpPr/>
      </dsp:nvSpPr>
      <dsp:spPr>
        <a:xfrm>
          <a:off x="4272602" y="0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i="0" kern="1200" dirty="0"/>
            <a:t>Lehota na zaslanie údajov z NBS do ESMA</a:t>
          </a:r>
          <a:endParaRPr lang="sk-SK" sz="900" i="0" kern="1200" dirty="0"/>
        </a:p>
      </dsp:txBody>
      <dsp:txXfrm>
        <a:off x="4272602" y="0"/>
        <a:ext cx="1016870" cy="2001185"/>
      </dsp:txXfrm>
    </dsp:sp>
    <dsp:sp modelId="{34BB34D9-2F23-4144-9AE2-BA7E6113AC5D}">
      <dsp:nvSpPr>
        <dsp:cNvPr id="0" name=""/>
        <dsp:cNvSpPr/>
      </dsp:nvSpPr>
      <dsp:spPr>
        <a:xfrm>
          <a:off x="4530889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29CEC-611A-4F18-95FD-D4839C131BB9}">
      <dsp:nvSpPr>
        <dsp:cNvPr id="0" name=""/>
        <dsp:cNvSpPr/>
      </dsp:nvSpPr>
      <dsp:spPr>
        <a:xfrm>
          <a:off x="5340316" y="3001777"/>
          <a:ext cx="1016870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i="0" kern="1200" dirty="0"/>
            <a:t>Riešenie prípadných problémov s dátovou kvalitou a otázok od ESMA k dátam</a:t>
          </a:r>
        </a:p>
      </dsp:txBody>
      <dsp:txXfrm>
        <a:off x="5340316" y="3001777"/>
        <a:ext cx="1016870" cy="2001185"/>
      </dsp:txXfrm>
    </dsp:sp>
    <dsp:sp modelId="{B8CC0A91-C9B3-446F-ADA9-960413D065F8}">
      <dsp:nvSpPr>
        <dsp:cNvPr id="0" name=""/>
        <dsp:cNvSpPr/>
      </dsp:nvSpPr>
      <dsp:spPr>
        <a:xfrm>
          <a:off x="5598603" y="2251333"/>
          <a:ext cx="500296" cy="50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5. 11. 2024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rgbClr val="A683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67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A6835A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nbs.sk/dohlad-nad-financnym-trhom/dohlad/udrzatelne-financie-esg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hyperlink" Target="https://nbs.sk/dohlad-nad-financnym-trhom/legislativa/pravo-europskej-unie/?table_legislation_params=%7B%22offset%22%3A0%2C%22filter%22%3A%7B%22lang%22%3A%22sk%22%2C%22sectors%22%3A%5B34131%5D%7D%7D" TargetMode="Externa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Relationship Id="rId14" Type="http://schemas.openxmlformats.org/officeDocument/2006/relationships/hyperlink" Target="https://nbs.sk/dohlad-nad-financnym-trhom/dohlad/udrzatelne-financie-esg/esg-legislativ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nbs.sk/dohlad-nad-financnym-trhom/legislativa/legislativa/detail-dokumentu/opatrenie-narodnej-banky-slovenska-z-8-novembra-2011-c-13-2011-o-sposobe-urcenia-hodnoty-majetku-v-standardnom-podielovom-fonde-a-vo-verejnom-specialnom-podielovom-fonde-a-sposobe-vypoctu-hodnoty-po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hyperlink" Target="https://nbs.sk/dokument/f694a2e5-8753-4e49-86b5-f0a5595859e0/stiahnut/?force=true" TargetMode="Externa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E904B-384E-4C45-8724-D7142D5C4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Legislatívne novinky a </a:t>
            </a:r>
            <a:r>
              <a:rPr lang="sk-SK" sz="3600" dirty="0" err="1"/>
              <a:t>dohľadové</a:t>
            </a:r>
            <a:r>
              <a:rPr lang="sk-SK" sz="3600" dirty="0"/>
              <a:t> priority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sz="4400" dirty="0"/>
              <a:t>Kolektívne investovanie na Slovensku</a:t>
            </a:r>
            <a:endParaRPr lang="sk-SK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3" y="5464815"/>
            <a:ext cx="3222759" cy="530671"/>
          </a:xfrm>
        </p:spPr>
        <p:txBody>
          <a:bodyPr>
            <a:normAutofit/>
          </a:bodyPr>
          <a:lstStyle/>
          <a:p>
            <a:r>
              <a:rPr lang="sk-SK" dirty="0"/>
              <a:t>Odbor dohľadu nad kapitálovým trhom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07.11.2024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5E35-FAFA-DBA6-D06C-467402EC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75747-361E-652F-C1FE-AB1A653C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24807-C9CF-88B4-9957-E9D489EB0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48" y="226138"/>
            <a:ext cx="9191400" cy="687119"/>
          </a:xfrm>
        </p:spPr>
        <p:txBody>
          <a:bodyPr>
            <a:normAutofit/>
          </a:bodyPr>
          <a:lstStyle/>
          <a:p>
            <a:r>
              <a:rPr lang="sk-SK" dirty="0"/>
              <a:t>Prehľad aktuálnych zmien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F73A4882-93C8-A493-476A-B0B3C40D7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772319"/>
              </p:ext>
            </p:extLst>
          </p:nvPr>
        </p:nvGraphicFramePr>
        <p:xfrm>
          <a:off x="770667" y="950441"/>
          <a:ext cx="9251825" cy="49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5E11AF9-CD2F-9898-0CFD-419336AF20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220" t="11995" r="15657" b="82172"/>
          <a:stretch/>
        </p:blipFill>
        <p:spPr bwMode="auto">
          <a:xfrm>
            <a:off x="10666351" y="4743612"/>
            <a:ext cx="975667" cy="354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A1DF98-5E2C-74B0-2450-8E14C1746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375" y="5456764"/>
            <a:ext cx="1470706" cy="597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04CED8-CE99-3705-3F2E-5FF8DA8E7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5096" y="1967905"/>
            <a:ext cx="1448114" cy="5763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B732E3-3B58-BCFA-7801-FD20FFEC87C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567" t="10766" r="9283" b="8716"/>
          <a:stretch/>
        </p:blipFill>
        <p:spPr>
          <a:xfrm>
            <a:off x="10218868" y="2937262"/>
            <a:ext cx="1790200" cy="882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594251-52BB-EF0E-4291-CC09D745C4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9437" y="4038644"/>
            <a:ext cx="1042581" cy="4564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21179E-D8F8-7142-54E8-BE0F14A3F4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9907" y="1487372"/>
            <a:ext cx="700821" cy="406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6202ED-7E72-5987-A25D-C7DBEADFB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6014" y="1432530"/>
            <a:ext cx="617491" cy="515145"/>
          </a:xfrm>
          <a:prstGeom prst="rect">
            <a:avLst/>
          </a:prstGeom>
        </p:spPr>
      </p:pic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9919E051-95EA-1199-6082-90A727F8D8C9}"/>
              </a:ext>
            </a:extLst>
          </p:cNvPr>
          <p:cNvSpPr/>
          <p:nvPr/>
        </p:nvSpPr>
        <p:spPr>
          <a:xfrm>
            <a:off x="8943033" y="1690102"/>
            <a:ext cx="430069" cy="59787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3523B-96A7-774A-2370-193237FF960A}"/>
              </a:ext>
            </a:extLst>
          </p:cNvPr>
          <p:cNvSpPr/>
          <p:nvPr/>
        </p:nvSpPr>
        <p:spPr>
          <a:xfrm>
            <a:off x="3014720" y="5755702"/>
            <a:ext cx="6913179" cy="597875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150000"/>
            </a:pPr>
            <a:r>
              <a:rPr lang="sk-SK" sz="1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 panose="020B0604030504040204"/>
                <a:ea typeface="+mn-ea"/>
                <a:cs typeface="+mn-cs"/>
              </a:rPr>
              <a:t>Nová webstránka NBS - </a:t>
            </a:r>
            <a:r>
              <a:rPr lang="sk-SK" sz="10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Dohľad nad finančným trhom– Udržateľné financie (ESG)</a:t>
            </a:r>
            <a:endParaRPr lang="sk-SK" sz="1000" u="sng" dirty="0">
              <a:solidFill>
                <a:srgbClr val="0563C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>
              <a:buSzPct val="150000"/>
              <a:buFont typeface="Arial" panose="020B0604020202020204" pitchFamily="34" charset="0"/>
              <a:buChar char="•"/>
            </a:pPr>
            <a:r>
              <a:rPr lang="sk-SK" sz="1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 panose="020B0604030504040204"/>
                <a:ea typeface="+mn-ea"/>
                <a:cs typeface="+mn-cs"/>
              </a:rPr>
              <a:t>Zhrnutie legislatívy: 	</a:t>
            </a:r>
            <a:r>
              <a:rPr lang="sk-SK" sz="10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ESG Legislatíva</a:t>
            </a:r>
            <a:endParaRPr lang="sk-SK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endParaRPr>
          </a:p>
          <a:p>
            <a:pPr marL="357188" lvl="0" indent="-357188">
              <a:buSzPct val="150000"/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tx1"/>
                </a:solidFill>
                <a:latin typeface="Verdana" panose="020B0604030504040204"/>
              </a:rPr>
              <a:t>Vyhľadávanie cez:</a:t>
            </a:r>
            <a:r>
              <a:rPr lang="sk-SK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sk-SK" sz="10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Legislatíva dohľadu – Právo Európskej únie – Udržateľné financie</a:t>
            </a:r>
            <a:endParaRPr lang="sk-SK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55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FD7441-ED27-3F35-21E7-76AB9A162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653182"/>
              </p:ext>
            </p:extLst>
          </p:nvPr>
        </p:nvGraphicFramePr>
        <p:xfrm>
          <a:off x="871293" y="2220583"/>
          <a:ext cx="9545453" cy="282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DF07178-4EB0-6CDF-B51A-D2577EBC9856}"/>
              </a:ext>
            </a:extLst>
          </p:cNvPr>
          <p:cNvSpPr/>
          <p:nvPr/>
        </p:nvSpPr>
        <p:spPr>
          <a:xfrm>
            <a:off x="7785943" y="5479369"/>
            <a:ext cx="2412500" cy="707150"/>
          </a:xfrm>
          <a:prstGeom prst="wedgeRectCallout">
            <a:avLst>
              <a:gd name="adj1" fmla="val -170511"/>
              <a:gd name="adj2" fmla="val -2108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2x </a:t>
            </a:r>
            <a:r>
              <a:rPr lang="sk-SK" sz="1100" dirty="0"/>
              <a:t>správa k trhovej praxi AM pri účtovaní poplatkov </a:t>
            </a:r>
            <a:r>
              <a:rPr lang="en-US" sz="1100" dirty="0"/>
              <a:t>(undue costs report)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A64653D-0FF9-3A8C-8BE1-FBA3749C6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340163"/>
            <a:ext cx="9191400" cy="687119"/>
          </a:xfrm>
        </p:spPr>
        <p:txBody>
          <a:bodyPr>
            <a:normAutofit/>
          </a:bodyPr>
          <a:lstStyle/>
          <a:p>
            <a:r>
              <a:rPr lang="sk-SK" dirty="0"/>
              <a:t>L1: NOVELA AIFMD / UCITS</a:t>
            </a:r>
            <a:endParaRPr lang="en-US" sz="2800" b="1" dirty="0">
              <a:solidFill>
                <a:srgbClr val="0067A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DAE283-E1E5-04F2-4487-286B1DA20A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473" y="1145452"/>
            <a:ext cx="11790527" cy="4444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  <a:tabLst>
                <a:tab pos="288290" algn="l"/>
              </a:tabLst>
            </a:pPr>
            <a:r>
              <a:rPr lang="sk-SK" sz="20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Čo prináša posledná novela AIFMD &amp; UCITS ?</a:t>
            </a:r>
            <a:endParaRPr lang="sk-SK" sz="20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82190-1AFA-1B53-1BE7-807E1755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</p:spPr>
        <p:txBody>
          <a:bodyPr>
            <a:normAutofit/>
          </a:bodyPr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8B929-7564-D600-9D70-6FB5F8C1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142" y="6191249"/>
            <a:ext cx="147849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D979C4-B72D-9549-BD86-64D2882017CF}" type="slidenum">
              <a:rPr lang="sk-SK" smtClean="0"/>
              <a:pPr>
                <a:spcAft>
                  <a:spcPts val="600"/>
                </a:spcAft>
              </a:pPr>
              <a:t>3</a:t>
            </a:fld>
            <a:endParaRPr lang="sk-SK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3A54CBD-E1FB-B796-2296-8E89FE84CDC5}"/>
              </a:ext>
            </a:extLst>
          </p:cNvPr>
          <p:cNvSpPr/>
          <p:nvPr/>
        </p:nvSpPr>
        <p:spPr>
          <a:xfrm>
            <a:off x="3351125" y="5479369"/>
            <a:ext cx="4182926" cy="707150"/>
          </a:xfrm>
          <a:prstGeom prst="wedgeRectCallout">
            <a:avLst>
              <a:gd name="adj1" fmla="val -17278"/>
              <a:gd name="adj2" fmla="val -2122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2x RTS </a:t>
            </a:r>
            <a:r>
              <a:rPr lang="sk-SK" sz="1100" dirty="0"/>
              <a:t>k nástrojom na riadenie likvidity (</a:t>
            </a:r>
            <a:r>
              <a:rPr lang="sk-SK" sz="1100" dirty="0" err="1"/>
              <a:t>LMTs</a:t>
            </a:r>
            <a:r>
              <a:rPr lang="sk-SK" sz="1100" dirty="0"/>
              <a:t>)</a:t>
            </a:r>
            <a:r>
              <a:rPr lang="en-US" sz="1100" dirty="0"/>
              <a:t>, </a:t>
            </a:r>
          </a:p>
          <a:p>
            <a:pPr algn="ctr"/>
            <a:r>
              <a:rPr lang="en-US" sz="1100" dirty="0"/>
              <a:t>2x </a:t>
            </a:r>
            <a:r>
              <a:rPr lang="sk-SK" sz="1100" dirty="0"/>
              <a:t>usmernenia k </a:t>
            </a:r>
            <a:r>
              <a:rPr lang="en-US" sz="1100" dirty="0"/>
              <a:t>LMTs a </a:t>
            </a:r>
          </a:p>
          <a:p>
            <a:pPr algn="ctr"/>
            <a:r>
              <a:rPr lang="en-US" sz="1100" dirty="0"/>
              <a:t>1x RTS </a:t>
            </a:r>
            <a:r>
              <a:rPr lang="sk-SK" sz="1100" dirty="0"/>
              <a:t>o požiadavkách pre AIF poskytujúci úvery, ktorý je otvoreného typu </a:t>
            </a:r>
            <a:endParaRPr lang="en-US" sz="1100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3C062EE-2873-A1EC-937C-FF35763F0651}"/>
              </a:ext>
            </a:extLst>
          </p:cNvPr>
          <p:cNvSpPr/>
          <p:nvPr/>
        </p:nvSpPr>
        <p:spPr>
          <a:xfrm>
            <a:off x="6899939" y="4284105"/>
            <a:ext cx="3963274" cy="1065229"/>
          </a:xfrm>
          <a:prstGeom prst="wedgeRectCallout">
            <a:avLst>
              <a:gd name="adj1" fmla="val -77937"/>
              <a:gd name="adj2" fmla="val -101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2x  </a:t>
            </a:r>
            <a:r>
              <a:rPr lang="sk-SK" sz="1100" dirty="0"/>
              <a:t>Usmernenia o právomociach NCA nariadiť pozastavenie vyplácania </a:t>
            </a:r>
            <a:r>
              <a:rPr lang="en-US" sz="1100" dirty="0"/>
              <a:t>a </a:t>
            </a:r>
            <a:r>
              <a:rPr lang="sk-SK" sz="1100" dirty="0"/>
              <a:t>vydávania PL</a:t>
            </a:r>
            <a:endParaRPr lang="en-US" sz="1100" dirty="0"/>
          </a:p>
          <a:p>
            <a:pPr algn="ctr"/>
            <a:r>
              <a:rPr lang="en-US" sz="1100" dirty="0"/>
              <a:t>2x </a:t>
            </a:r>
            <a:r>
              <a:rPr lang="sk-SK" sz="1100" dirty="0"/>
              <a:t>Usmernenia k názvom fondov</a:t>
            </a:r>
            <a:endParaRPr lang="en-US" sz="1100" dirty="0"/>
          </a:p>
          <a:p>
            <a:pPr algn="ctr"/>
            <a:r>
              <a:rPr lang="sk-SK" sz="1100" dirty="0"/>
              <a:t>2x správa o konvergencii pri zbieraní údajov od AM za účelom predchádzania duplicitám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04E5594-AF56-8DB1-AE4D-798127F3BDD2}"/>
              </a:ext>
            </a:extLst>
          </p:cNvPr>
          <p:cNvSpPr/>
          <p:nvPr/>
        </p:nvSpPr>
        <p:spPr>
          <a:xfrm>
            <a:off x="228479" y="3150726"/>
            <a:ext cx="2885424" cy="609808"/>
          </a:xfrm>
          <a:prstGeom prst="wedgeRectCallout">
            <a:avLst>
              <a:gd name="adj1" fmla="val 114596"/>
              <a:gd name="adj2" fmla="val -15959"/>
            </a:avLst>
          </a:prstGeom>
          <a:solidFill>
            <a:srgbClr val="A6835A"/>
          </a:solidFill>
          <a:ln>
            <a:solidFill>
              <a:srgbClr val="A683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Termín pre transpozíciu do ZKI 16.04.2026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711FD24-1938-2F25-7B54-DE14D23EAE7B}"/>
              </a:ext>
            </a:extLst>
          </p:cNvPr>
          <p:cNvSpPr/>
          <p:nvPr/>
        </p:nvSpPr>
        <p:spPr>
          <a:xfrm>
            <a:off x="228478" y="1559398"/>
            <a:ext cx="5167305" cy="1224991"/>
          </a:xfrm>
          <a:prstGeom prst="wedgeRectCallout">
            <a:avLst>
              <a:gd name="adj1" fmla="val 51468"/>
              <a:gd name="adj2" fmla="val 63967"/>
            </a:avLst>
          </a:prstGeom>
          <a:solidFill>
            <a:srgbClr val="A6835A"/>
          </a:solidFill>
          <a:ln>
            <a:solidFill>
              <a:srgbClr val="A683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Potrebné pravdepodobne novelizovať nasledujúce opatrenia: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k-SK" sz="1100" dirty="0"/>
              <a:t>Opatrenie č. 11/2018 o výkazoch AM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k-SK" sz="1100" dirty="0"/>
              <a:t>Opatrenie č. 1/2015 o predkladaní informácií správcami AIF na účely dohľadu a monitorovanie systémového rizika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k-SK" sz="1100" dirty="0"/>
              <a:t>Opatrenie č. 11/2011 o riadení rizík (v znení </a:t>
            </a:r>
            <a:r>
              <a:rPr lang="sk-SK" sz="1100" dirty="0" err="1"/>
              <a:t>Op</a:t>
            </a:r>
            <a:r>
              <a:rPr lang="sk-SK" sz="1100" dirty="0"/>
              <a:t>. 7/2015)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215D667-731A-220E-63A5-82CF7297A894}"/>
              </a:ext>
            </a:extLst>
          </p:cNvPr>
          <p:cNvSpPr/>
          <p:nvPr/>
        </p:nvSpPr>
        <p:spPr>
          <a:xfrm>
            <a:off x="8881576" y="3658631"/>
            <a:ext cx="2529018" cy="514099"/>
          </a:xfrm>
          <a:prstGeom prst="wedgeRectCallout">
            <a:avLst>
              <a:gd name="adj1" fmla="val -141341"/>
              <a:gd name="adj2" fmla="val -705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2x RTS a </a:t>
            </a:r>
            <a:r>
              <a:rPr lang="sk-SK" sz="1100" dirty="0"/>
              <a:t>2x ITS k vykazovaniu na účely dohľadu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247D9FA-000A-AE96-2526-3052E4D78CF5}"/>
              </a:ext>
            </a:extLst>
          </p:cNvPr>
          <p:cNvSpPr/>
          <p:nvPr/>
        </p:nvSpPr>
        <p:spPr>
          <a:xfrm>
            <a:off x="9558092" y="3050382"/>
            <a:ext cx="2191266" cy="514100"/>
          </a:xfrm>
          <a:prstGeom prst="wedgeRectCallout">
            <a:avLst>
              <a:gd name="adj1" fmla="val -100586"/>
              <a:gd name="adj2" fmla="val -306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2x správa o trhovej praxi v oblasti delegovania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97A825B0-ED38-2A3D-B965-3287F35882D2}"/>
              </a:ext>
            </a:extLst>
          </p:cNvPr>
          <p:cNvSpPr/>
          <p:nvPr/>
        </p:nvSpPr>
        <p:spPr>
          <a:xfrm rot="4541958">
            <a:off x="5458628" y="2472956"/>
            <a:ext cx="218303" cy="1093285"/>
          </a:xfrm>
          <a:prstGeom prst="leftBrace">
            <a:avLst/>
          </a:prstGeom>
          <a:ln w="28575">
            <a:solidFill>
              <a:srgbClr val="A68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BA25B-3B52-6FB8-77C2-E34149F246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220" t="11995" r="15657" b="82172"/>
          <a:stretch/>
        </p:blipFill>
        <p:spPr bwMode="auto">
          <a:xfrm>
            <a:off x="9497980" y="2126225"/>
            <a:ext cx="2323317" cy="678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15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5E35-FAFA-DBA6-D06C-467402EC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75747-361E-652F-C1FE-AB1A653C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24807-C9CF-88B4-9957-E9D489EB0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48" y="226138"/>
            <a:ext cx="9191400" cy="687119"/>
          </a:xfrm>
        </p:spPr>
        <p:txBody>
          <a:bodyPr>
            <a:normAutofit fontScale="92500"/>
          </a:bodyPr>
          <a:lstStyle/>
          <a:p>
            <a:r>
              <a:rPr lang="sk-SK" dirty="0"/>
              <a:t>L2: Novela opatrenia NBS č. 13/2011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DAF1FF2-3684-C5FE-AD98-91BC2FC15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008786"/>
              </p:ext>
            </p:extLst>
          </p:nvPr>
        </p:nvGraphicFramePr>
        <p:xfrm>
          <a:off x="361999" y="96124"/>
          <a:ext cx="7065482" cy="500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8BF49C9C-0CEE-AAB9-5FC7-693B9CFA03F5}"/>
              </a:ext>
            </a:extLst>
          </p:cNvPr>
          <p:cNvSpPr txBox="1">
            <a:spLocks/>
          </p:cNvSpPr>
          <p:nvPr/>
        </p:nvSpPr>
        <p:spPr>
          <a:xfrm>
            <a:off x="489448" y="2352955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27.08.2024 – 27.09.2024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466855D-0D17-8E80-3FC9-FEC3BC6B7197}"/>
              </a:ext>
            </a:extLst>
          </p:cNvPr>
          <p:cNvSpPr txBox="1">
            <a:spLocks/>
          </p:cNvSpPr>
          <p:nvPr/>
        </p:nvSpPr>
        <p:spPr>
          <a:xfrm>
            <a:off x="1547200" y="2352957"/>
            <a:ext cx="844404" cy="536612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Október 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B48866F-BAB1-E675-35E5-933F2B5AF9C3}"/>
              </a:ext>
            </a:extLst>
          </p:cNvPr>
          <p:cNvSpPr txBox="1">
            <a:spLocks/>
          </p:cNvSpPr>
          <p:nvPr/>
        </p:nvSpPr>
        <p:spPr>
          <a:xfrm>
            <a:off x="2620820" y="2352953"/>
            <a:ext cx="844404" cy="536613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November 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AD746D-E49A-F3E6-2D3C-E9E395EEA667}"/>
              </a:ext>
            </a:extLst>
          </p:cNvPr>
          <p:cNvSpPr txBox="1">
            <a:spLocks/>
          </p:cNvSpPr>
          <p:nvPr/>
        </p:nvSpPr>
        <p:spPr>
          <a:xfrm>
            <a:off x="4862117" y="2352953"/>
            <a:ext cx="844404" cy="53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i="1" dirty="0">
                <a:solidFill>
                  <a:schemeClr val="bg1"/>
                </a:solidFill>
              </a:rPr>
              <a:t>Január 2025</a:t>
            </a:r>
            <a:endParaRPr lang="sk-SK" sz="1100" i="1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7369B0D-D6A7-62C1-66BA-4E251333DE72}"/>
              </a:ext>
            </a:extLst>
          </p:cNvPr>
          <p:cNvSpPr txBox="1">
            <a:spLocks/>
          </p:cNvSpPr>
          <p:nvPr/>
        </p:nvSpPr>
        <p:spPr>
          <a:xfrm>
            <a:off x="5907971" y="2352952"/>
            <a:ext cx="844404" cy="536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i="1" dirty="0">
                <a:solidFill>
                  <a:schemeClr val="bg1"/>
                </a:solidFill>
              </a:rPr>
              <a:t>1Q2025</a:t>
            </a:r>
            <a:endParaRPr lang="sk-SK" sz="1100" i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99C8E7-459A-C608-E69C-CFBDA5CA8084}"/>
              </a:ext>
            </a:extLst>
          </p:cNvPr>
          <p:cNvSpPr/>
          <p:nvPr/>
        </p:nvSpPr>
        <p:spPr>
          <a:xfrm>
            <a:off x="2503161" y="1485459"/>
            <a:ext cx="1079722" cy="1734983"/>
          </a:xfrm>
          <a:prstGeom prst="rect">
            <a:avLst/>
          </a:prstGeom>
          <a:noFill/>
          <a:ln w="28575">
            <a:solidFill>
              <a:srgbClr val="A6835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A2F047E-4869-CEC4-1D76-2DED0F667A8F}"/>
              </a:ext>
            </a:extLst>
          </p:cNvPr>
          <p:cNvSpPr txBox="1">
            <a:spLocks/>
          </p:cNvSpPr>
          <p:nvPr/>
        </p:nvSpPr>
        <p:spPr>
          <a:xfrm>
            <a:off x="7484188" y="1264365"/>
            <a:ext cx="4414212" cy="5109446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>
              <a:buClr>
                <a:srgbClr val="0070C0"/>
              </a:buClr>
            </a:pPr>
            <a:r>
              <a:rPr lang="sk-SK" sz="1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Novela oceňovacieho opatrenia</a:t>
            </a:r>
          </a:p>
          <a:p>
            <a:pPr algn="l">
              <a:buClr>
                <a:srgbClr val="0070C0"/>
              </a:buClr>
            </a:pPr>
            <a:endParaRPr lang="sk-SK" sz="14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2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Opatrenie</a:t>
            </a:r>
            <a:r>
              <a:rPr lang="sk-SK" sz="12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/>
              </a:rPr>
              <a:t>Opatrenie NBS z 8.11.2011 č. 13/2011 o spôsobe určenia hodnoty majetku </a:t>
            </a:r>
            <a:endParaRPr lang="sk-SK" sz="1100" dirty="0">
              <a:solidFill>
                <a:srgbClr val="444444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k-SK" sz="1200" b="1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2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Návrh účinnosti novely: </a:t>
            </a:r>
            <a:r>
              <a:rPr lang="sk-SK" sz="1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01.07.2025 </a:t>
            </a: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k-SK" sz="12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2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Predmet zmeny: </a:t>
            </a:r>
          </a:p>
          <a:p>
            <a:pPr marL="277813" lvl="1">
              <a:buClr>
                <a:srgbClr val="0070C0"/>
              </a:buClr>
            </a:pPr>
            <a:endParaRPr lang="sk-SK" sz="1100" b="1" dirty="0">
              <a:solidFill>
                <a:srgbClr val="0067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813" lvl="1">
              <a:buClr>
                <a:srgbClr val="0070C0"/>
              </a:buClr>
            </a:pPr>
            <a:r>
              <a:rPr lang="sk-SK" sz="11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Realitné fondy:</a:t>
            </a:r>
          </a:p>
          <a:p>
            <a:pPr marL="449263" lvl="1" indent="-1714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zavedenie </a:t>
            </a:r>
            <a:r>
              <a:rPr lang="sk-SK" sz="1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povinnej 5 ročnej rotácie </a:t>
            </a:r>
            <a:r>
              <a:rPr lang="sk-SK" sz="11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nezávislých oceňovateľov </a:t>
            </a: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určení hodnoty nehnuteľností.</a:t>
            </a:r>
          </a:p>
          <a:p>
            <a:pPr marL="449263" lvl="1" indent="-1714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k-SK" sz="1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rozšírenie okruhu</a:t>
            </a:r>
            <a:r>
              <a:rPr lang="sk-SK" sz="11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nezávislých oceňovateľov </a:t>
            </a: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uznaných Národnou bankou Slovenska o oceňovateľov zapísaných v zozname RICS. </a:t>
            </a:r>
          </a:p>
          <a:p>
            <a:pPr marL="277813" lvl="1">
              <a:buClr>
                <a:srgbClr val="0070C0"/>
              </a:buClr>
            </a:pPr>
            <a:endParaRPr lang="sk-SK" sz="1100" b="1" dirty="0">
              <a:solidFill>
                <a:srgbClr val="0067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813" lvl="1">
              <a:buClr>
                <a:srgbClr val="0070C0"/>
              </a:buClr>
            </a:pPr>
            <a:r>
              <a:rPr lang="sk-SK" sz="11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Určenie hodnoty CP:</a:t>
            </a:r>
          </a:p>
          <a:p>
            <a:pPr marL="449263" lvl="1" indent="-1714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Spresnenie, akým spôsobom môže správcovská spoločnosť určiť s odbornou starostlivosťou cenu dlhového CP, ak trhová cena je zverejnená, ale nezodpovedá cene, ktorú možno za štandardných podmienok pri obchode s CP dosiahnuť </a:t>
            </a:r>
            <a:r>
              <a:rPr lang="sk-SK" sz="1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sz="1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kompozitná cena</a:t>
            </a: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49263" lvl="1" indent="-1714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precizovanie povinnosti správcovskej spoločnosti v nadväznosti na del. nariadenie Komisie (EÚ) 231/2013 a ZKI vo vzťahu k určeniu </a:t>
            </a:r>
            <a:r>
              <a:rPr lang="sk-SK" sz="11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teoretickej ceny </a:t>
            </a: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základe prijatého </a:t>
            </a:r>
            <a:r>
              <a:rPr lang="sk-SK" sz="11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modelu oceňovania</a:t>
            </a: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7813" lvl="1">
              <a:buClr>
                <a:srgbClr val="0070C0"/>
              </a:buClr>
            </a:pPr>
            <a:endParaRPr lang="sk-SK" sz="1100" b="1" dirty="0">
              <a:solidFill>
                <a:srgbClr val="0067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813" lvl="1">
              <a:buClr>
                <a:srgbClr val="0070C0"/>
              </a:buClr>
            </a:pPr>
            <a:r>
              <a:rPr lang="sk-SK" sz="11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Iné:</a:t>
            </a:r>
          </a:p>
          <a:p>
            <a:pPr marL="449263" lvl="1" indent="-1714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prípade vyhlásenia </a:t>
            </a:r>
            <a:r>
              <a:rPr lang="sk-SK" sz="11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konkurzu</a:t>
            </a: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majetok dlžníka alebo emitenta bude pre určenie hodnoty príslušného aktíva postačovať predchádzajúca dohoda správcovskej spoločnosti a depozitára a až </a:t>
            </a:r>
            <a:r>
              <a:rPr lang="sk-SK" sz="1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následné informovanie NBS</a:t>
            </a:r>
            <a:r>
              <a:rPr lang="sk-SK" sz="12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1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F9DB3-5CA7-72B0-8B2B-31ED61D2B85F}"/>
              </a:ext>
            </a:extLst>
          </p:cNvPr>
          <p:cNvSpPr txBox="1">
            <a:spLocks/>
          </p:cNvSpPr>
          <p:nvPr/>
        </p:nvSpPr>
        <p:spPr>
          <a:xfrm>
            <a:off x="3727826" y="2352951"/>
            <a:ext cx="844404" cy="53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i="1" dirty="0">
                <a:solidFill>
                  <a:schemeClr val="bg1"/>
                </a:solidFill>
              </a:rPr>
              <a:t>December 2024</a:t>
            </a:r>
            <a:endParaRPr lang="sk-SK" sz="1100" i="1" dirty="0">
              <a:solidFill>
                <a:schemeClr val="bg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C0A2B4F-0C88-7D60-A784-15BF0115B576}"/>
              </a:ext>
            </a:extLst>
          </p:cNvPr>
          <p:cNvSpPr/>
          <p:nvPr/>
        </p:nvSpPr>
        <p:spPr>
          <a:xfrm rot="10800000">
            <a:off x="3410108" y="4049034"/>
            <a:ext cx="484632" cy="978408"/>
          </a:xfrm>
          <a:prstGeom prst="down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: Rounded Corners 6" descr="činnosti ">
            <a:extLst>
              <a:ext uri="{FF2B5EF4-FFF2-40B4-BE49-F238E27FC236}">
                <a16:creationId xmlns:a16="http://schemas.microsoft.com/office/drawing/2014/main" id="{3BC70B07-FF08-C052-4A14-742DFB50E80F}"/>
              </a:ext>
            </a:extLst>
          </p:cNvPr>
          <p:cNvSpPr/>
          <p:nvPr/>
        </p:nvSpPr>
        <p:spPr>
          <a:xfrm>
            <a:off x="2737151" y="5362280"/>
            <a:ext cx="1830543" cy="448910"/>
          </a:xfrm>
          <a:prstGeom prst="round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i="1" dirty="0">
                <a:solidFill>
                  <a:schemeClr val="tx1"/>
                </a:solidFill>
              </a:rPr>
              <a:t>TBD stretnutie </a:t>
            </a:r>
          </a:p>
          <a:p>
            <a:pPr algn="ctr"/>
            <a:r>
              <a:rPr lang="sk-SK" sz="1400" i="1" dirty="0">
                <a:solidFill>
                  <a:schemeClr val="tx1"/>
                </a:solidFill>
              </a:rPr>
              <a:t>s SASS</a:t>
            </a:r>
          </a:p>
        </p:txBody>
      </p:sp>
    </p:spTree>
    <p:extLst>
      <p:ext uri="{BB962C8B-B14F-4D97-AF65-F5344CB8AC3E}">
        <p14:creationId xmlns:p14="http://schemas.microsoft.com/office/powerpoint/2010/main" val="254576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5E35-FAFA-DBA6-D06C-467402EC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75747-361E-652F-C1FE-AB1A653C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24807-C9CF-88B4-9957-E9D489EB0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97" y="227281"/>
            <a:ext cx="9724703" cy="687119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L3: Stanovisko NBS k predplateným poplatkom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DAF1FF2-3684-C5FE-AD98-91BC2FC15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410527"/>
              </p:ext>
            </p:extLst>
          </p:nvPr>
        </p:nvGraphicFramePr>
        <p:xfrm>
          <a:off x="365187" y="2409768"/>
          <a:ext cx="7065482" cy="500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8BF49C9C-0CEE-AAB9-5FC7-693B9CFA03F5}"/>
              </a:ext>
            </a:extLst>
          </p:cNvPr>
          <p:cNvSpPr txBox="1">
            <a:spLocks/>
          </p:cNvSpPr>
          <p:nvPr/>
        </p:nvSpPr>
        <p:spPr>
          <a:xfrm>
            <a:off x="489448" y="4642948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07.05.2024 – 30.06.2024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466855D-0D17-8E80-3FC9-FEC3BC6B7197}"/>
              </a:ext>
            </a:extLst>
          </p:cNvPr>
          <p:cNvSpPr txBox="1">
            <a:spLocks/>
          </p:cNvSpPr>
          <p:nvPr/>
        </p:nvSpPr>
        <p:spPr>
          <a:xfrm>
            <a:off x="1602050" y="4642947"/>
            <a:ext cx="844404" cy="536612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01.07.2024 – 10.10.2024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B48866F-BAB1-E675-35E5-933F2B5AF9C3}"/>
              </a:ext>
            </a:extLst>
          </p:cNvPr>
          <p:cNvSpPr txBox="1">
            <a:spLocks/>
          </p:cNvSpPr>
          <p:nvPr/>
        </p:nvSpPr>
        <p:spPr>
          <a:xfrm>
            <a:off x="2662826" y="4642946"/>
            <a:ext cx="844404" cy="536613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25.10.2024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C9F0A7-935A-BBF5-525C-06F54C19FE58}"/>
              </a:ext>
            </a:extLst>
          </p:cNvPr>
          <p:cNvSpPr txBox="1">
            <a:spLocks/>
          </p:cNvSpPr>
          <p:nvPr/>
        </p:nvSpPr>
        <p:spPr>
          <a:xfrm>
            <a:off x="3775428" y="4642946"/>
            <a:ext cx="844404" cy="53661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11.11.2024 – 18.11.2024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AD746D-E49A-F3E6-2D3C-E9E395EEA667}"/>
              </a:ext>
            </a:extLst>
          </p:cNvPr>
          <p:cNvSpPr txBox="1">
            <a:spLocks/>
          </p:cNvSpPr>
          <p:nvPr/>
        </p:nvSpPr>
        <p:spPr>
          <a:xfrm>
            <a:off x="4782723" y="4625471"/>
            <a:ext cx="844404" cy="53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i="1" dirty="0">
                <a:solidFill>
                  <a:schemeClr val="bg1"/>
                </a:solidFill>
              </a:rPr>
              <a:t>Po 18.11.2024</a:t>
            </a:r>
            <a:endParaRPr lang="sk-SK" sz="1100" i="1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7369B0D-D6A7-62C1-66BA-4E251333DE72}"/>
              </a:ext>
            </a:extLst>
          </p:cNvPr>
          <p:cNvSpPr txBox="1">
            <a:spLocks/>
          </p:cNvSpPr>
          <p:nvPr/>
        </p:nvSpPr>
        <p:spPr>
          <a:xfrm>
            <a:off x="5907971" y="4642945"/>
            <a:ext cx="844404" cy="536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i="1" dirty="0">
                <a:solidFill>
                  <a:schemeClr val="bg1"/>
                </a:solidFill>
              </a:rPr>
              <a:t>Po 01.01.2025</a:t>
            </a:r>
            <a:endParaRPr lang="sk-SK" sz="1100" i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99C8E7-459A-C608-E69C-CFBDA5CA8084}"/>
              </a:ext>
            </a:extLst>
          </p:cNvPr>
          <p:cNvSpPr/>
          <p:nvPr/>
        </p:nvSpPr>
        <p:spPr>
          <a:xfrm>
            <a:off x="3670121" y="4294591"/>
            <a:ext cx="1019686" cy="1734983"/>
          </a:xfrm>
          <a:prstGeom prst="rect">
            <a:avLst/>
          </a:prstGeom>
          <a:noFill/>
          <a:ln w="28575">
            <a:solidFill>
              <a:srgbClr val="A6835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A2F047E-4869-CEC4-1D76-2DED0F667A8F}"/>
              </a:ext>
            </a:extLst>
          </p:cNvPr>
          <p:cNvSpPr txBox="1">
            <a:spLocks/>
          </p:cNvSpPr>
          <p:nvPr/>
        </p:nvSpPr>
        <p:spPr>
          <a:xfrm>
            <a:off x="422123" y="1264365"/>
            <a:ext cx="6280574" cy="23149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>
              <a:buClr>
                <a:srgbClr val="0070C0"/>
              </a:buClr>
            </a:pPr>
            <a:r>
              <a:rPr lang="sk-SK" sz="1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Verejná konzultácia</a:t>
            </a:r>
          </a:p>
          <a:p>
            <a:pPr algn="l">
              <a:buClr>
                <a:srgbClr val="0070C0"/>
              </a:buClr>
            </a:pPr>
            <a:endParaRPr lang="sk-SK" sz="14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2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Materiál: </a:t>
            </a:r>
            <a:r>
              <a:rPr lang="sk-SK" sz="1200" b="0" i="0" u="none" strike="noStrike" dirty="0">
                <a:solidFill>
                  <a:srgbClr val="0067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konzultačný materiál k návrhu stanoviska NBS k predplateným poplatkom</a:t>
            </a:r>
            <a:endParaRPr lang="sk-SK" sz="1200" b="1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k-SK" sz="1200" b="1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2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Obdobie: </a:t>
            </a:r>
            <a:r>
              <a:rPr lang="sk-SK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07.05.2024 - 30.06.2024. </a:t>
            </a: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k-SK" sz="12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2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pripomienkujúcich subjektov: </a:t>
            </a:r>
          </a:p>
          <a:p>
            <a:pPr marL="449263" lvl="1" indent="-1714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aktívnych na finančnom trhu (asociácie, finanční agenti, OCP) </a:t>
            </a:r>
          </a:p>
          <a:p>
            <a:pPr marL="449263" lvl="1" indent="-1714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k-SK" sz="1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združení zastupujúcich spotrebiteľov</a:t>
            </a: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k-SK" sz="12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základe akceptovaných a čiastočne akceptovaných pripomienok NBS upravila jednak </a:t>
            </a:r>
            <a:r>
              <a:rPr lang="sk-SK" sz="12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štruktúru ako aj obsah </a:t>
            </a:r>
            <a:r>
              <a:rPr lang="sk-SK" sz="12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návrhu Stanoviska. </a:t>
            </a:r>
          </a:p>
          <a:p>
            <a:pPr marL="180975" indent="-161925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k-SK" sz="12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3549A1-0095-6B6A-B93C-62938CB0A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087656"/>
              </p:ext>
            </p:extLst>
          </p:nvPr>
        </p:nvGraphicFramePr>
        <p:xfrm>
          <a:off x="6857341" y="1354543"/>
          <a:ext cx="5940096" cy="355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895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F3FB93-26FB-32CE-BF0E-554553EE8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Dohľady na mieste v realitných fondoch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2B41-BE59-2F9B-516C-04FAAB05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3C6B-4A60-D6E5-0AF0-B38F1BF7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D495DA-D832-9B1B-1CF6-AA00978C7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513851"/>
              </p:ext>
            </p:extLst>
          </p:nvPr>
        </p:nvGraphicFramePr>
        <p:xfrm>
          <a:off x="78976" y="1072055"/>
          <a:ext cx="11185486" cy="506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EAB5AA7-6DE4-7FBC-8296-72E40D6EBD28}"/>
              </a:ext>
            </a:extLst>
          </p:cNvPr>
          <p:cNvSpPr/>
          <p:nvPr/>
        </p:nvSpPr>
        <p:spPr>
          <a:xfrm>
            <a:off x="9707134" y="1517674"/>
            <a:ext cx="2191266" cy="1277778"/>
          </a:xfrm>
          <a:prstGeom prst="wedgeRectCallout">
            <a:avLst>
              <a:gd name="adj1" fmla="val -83099"/>
              <a:gd name="adj2" fmla="val 204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k-SK" sz="1100" dirty="0"/>
              <a:t>Prečo v SR nedošlo k rovnakej situácii ako v iných štátoch EÚ? </a:t>
            </a:r>
          </a:p>
          <a:p>
            <a:pPr algn="just"/>
            <a:r>
              <a:rPr lang="sk-SK" sz="1100" dirty="0"/>
              <a:t>Prečo realitné fondy nemuseli znižovať hodnotu aktív?   </a:t>
            </a:r>
          </a:p>
        </p:txBody>
      </p:sp>
    </p:spTree>
    <p:extLst>
      <p:ext uri="{BB962C8B-B14F-4D97-AF65-F5344CB8AC3E}">
        <p14:creationId xmlns:p14="http://schemas.microsoft.com/office/powerpoint/2010/main" val="40611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312BF5-B736-B5B7-A6A6-CC3E6ED93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912" y="227281"/>
            <a:ext cx="9762688" cy="687119"/>
          </a:xfrm>
        </p:spPr>
        <p:txBody>
          <a:bodyPr>
            <a:normAutofit fontScale="47500" lnSpcReduction="20000"/>
          </a:bodyPr>
          <a:lstStyle/>
          <a:p>
            <a:r>
              <a:rPr lang="sk-SK" dirty="0"/>
              <a:t>Spoločná dohľadová aktivita (CSA)</a:t>
            </a:r>
          </a:p>
          <a:p>
            <a:r>
              <a:rPr lang="sk-SK" sz="4000" dirty="0"/>
              <a:t>Riziká udržateľnosti a zverejňovanie informácií (ESG)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08D7-933E-EA74-7FE4-65316CF4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9AA8-F5B7-2D40-B12F-CBDC733E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1E00A8-07A9-BAB9-2AC7-475575F7A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961508"/>
              </p:ext>
            </p:extLst>
          </p:nvPr>
        </p:nvGraphicFramePr>
        <p:xfrm>
          <a:off x="0" y="1230311"/>
          <a:ext cx="10306492" cy="478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EB615F0-4B99-0D8C-0EAF-23ACECB256AD}"/>
              </a:ext>
            </a:extLst>
          </p:cNvPr>
          <p:cNvSpPr txBox="1">
            <a:spLocks/>
          </p:cNvSpPr>
          <p:nvPr/>
        </p:nvSpPr>
        <p:spPr>
          <a:xfrm>
            <a:off x="9680028" y="1434690"/>
            <a:ext cx="2218372" cy="294420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>
              <a:buClr>
                <a:srgbClr val="0070C0"/>
              </a:buClr>
            </a:pP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Finálna správa ESMA má byť zverejnená na jar 2025.</a:t>
            </a:r>
          </a:p>
          <a:p>
            <a:pPr algn="l">
              <a:buClr>
                <a:srgbClr val="0070C0"/>
              </a:buClr>
            </a:pPr>
            <a:endParaRPr lang="sk-SK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rgbClr val="0070C0"/>
              </a:buClr>
            </a:pP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Následne plánujeme výsledky CSA diskutovať so správcovskými spoločnosťami detailnejšie</a:t>
            </a:r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0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312BF5-B736-B5B7-A6A6-CC3E6ED93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912" y="227281"/>
            <a:ext cx="9762688" cy="687119"/>
          </a:xfrm>
        </p:spPr>
        <p:txBody>
          <a:bodyPr>
            <a:normAutofit fontScale="92500"/>
          </a:bodyPr>
          <a:lstStyle/>
          <a:p>
            <a:r>
              <a:rPr lang="sk-SK" dirty="0"/>
              <a:t>Jednorazový zber údajov o nákladoch</a:t>
            </a:r>
            <a:endParaRPr lang="sk-S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E067-E869-27D0-52AF-5AEF94E592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958" y="1267200"/>
            <a:ext cx="4130129" cy="5046890"/>
          </a:xfrm>
          <a:ln w="28575">
            <a:solidFill>
              <a:srgbClr val="0067AC"/>
            </a:solidFill>
          </a:ln>
        </p:spPr>
        <p:txBody>
          <a:bodyPr>
            <a:normAutofit/>
          </a:bodyPr>
          <a:lstStyle/>
          <a:p>
            <a:pPr>
              <a:buClr>
                <a:srgbClr val="0067AC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1400" dirty="0">
                <a:solidFill>
                  <a:schemeClr val="tx1"/>
                </a:solidFill>
                <a:effectLst/>
                <a:latin typeface="Verdana (body)"/>
                <a:ea typeface="Cambria" panose="02040503050406030204" pitchFamily="18" charset="0"/>
              </a:rPr>
              <a:t>Podľa smernice 2024/927, ktorá novelizuje smernice UCITS a AIFMD, má ESMA do 16.10.2025 zaslať Komisii, Parlamentu a Rade </a:t>
            </a:r>
            <a:r>
              <a:rPr lang="sk-SK" sz="1400" b="1" dirty="0">
                <a:effectLst/>
                <a:latin typeface="Verdana (body)"/>
                <a:ea typeface="Cambria" panose="02040503050406030204" pitchFamily="18" charset="0"/>
              </a:rPr>
              <a:t>správu hodnotiacu výšku poplatkov</a:t>
            </a:r>
            <a:r>
              <a:rPr lang="sk-SK" sz="1400" dirty="0">
                <a:solidFill>
                  <a:schemeClr val="tx1"/>
                </a:solidFill>
                <a:effectLst/>
                <a:latin typeface="Verdana (body)"/>
                <a:ea typeface="Cambria" panose="02040503050406030204" pitchFamily="18" charset="0"/>
              </a:rPr>
              <a:t>, ktorú znášajú investori do fondov a jej odôvodnenie</a:t>
            </a:r>
          </a:p>
          <a:p>
            <a:pPr>
              <a:buClr>
                <a:srgbClr val="0067AC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1400" dirty="0">
                <a:solidFill>
                  <a:schemeClr val="tx1"/>
                </a:solidFill>
                <a:effectLst/>
                <a:latin typeface="Verdana (body)"/>
                <a:ea typeface="Cambria" panose="02040503050406030204" pitchFamily="18" charset="0"/>
              </a:rPr>
              <a:t>Na tento účel ESMA spúšťa </a:t>
            </a:r>
            <a:r>
              <a:rPr lang="sk-SK" sz="1400" b="1" dirty="0">
                <a:effectLst/>
                <a:latin typeface="Verdana (body)"/>
                <a:ea typeface="Cambria" panose="02040503050406030204" pitchFamily="18" charset="0"/>
              </a:rPr>
              <a:t>jednorazový zber údajov </a:t>
            </a:r>
            <a:r>
              <a:rPr lang="sk-SK" sz="1400" dirty="0">
                <a:solidFill>
                  <a:schemeClr val="tx1"/>
                </a:solidFill>
                <a:effectLst/>
                <a:latin typeface="Verdana (body)"/>
                <a:ea typeface="Cambria" panose="02040503050406030204" pitchFamily="18" charset="0"/>
              </a:rPr>
              <a:t>o všetkých nákladoch, ktoré sú účtované klientom investujúcich do fondov, či už zo strany správcov fondov alebo ich distribútorov</a:t>
            </a:r>
          </a:p>
          <a:p>
            <a:pPr>
              <a:buClr>
                <a:srgbClr val="0067AC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1400" b="1" dirty="0">
                <a:latin typeface="Verdana (body)"/>
              </a:rPr>
              <a:t>Vzorka</a:t>
            </a:r>
            <a:r>
              <a:rPr lang="sk-SK" sz="1400" b="1" dirty="0">
                <a:solidFill>
                  <a:schemeClr val="tx1"/>
                </a:solidFill>
                <a:latin typeface="Verdana (body)"/>
              </a:rPr>
              <a:t> </a:t>
            </a:r>
            <a:r>
              <a:rPr lang="sk-SK" sz="1400" dirty="0">
                <a:solidFill>
                  <a:schemeClr val="tx1"/>
                </a:solidFill>
                <a:latin typeface="Verdana (body)"/>
              </a:rPr>
              <a:t>na základe kritérií definovaných ESMA: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200" b="1" dirty="0">
                <a:solidFill>
                  <a:srgbClr val="0070C0"/>
                </a:solidFill>
                <a:latin typeface="Verdana (body)"/>
              </a:rPr>
              <a:t>všetky správcovské spoločnosti v SR </a:t>
            </a:r>
            <a:r>
              <a:rPr lang="sk-SK" sz="1200" dirty="0">
                <a:solidFill>
                  <a:schemeClr val="tx1"/>
                </a:solidFill>
                <a:latin typeface="Verdana (body)"/>
              </a:rPr>
              <a:t>(100% pokrytie trhu)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200" b="1" dirty="0">
                <a:solidFill>
                  <a:srgbClr val="0070C0"/>
                </a:solidFill>
                <a:latin typeface="Verdana (body)"/>
              </a:rPr>
              <a:t>5 najväčších bánk a 5 najväčších OCP</a:t>
            </a:r>
            <a:r>
              <a:rPr lang="sk-SK" sz="1200" dirty="0">
                <a:solidFill>
                  <a:schemeClr val="tx1"/>
                </a:solidFill>
                <a:latin typeface="Verdana (body)"/>
              </a:rPr>
              <a:t>, ktorí distribuujú fondy v SR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200" b="1" dirty="0">
                <a:solidFill>
                  <a:srgbClr val="0070C0"/>
                </a:solidFill>
                <a:latin typeface="Verdana (body)"/>
              </a:rPr>
              <a:t>ďalších 5 bánk alebo OCP </a:t>
            </a:r>
            <a:r>
              <a:rPr lang="sk-SK" sz="1200" dirty="0">
                <a:solidFill>
                  <a:schemeClr val="tx1"/>
                </a:solidFill>
                <a:latin typeface="Verdana (body)"/>
              </a:rPr>
              <a:t>podľa výberu národného orgánu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200" b="1" dirty="0">
                <a:solidFill>
                  <a:srgbClr val="0070C0"/>
                </a:solidFill>
                <a:latin typeface="Verdana (body)"/>
              </a:rPr>
              <a:t>3 najväčší sprostredkovatelia</a:t>
            </a:r>
            <a:r>
              <a:rPr lang="sk-SK" sz="1200" dirty="0">
                <a:solidFill>
                  <a:schemeClr val="tx1"/>
                </a:solidFill>
                <a:latin typeface="Verdana (body)"/>
              </a:rPr>
              <a:t>, ktorí distribuujú fondy v SR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08D7-933E-EA74-7FE4-65316CF4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9AA8-F5B7-2D40-B12F-CBDC733E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8</a:t>
            </a:fld>
            <a:endParaRPr lang="sk-S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91B448-85BE-1B8C-2109-BFBB926B4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390839"/>
              </p:ext>
            </p:extLst>
          </p:nvPr>
        </p:nvGraphicFramePr>
        <p:xfrm>
          <a:off x="464474" y="914400"/>
          <a:ext cx="7065482" cy="500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7630143-F2F5-C415-8A06-308D65E350F3}"/>
              </a:ext>
            </a:extLst>
          </p:cNvPr>
          <p:cNvSpPr txBox="1">
            <a:spLocks/>
          </p:cNvSpPr>
          <p:nvPr/>
        </p:nvSpPr>
        <p:spPr>
          <a:xfrm>
            <a:off x="552510" y="3160693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Do 25.10.2024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2984FA-775C-361C-B6C4-C0ACAACC7DD3}"/>
              </a:ext>
            </a:extLst>
          </p:cNvPr>
          <p:cNvSpPr txBox="1">
            <a:spLocks/>
          </p:cNvSpPr>
          <p:nvPr/>
        </p:nvSpPr>
        <p:spPr>
          <a:xfrm>
            <a:off x="1594476" y="3160693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Do 13.11.2024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C19BA0-19C7-F493-3895-6D5548C4E5B8}"/>
              </a:ext>
            </a:extLst>
          </p:cNvPr>
          <p:cNvSpPr txBox="1">
            <a:spLocks/>
          </p:cNvSpPr>
          <p:nvPr/>
        </p:nvSpPr>
        <p:spPr>
          <a:xfrm>
            <a:off x="2679371" y="3160693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15.11.2024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D1CD95-C059-B727-C574-CA03DC295A26}"/>
              </a:ext>
            </a:extLst>
          </p:cNvPr>
          <p:cNvSpPr txBox="1">
            <a:spLocks/>
          </p:cNvSpPr>
          <p:nvPr/>
        </p:nvSpPr>
        <p:spPr>
          <a:xfrm>
            <a:off x="3751538" y="3160693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14.02.2025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158CA7-91E1-0B48-3EF0-BDD477E931DD}"/>
              </a:ext>
            </a:extLst>
          </p:cNvPr>
          <p:cNvSpPr txBox="1">
            <a:spLocks/>
          </p:cNvSpPr>
          <p:nvPr/>
        </p:nvSpPr>
        <p:spPr>
          <a:xfrm>
            <a:off x="4823705" y="3160693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28.02.2025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8A66EB-EEC2-75A4-D426-1A5947BC6259}"/>
              </a:ext>
            </a:extLst>
          </p:cNvPr>
          <p:cNvSpPr txBox="1">
            <a:spLocks/>
          </p:cNvSpPr>
          <p:nvPr/>
        </p:nvSpPr>
        <p:spPr>
          <a:xfrm>
            <a:off x="5933111" y="3160693"/>
            <a:ext cx="844404" cy="536614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72000" rIns="9144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800" b="1" dirty="0">
                <a:solidFill>
                  <a:schemeClr val="bg1"/>
                </a:solidFill>
              </a:rPr>
              <a:t>Marec 2025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6D6047-6283-3DCC-D395-7CEEB4D02797}"/>
              </a:ext>
            </a:extLst>
          </p:cNvPr>
          <p:cNvSpPr/>
          <p:nvPr/>
        </p:nvSpPr>
        <p:spPr>
          <a:xfrm>
            <a:off x="2514757" y="2218556"/>
            <a:ext cx="2249764" cy="2424389"/>
          </a:xfrm>
          <a:prstGeom prst="rect">
            <a:avLst/>
          </a:prstGeom>
          <a:noFill/>
          <a:ln w="28575">
            <a:solidFill>
              <a:srgbClr val="A6835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181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24807-C9CF-88B4-9957-E9D489EB0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>
            <a:normAutofit/>
          </a:bodyPr>
          <a:lstStyle/>
          <a:p>
            <a:r>
              <a:rPr lang="sk-SK" dirty="0"/>
              <a:t>Diskusia</a:t>
            </a:r>
          </a:p>
          <a:p>
            <a:endParaRPr lang="sk-S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9B8BBD-2F3D-CE2C-1550-16FC1A7387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64" y="2653895"/>
            <a:ext cx="3830619" cy="1973934"/>
          </a:xfrm>
        </p:spPr>
        <p:txBody>
          <a:bodyPr/>
          <a:lstStyle/>
          <a:p>
            <a:pPr marL="0" indent="0">
              <a:buNone/>
            </a:pPr>
            <a:endParaRPr lang="sk-SK" sz="2000" b="1" u="sng" dirty="0">
              <a:solidFill>
                <a:srgbClr val="0070C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k-SK" sz="32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Ďakujem za pozornosť.</a:t>
            </a:r>
          </a:p>
          <a:p>
            <a:pPr marL="0" indent="0" algn="ctr">
              <a:buNone/>
            </a:pPr>
            <a:endParaRPr lang="sk-SK" sz="3200" b="1" dirty="0">
              <a:solidFill>
                <a:srgbClr val="0070C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sz="2000" b="1" u="sng" dirty="0">
              <a:solidFill>
                <a:srgbClr val="0070C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2E12D3C4-2B90-C7E6-FF45-56F359A28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3" r="23499"/>
          <a:stretch/>
        </p:blipFill>
        <p:spPr>
          <a:xfrm>
            <a:off x="7228114" y="1455066"/>
            <a:ext cx="4341122" cy="4852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5E35-FAFA-DBA6-D06C-467402EC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</p:spPr>
        <p:txBody>
          <a:bodyPr>
            <a:normAutofit/>
          </a:bodyPr>
          <a:lstStyle/>
          <a:p>
            <a:r>
              <a:rPr lang="sk-SK" dirty="0"/>
              <a:t>Kolektívne investovanie na Slovensku - NBS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75747-361E-652F-C1FE-AB1A653C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D979C4-B72D-9549-BD86-64D2882017CF}" type="slidenum">
              <a:rPr lang="sk-SK" smtClean="0"/>
              <a:pPr>
                <a:spcAft>
                  <a:spcPts val="600"/>
                </a:spcAft>
              </a:pPr>
              <a:t>9</a:t>
            </a:fld>
            <a:endParaRPr lang="sk-SK"/>
          </a:p>
        </p:txBody>
      </p:sp>
      <p:pic>
        <p:nvPicPr>
          <p:cNvPr id="10" name="Picture 9" descr="Metal open sign leaning on wall">
            <a:extLst>
              <a:ext uri="{FF2B5EF4-FFF2-40B4-BE49-F238E27FC236}">
                <a16:creationId xmlns:a16="http://schemas.microsoft.com/office/drawing/2014/main" id="{10F37C22-1D61-9B40-E0B5-F3612EE5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603718" y="1586959"/>
            <a:ext cx="2739396" cy="48527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34171966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FD28647-65DC-F448-B0EA-9459F8C97467}" vid="{9CDC66B7-B5F9-3843-88D4-49435785F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6A59482652A074F90B377E714AC8AE8" ma:contentTypeVersion="2" ma:contentTypeDescription="Upload an image." ma:contentTypeScope="" ma:versionID="54190887318d93c331e17768670b6989">
  <xsd:schema xmlns:xsd="http://www.w3.org/2001/XMLSchema" xmlns:xs="http://www.w3.org/2001/XMLSchema" xmlns:p="http://schemas.microsoft.com/office/2006/metadata/properties" xmlns:ns1="http://schemas.microsoft.com/sharepoint/v3" xmlns:ns2="CAD7385A-07AE-43A6-842E-8B888B839729" xmlns:ns3="http://schemas.microsoft.com/sharepoint/v3/fields" xmlns:ns4="d4dc1984-4e7d-439a-9f8d-a1b7ed460e00" targetNamespace="http://schemas.microsoft.com/office/2006/metadata/properties" ma:root="true" ma:fieldsID="f67a5eff6865efaa0e2f74915c1f153d" ns1:_="" ns2:_="" ns3:_="" ns4:_="">
    <xsd:import namespace="http://schemas.microsoft.com/sharepoint/v3"/>
    <xsd:import namespace="CAD7385A-07AE-43A6-842E-8B888B839729"/>
    <xsd:import namespace="http://schemas.microsoft.com/sharepoint/v3/fields"/>
    <xsd:import namespace="d4dc1984-4e7d-439a-9f8d-a1b7ed460e0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385A-07AE-43A6-842E-8B888B83972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1984-4e7d-439a-9f8d-a1b7ed460e0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AD7385A-07AE-43A6-842E-8B888B83972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dc1984-4e7d-439a-9f8d-a1b7ed460e00">PKHP4E2NMEFV-2092872618-3162</_dlc_DocId>
    <_dlc_DocIdUrl xmlns="d4dc1984-4e7d-439a-9f8d-a1b7ed460e00">
      <Url>https://intranet.nbs.sk/_layouts/15/DocIdRedir.aspx?ID=PKHP4E2NMEFV-2092872618-3162</Url>
      <Description>PKHP4E2NMEFV-2092872618-3162</Description>
    </_dlc_DocIdUrl>
  </documentManagement>
</p:properties>
</file>

<file path=customXml/itemProps1.xml><?xml version="1.0" encoding="utf-8"?>
<ds:datastoreItem xmlns:ds="http://schemas.openxmlformats.org/officeDocument/2006/customXml" ds:itemID="{77A30212-54BC-49A7-96B6-1C2759B95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7385A-07AE-43A6-842E-8B888B839729"/>
    <ds:schemaRef ds:uri="http://schemas.microsoft.com/sharepoint/v3/fields"/>
    <ds:schemaRef ds:uri="d4dc1984-4e7d-439a-9f8d-a1b7ed460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82DE8C-A588-4389-9389-6D6A5DFE8A7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F2A9A22-346A-475F-B023-55386102BF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3D16DE-8995-4798-943F-0CC8C1BB5FA4}">
  <ds:schemaRefs>
    <ds:schemaRef ds:uri="http://purl.org/dc/elements/1.1/"/>
    <ds:schemaRef ds:uri="http://schemas.microsoft.com/office/2006/metadata/properties"/>
    <ds:schemaRef ds:uri="CAD7385A-07AE-43A6-842E-8B888B83972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sharepoint/v3/fields"/>
    <ds:schemaRef ds:uri="d4dc1984-4e7d-439a-9f8d-a1b7ed460e0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 - 16x9 - SK - BIELA</Template>
  <TotalTime>7213</TotalTime>
  <Words>1263</Words>
  <Application>Microsoft Office PowerPoint</Application>
  <PresentationFormat>Widescreen</PresentationFormat>
  <Paragraphs>189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Verdana</vt:lpstr>
      <vt:lpstr>Verdana (body)</vt:lpstr>
      <vt:lpstr>Wingdings</vt:lpstr>
      <vt:lpstr>NBS POWERPOINT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Poliaková Katarína</dc:creator>
  <cp:keywords/>
  <dc:description/>
  <cp:lastModifiedBy>Poliaková Katarína</cp:lastModifiedBy>
  <cp:revision>69</cp:revision>
  <cp:lastPrinted>2019-02-01T13:38:05Z</cp:lastPrinted>
  <dcterms:created xsi:type="dcterms:W3CDTF">2023-03-17T08:33:45Z</dcterms:created>
  <dcterms:modified xsi:type="dcterms:W3CDTF">2024-11-05T14:22:06Z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0x0101009148F5A04DDD49CBA7127AADA5FB792B00AADE34325A8B49CDA8BB4DB53328F2140086A59482652A074F90B377E714AC8AE8</vt:lpwstr>
  </property>
  <property fmtid="{D5CDD505-2E9C-101B-9397-08002B2CF9AE}" pid="3" name="_dlc_DocIdItemGuid">
    <vt:lpwstr>25d78560-6748-45f2-bf8f-0a5effee4a3f</vt:lpwstr>
  </property>
</Properties>
</file>