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3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2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9"/>
  </p:notesMasterIdLst>
  <p:handoutMasterIdLst>
    <p:handoutMasterId r:id="rId90"/>
  </p:handoutMasterIdLst>
  <p:sldIdLst>
    <p:sldId id="256" r:id="rId2"/>
    <p:sldId id="505" r:id="rId3"/>
    <p:sldId id="394" r:id="rId4"/>
    <p:sldId id="540" r:id="rId5"/>
    <p:sldId id="592" r:id="rId6"/>
    <p:sldId id="590" r:id="rId7"/>
    <p:sldId id="589" r:id="rId8"/>
    <p:sldId id="593" r:id="rId9"/>
    <p:sldId id="594" r:id="rId10"/>
    <p:sldId id="596" r:id="rId11"/>
    <p:sldId id="597" r:id="rId12"/>
    <p:sldId id="601" r:id="rId13"/>
    <p:sldId id="599" r:id="rId14"/>
    <p:sldId id="600" r:id="rId15"/>
    <p:sldId id="542" r:id="rId16"/>
    <p:sldId id="618" r:id="rId17"/>
    <p:sldId id="550" r:id="rId18"/>
    <p:sldId id="602" r:id="rId19"/>
    <p:sldId id="617" r:id="rId20"/>
    <p:sldId id="523" r:id="rId21"/>
    <p:sldId id="522" r:id="rId22"/>
    <p:sldId id="552" r:id="rId23"/>
    <p:sldId id="531" r:id="rId24"/>
    <p:sldId id="528" r:id="rId25"/>
    <p:sldId id="530" r:id="rId26"/>
    <p:sldId id="603" r:id="rId27"/>
    <p:sldId id="615" r:id="rId28"/>
    <p:sldId id="628" r:id="rId29"/>
    <p:sldId id="258" r:id="rId30"/>
    <p:sldId id="510" r:id="rId31"/>
    <p:sldId id="264" r:id="rId32"/>
    <p:sldId id="265" r:id="rId33"/>
    <p:sldId id="259" r:id="rId34"/>
    <p:sldId id="260" r:id="rId35"/>
    <p:sldId id="506" r:id="rId36"/>
    <p:sldId id="508" r:id="rId37"/>
    <p:sldId id="263" r:id="rId38"/>
    <p:sldId id="266" r:id="rId39"/>
    <p:sldId id="267" r:id="rId40"/>
    <p:sldId id="268" r:id="rId41"/>
    <p:sldId id="269" r:id="rId42"/>
    <p:sldId id="277" r:id="rId43"/>
    <p:sldId id="278" r:id="rId44"/>
    <p:sldId id="279" r:id="rId45"/>
    <p:sldId id="280" r:id="rId46"/>
    <p:sldId id="282" r:id="rId47"/>
    <p:sldId id="524" r:id="rId48"/>
    <p:sldId id="535" r:id="rId49"/>
    <p:sldId id="536" r:id="rId50"/>
    <p:sldId id="291" r:id="rId51"/>
    <p:sldId id="272" r:id="rId52"/>
    <p:sldId id="273" r:id="rId53"/>
    <p:sldId id="514" r:id="rId54"/>
    <p:sldId id="557" r:id="rId55"/>
    <p:sldId id="555" r:id="rId56"/>
    <p:sldId id="558" r:id="rId57"/>
    <p:sldId id="586" r:id="rId58"/>
    <p:sldId id="604" r:id="rId59"/>
    <p:sldId id="633" r:id="rId60"/>
    <p:sldId id="605" r:id="rId61"/>
    <p:sldId id="606" r:id="rId62"/>
    <p:sldId id="629" r:id="rId63"/>
    <p:sldId id="630" r:id="rId64"/>
    <p:sldId id="562" r:id="rId65"/>
    <p:sldId id="560" r:id="rId66"/>
    <p:sldId id="607" r:id="rId67"/>
    <p:sldId id="625" r:id="rId68"/>
    <p:sldId id="561" r:id="rId69"/>
    <p:sldId id="626" r:id="rId70"/>
    <p:sldId id="608" r:id="rId71"/>
    <p:sldId id="610" r:id="rId72"/>
    <p:sldId id="611" r:id="rId73"/>
    <p:sldId id="566" r:id="rId74"/>
    <p:sldId id="565" r:id="rId75"/>
    <p:sldId id="616" r:id="rId76"/>
    <p:sldId id="609" r:id="rId77"/>
    <p:sldId id="627" r:id="rId78"/>
    <p:sldId id="612" r:id="rId79"/>
    <p:sldId id="613" r:id="rId80"/>
    <p:sldId id="573" r:id="rId81"/>
    <p:sldId id="619" r:id="rId82"/>
    <p:sldId id="631" r:id="rId83"/>
    <p:sldId id="620" r:id="rId84"/>
    <p:sldId id="621" r:id="rId85"/>
    <p:sldId id="632" r:id="rId86"/>
    <p:sldId id="574" r:id="rId87"/>
    <p:sldId id="262" r:id="rId88"/>
  </p:sldIdLst>
  <p:sldSz cx="12192000" cy="6858000"/>
  <p:notesSz cx="9926638" cy="6797675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E33"/>
    <a:srgbClr val="FF6699"/>
    <a:srgbClr val="FFFF66"/>
    <a:srgbClr val="FFFF99"/>
    <a:srgbClr val="294737"/>
    <a:srgbClr val="07DB0C"/>
    <a:srgbClr val="41D0DF"/>
    <a:srgbClr val="C5785C"/>
    <a:srgbClr val="C77BB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5F4F5F1-C0A6-474D-9AD7-696FE61D1194}" v="674" dt="2026-05-21T09:53:37.95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redný štýl 2 - zvýrazneni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7AC3CCA-C797-4891-BE02-D94E43425B78}" styleName="Stredný štýl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798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handoutMaster" Target="handoutMasters/handoutMaster1.xml"/><Relationship Id="rId95" Type="http://schemas.microsoft.com/office/2016/11/relationships/changesInfo" Target="changesInfos/changesInfo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presProps" Target="presProps.xml"/><Relationship Id="rId96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ánis Stanislav" userId="1d69e117-2261-4085-a74c-0126c8b16f4e" providerId="ADAL" clId="{C28F468F-E605-4487-B0F6-B1636BB6D203}"/>
    <pc:docChg chg="undo redo custSel addSld delSld modSld sldOrd">
      <pc:chgData name="Pánis Stanislav" userId="1d69e117-2261-4085-a74c-0126c8b16f4e" providerId="ADAL" clId="{C28F468F-E605-4487-B0F6-B1636BB6D203}" dt="2026-05-21T09:55:38.387" v="12516" actId="1076"/>
      <pc:docMkLst>
        <pc:docMk/>
      </pc:docMkLst>
      <pc:sldChg chg="modSp mod">
        <pc:chgData name="Pánis Stanislav" userId="1d69e117-2261-4085-a74c-0126c8b16f4e" providerId="ADAL" clId="{C28F468F-E605-4487-B0F6-B1636BB6D203}" dt="2026-05-13T11:59:30.853" v="127" actId="1076"/>
        <pc:sldMkLst>
          <pc:docMk/>
          <pc:sldMk cId="3301840413" sldId="256"/>
        </pc:sldMkLst>
        <pc:spChg chg="mod">
          <ac:chgData name="Pánis Stanislav" userId="1d69e117-2261-4085-a74c-0126c8b16f4e" providerId="ADAL" clId="{C28F468F-E605-4487-B0F6-B1636BB6D203}" dt="2026-05-13T11:59:30.853" v="127" actId="1076"/>
          <ac:spMkLst>
            <pc:docMk/>
            <pc:sldMk cId="3301840413" sldId="256"/>
            <ac:spMk id="2" creationId="{D097B6CB-149C-3B56-A37D-C13B6559E8B8}"/>
          </ac:spMkLst>
        </pc:spChg>
        <pc:spChg chg="mod">
          <ac:chgData name="Pánis Stanislav" userId="1d69e117-2261-4085-a74c-0126c8b16f4e" providerId="ADAL" clId="{C28F468F-E605-4487-B0F6-B1636BB6D203}" dt="2026-05-12T10:42:29.543" v="2" actId="20577"/>
          <ac:spMkLst>
            <pc:docMk/>
            <pc:sldMk cId="3301840413" sldId="256"/>
            <ac:spMk id="5" creationId="{4DAFFD32-1120-A017-8209-7FBF5E0E0C86}"/>
          </ac:spMkLst>
        </pc:spChg>
      </pc:sldChg>
      <pc:sldChg chg="addSp modSp mod">
        <pc:chgData name="Pánis Stanislav" userId="1d69e117-2261-4085-a74c-0126c8b16f4e" providerId="ADAL" clId="{C28F468F-E605-4487-B0F6-B1636BB6D203}" dt="2026-05-20T14:02:58.126" v="11931" actId="1076"/>
        <pc:sldMkLst>
          <pc:docMk/>
          <pc:sldMk cId="0" sldId="258"/>
        </pc:sldMkLst>
        <pc:spChg chg="mod">
          <ac:chgData name="Pánis Stanislav" userId="1d69e117-2261-4085-a74c-0126c8b16f4e" providerId="ADAL" clId="{C28F468F-E605-4487-B0F6-B1636BB6D203}" dt="2026-05-20T14:02:55.790" v="11930" actId="1076"/>
          <ac:spMkLst>
            <pc:docMk/>
            <pc:sldMk cId="0" sldId="258"/>
            <ac:spMk id="70" creationId="{00000000-0000-0000-0000-000000000000}"/>
          </ac:spMkLst>
        </pc:spChg>
        <pc:spChg chg="mod">
          <ac:chgData name="Pánis Stanislav" userId="1d69e117-2261-4085-a74c-0126c8b16f4e" providerId="ADAL" clId="{C28F468F-E605-4487-B0F6-B1636BB6D203}" dt="2026-05-14T11:53:45.763" v="6240" actId="1076"/>
          <ac:spMkLst>
            <pc:docMk/>
            <pc:sldMk cId="0" sldId="258"/>
            <ac:spMk id="71" creationId="{00000000-0000-0000-0000-000000000000}"/>
          </ac:spMkLst>
        </pc:spChg>
        <pc:spChg chg="mod">
          <ac:chgData name="Pánis Stanislav" userId="1d69e117-2261-4085-a74c-0126c8b16f4e" providerId="ADAL" clId="{C28F468F-E605-4487-B0F6-B1636BB6D203}" dt="2026-05-13T13:50:56.486" v="1391" actId="14100"/>
          <ac:spMkLst>
            <pc:docMk/>
            <pc:sldMk cId="0" sldId="258"/>
            <ac:spMk id="74" creationId="{00000000-0000-0000-0000-000000000000}"/>
          </ac:spMkLst>
        </pc:spChg>
        <pc:picChg chg="add mod">
          <ac:chgData name="Pánis Stanislav" userId="1d69e117-2261-4085-a74c-0126c8b16f4e" providerId="ADAL" clId="{C28F468F-E605-4487-B0F6-B1636BB6D203}" dt="2026-05-20T14:02:58.126" v="11931" actId="1076"/>
          <ac:picMkLst>
            <pc:docMk/>
            <pc:sldMk cId="0" sldId="258"/>
            <ac:picMk id="2" creationId="{039BBCF5-AF52-59E1-F00E-8BAAECF6B99F}"/>
          </ac:picMkLst>
        </pc:picChg>
      </pc:sldChg>
      <pc:sldChg chg="addSp modSp mod">
        <pc:chgData name="Pánis Stanislav" userId="1d69e117-2261-4085-a74c-0126c8b16f4e" providerId="ADAL" clId="{C28F468F-E605-4487-B0F6-B1636BB6D203}" dt="2026-05-20T14:03:23.589" v="11941" actId="1076"/>
        <pc:sldMkLst>
          <pc:docMk/>
          <pc:sldMk cId="0" sldId="259"/>
        </pc:sldMkLst>
        <pc:spChg chg="mod">
          <ac:chgData name="Pánis Stanislav" userId="1d69e117-2261-4085-a74c-0126c8b16f4e" providerId="ADAL" clId="{C28F468F-E605-4487-B0F6-B1636BB6D203}" dt="2026-05-14T11:55:14.620" v="6246" actId="1076"/>
          <ac:spMkLst>
            <pc:docMk/>
            <pc:sldMk cId="0" sldId="259"/>
            <ac:spMk id="81" creationId="{00000000-0000-0000-0000-000000000000}"/>
          </ac:spMkLst>
        </pc:spChg>
        <pc:spChg chg="mod">
          <ac:chgData name="Pánis Stanislav" userId="1d69e117-2261-4085-a74c-0126c8b16f4e" providerId="ADAL" clId="{C28F468F-E605-4487-B0F6-B1636BB6D203}" dt="2026-05-13T13:53:17.086" v="1393" actId="14100"/>
          <ac:spMkLst>
            <pc:docMk/>
            <pc:sldMk cId="0" sldId="259"/>
            <ac:spMk id="84" creationId="{00000000-0000-0000-0000-000000000000}"/>
          </ac:spMkLst>
        </pc:spChg>
        <pc:picChg chg="add mod">
          <ac:chgData name="Pánis Stanislav" userId="1d69e117-2261-4085-a74c-0126c8b16f4e" providerId="ADAL" clId="{C28F468F-E605-4487-B0F6-B1636BB6D203}" dt="2026-05-20T14:03:23.589" v="11941" actId="1076"/>
          <ac:picMkLst>
            <pc:docMk/>
            <pc:sldMk cId="0" sldId="259"/>
            <ac:picMk id="2" creationId="{CF1C6038-6E13-F59D-161F-02877FC9E469}"/>
          </ac:picMkLst>
        </pc:picChg>
      </pc:sldChg>
      <pc:sldChg chg="addSp delSp modSp mod">
        <pc:chgData name="Pánis Stanislav" userId="1d69e117-2261-4085-a74c-0126c8b16f4e" providerId="ADAL" clId="{C28F468F-E605-4487-B0F6-B1636BB6D203}" dt="2026-05-20T14:03:27.991" v="11943" actId="1076"/>
        <pc:sldMkLst>
          <pc:docMk/>
          <pc:sldMk cId="0" sldId="260"/>
        </pc:sldMkLst>
        <pc:spChg chg="mod">
          <ac:chgData name="Pánis Stanislav" userId="1d69e117-2261-4085-a74c-0126c8b16f4e" providerId="ADAL" clId="{C28F468F-E605-4487-B0F6-B1636BB6D203}" dt="2026-05-20T11:29:04.983" v="10564" actId="20577"/>
          <ac:spMkLst>
            <pc:docMk/>
            <pc:sldMk cId="0" sldId="260"/>
            <ac:spMk id="90" creationId="{00000000-0000-0000-0000-000000000000}"/>
          </ac:spMkLst>
        </pc:spChg>
        <pc:spChg chg="mod">
          <ac:chgData name="Pánis Stanislav" userId="1d69e117-2261-4085-a74c-0126c8b16f4e" providerId="ADAL" clId="{C28F468F-E605-4487-B0F6-B1636BB6D203}" dt="2026-05-20T12:55:19.695" v="11814" actId="20577"/>
          <ac:spMkLst>
            <pc:docMk/>
            <pc:sldMk cId="0" sldId="260"/>
            <ac:spMk id="93" creationId="{00000000-0000-0000-0000-000000000000}"/>
          </ac:spMkLst>
        </pc:spChg>
        <pc:spChg chg="mod">
          <ac:chgData name="Pánis Stanislav" userId="1d69e117-2261-4085-a74c-0126c8b16f4e" providerId="ADAL" clId="{C28F468F-E605-4487-B0F6-B1636BB6D203}" dt="2026-05-14T11:58:24.134" v="6266" actId="1076"/>
          <ac:spMkLst>
            <pc:docMk/>
            <pc:sldMk cId="0" sldId="260"/>
            <ac:spMk id="94" creationId="{00000000-0000-0000-0000-000000000000}"/>
          </ac:spMkLst>
        </pc:spChg>
        <pc:picChg chg="add mod">
          <ac:chgData name="Pánis Stanislav" userId="1d69e117-2261-4085-a74c-0126c8b16f4e" providerId="ADAL" clId="{C28F468F-E605-4487-B0F6-B1636BB6D203}" dt="2026-05-20T14:03:27.991" v="11943" actId="1076"/>
          <ac:picMkLst>
            <pc:docMk/>
            <pc:sldMk cId="0" sldId="260"/>
            <ac:picMk id="2" creationId="{A09D6401-9646-C279-43A8-EBA72B976475}"/>
          </ac:picMkLst>
        </pc:picChg>
        <pc:picChg chg="add mod">
          <ac:chgData name="Pánis Stanislav" userId="1d69e117-2261-4085-a74c-0126c8b16f4e" providerId="ADAL" clId="{C28F468F-E605-4487-B0F6-B1636BB6D203}" dt="2026-05-14T11:58:39.869" v="6270" actId="14100"/>
          <ac:picMkLst>
            <pc:docMk/>
            <pc:sldMk cId="0" sldId="260"/>
            <ac:picMk id="14338" creationId="{30888CF5-39B3-E979-42DF-FD3537E664AB}"/>
          </ac:picMkLst>
        </pc:picChg>
      </pc:sldChg>
      <pc:sldChg chg="ord">
        <pc:chgData name="Pánis Stanislav" userId="1d69e117-2261-4085-a74c-0126c8b16f4e" providerId="ADAL" clId="{C28F468F-E605-4487-B0F6-B1636BB6D203}" dt="2026-05-14T09:59:32.025" v="4780"/>
        <pc:sldMkLst>
          <pc:docMk/>
          <pc:sldMk cId="1362592175" sldId="262"/>
        </pc:sldMkLst>
      </pc:sldChg>
      <pc:sldChg chg="addSp modSp mod">
        <pc:chgData name="Pánis Stanislav" userId="1d69e117-2261-4085-a74c-0126c8b16f4e" providerId="ADAL" clId="{C28F468F-E605-4487-B0F6-B1636BB6D203}" dt="2026-05-20T14:03:58.007" v="11955" actId="1076"/>
        <pc:sldMkLst>
          <pc:docMk/>
          <pc:sldMk cId="0" sldId="263"/>
        </pc:sldMkLst>
        <pc:spChg chg="mod">
          <ac:chgData name="Pánis Stanislav" userId="1d69e117-2261-4085-a74c-0126c8b16f4e" providerId="ADAL" clId="{C28F468F-E605-4487-B0F6-B1636BB6D203}" dt="2026-05-19T06:23:29.977" v="8443" actId="20577"/>
          <ac:spMkLst>
            <pc:docMk/>
            <pc:sldMk cId="0" sldId="263"/>
            <ac:spMk id="121" creationId="{00000000-0000-0000-0000-000000000000}"/>
          </ac:spMkLst>
        </pc:spChg>
        <pc:picChg chg="add mod">
          <ac:chgData name="Pánis Stanislav" userId="1d69e117-2261-4085-a74c-0126c8b16f4e" providerId="ADAL" clId="{C28F468F-E605-4487-B0F6-B1636BB6D203}" dt="2026-05-20T14:03:58.007" v="11955" actId="1076"/>
          <ac:picMkLst>
            <pc:docMk/>
            <pc:sldMk cId="0" sldId="263"/>
            <ac:picMk id="2" creationId="{FFB46E1B-3645-3FCB-7831-51D851943F6E}"/>
          </ac:picMkLst>
        </pc:picChg>
        <pc:picChg chg="mod">
          <ac:chgData name="Pánis Stanislav" userId="1d69e117-2261-4085-a74c-0126c8b16f4e" providerId="ADAL" clId="{C28F468F-E605-4487-B0F6-B1636BB6D203}" dt="2026-05-14T12:26:55.459" v="6457" actId="14100"/>
          <ac:picMkLst>
            <pc:docMk/>
            <pc:sldMk cId="0" sldId="263"/>
            <ac:picMk id="3" creationId="{B9D41A88-D6D2-EF85-9FF4-251B6566964B}"/>
          </ac:picMkLst>
        </pc:picChg>
      </pc:sldChg>
      <pc:sldChg chg="addSp modSp mod">
        <pc:chgData name="Pánis Stanislav" userId="1d69e117-2261-4085-a74c-0126c8b16f4e" providerId="ADAL" clId="{C28F468F-E605-4487-B0F6-B1636BB6D203}" dt="2026-05-20T14:03:14.415" v="11937" actId="1076"/>
        <pc:sldMkLst>
          <pc:docMk/>
          <pc:sldMk cId="0" sldId="264"/>
        </pc:sldMkLst>
        <pc:spChg chg="mod">
          <ac:chgData name="Pánis Stanislav" userId="1d69e117-2261-4085-a74c-0126c8b16f4e" providerId="ADAL" clId="{C28F468F-E605-4487-B0F6-B1636BB6D203}" dt="2026-05-20T14:03:14.415" v="11937" actId="1076"/>
          <ac:spMkLst>
            <pc:docMk/>
            <pc:sldMk cId="0" sldId="264"/>
            <ac:spMk id="130" creationId="{00000000-0000-0000-0000-000000000000}"/>
          </ac:spMkLst>
        </pc:spChg>
        <pc:spChg chg="mod">
          <ac:chgData name="Pánis Stanislav" userId="1d69e117-2261-4085-a74c-0126c8b16f4e" providerId="ADAL" clId="{C28F468F-E605-4487-B0F6-B1636BB6D203}" dt="2026-05-14T11:54:37.162" v="6243" actId="1076"/>
          <ac:spMkLst>
            <pc:docMk/>
            <pc:sldMk cId="0" sldId="264"/>
            <ac:spMk id="131" creationId="{00000000-0000-0000-0000-000000000000}"/>
          </ac:spMkLst>
        </pc:spChg>
        <pc:picChg chg="add mod">
          <ac:chgData name="Pánis Stanislav" userId="1d69e117-2261-4085-a74c-0126c8b16f4e" providerId="ADAL" clId="{C28F468F-E605-4487-B0F6-B1636BB6D203}" dt="2026-05-20T14:03:07.991" v="11935" actId="1076"/>
          <ac:picMkLst>
            <pc:docMk/>
            <pc:sldMk cId="0" sldId="264"/>
            <ac:picMk id="2" creationId="{49F537D9-3E34-C203-5BEE-D0F58332DDED}"/>
          </ac:picMkLst>
        </pc:picChg>
      </pc:sldChg>
      <pc:sldChg chg="addSp modSp mod">
        <pc:chgData name="Pánis Stanislav" userId="1d69e117-2261-4085-a74c-0126c8b16f4e" providerId="ADAL" clId="{C28F468F-E605-4487-B0F6-B1636BB6D203}" dt="2026-05-20T14:03:18.288" v="11939" actId="1076"/>
        <pc:sldMkLst>
          <pc:docMk/>
          <pc:sldMk cId="0" sldId="265"/>
        </pc:sldMkLst>
        <pc:spChg chg="mod">
          <ac:chgData name="Pánis Stanislav" userId="1d69e117-2261-4085-a74c-0126c8b16f4e" providerId="ADAL" clId="{C28F468F-E605-4487-B0F6-B1636BB6D203}" dt="2026-05-14T11:53:26.198" v="6237" actId="255"/>
          <ac:spMkLst>
            <pc:docMk/>
            <pc:sldMk cId="0" sldId="265"/>
            <ac:spMk id="140" creationId="{00000000-0000-0000-0000-000000000000}"/>
          </ac:spMkLst>
        </pc:spChg>
        <pc:picChg chg="add mod">
          <ac:chgData name="Pánis Stanislav" userId="1d69e117-2261-4085-a74c-0126c8b16f4e" providerId="ADAL" clId="{C28F468F-E605-4487-B0F6-B1636BB6D203}" dt="2026-05-20T14:03:18.288" v="11939" actId="1076"/>
          <ac:picMkLst>
            <pc:docMk/>
            <pc:sldMk cId="0" sldId="265"/>
            <ac:picMk id="2" creationId="{F8D9E5E5-3FD9-3624-947C-F9673E6FCDCD}"/>
          </ac:picMkLst>
        </pc:picChg>
      </pc:sldChg>
      <pc:sldChg chg="addSp delSp modSp mod">
        <pc:chgData name="Pánis Stanislav" userId="1d69e117-2261-4085-a74c-0126c8b16f4e" providerId="ADAL" clId="{C28F468F-E605-4487-B0F6-B1636BB6D203}" dt="2026-05-20T14:04:02.159" v="11957" actId="1076"/>
        <pc:sldMkLst>
          <pc:docMk/>
          <pc:sldMk cId="0" sldId="266"/>
        </pc:sldMkLst>
        <pc:spChg chg="add mod">
          <ac:chgData name="Pánis Stanislav" userId="1d69e117-2261-4085-a74c-0126c8b16f4e" providerId="ADAL" clId="{C28F468F-E605-4487-B0F6-B1636BB6D203}" dt="2026-05-19T10:38:51.731" v="9753" actId="1076"/>
          <ac:spMkLst>
            <pc:docMk/>
            <pc:sldMk cId="0" sldId="266"/>
            <ac:spMk id="2" creationId="{78D9BEDE-12BE-6F30-CBA5-527B5AF86D40}"/>
          </ac:spMkLst>
        </pc:spChg>
        <pc:spChg chg="add mod">
          <ac:chgData name="Pánis Stanislav" userId="1d69e117-2261-4085-a74c-0126c8b16f4e" providerId="ADAL" clId="{C28F468F-E605-4487-B0F6-B1636BB6D203}" dt="2026-05-19T08:09:44.623" v="9502" actId="207"/>
          <ac:spMkLst>
            <pc:docMk/>
            <pc:sldMk cId="0" sldId="266"/>
            <ac:spMk id="3" creationId="{4AAA7874-D1DC-1818-DA78-B9E9012001A9}"/>
          </ac:spMkLst>
        </pc:spChg>
        <pc:spChg chg="add mod">
          <ac:chgData name="Pánis Stanislav" userId="1d69e117-2261-4085-a74c-0126c8b16f4e" providerId="ADAL" clId="{C28F468F-E605-4487-B0F6-B1636BB6D203}" dt="2026-05-19T08:10:05.772" v="9511" actId="207"/>
          <ac:spMkLst>
            <pc:docMk/>
            <pc:sldMk cId="0" sldId="266"/>
            <ac:spMk id="6" creationId="{CAEF5611-1DC4-6DC5-59D7-09B621011BE1}"/>
          </ac:spMkLst>
        </pc:spChg>
        <pc:spChg chg="mod">
          <ac:chgData name="Pánis Stanislav" userId="1d69e117-2261-4085-a74c-0126c8b16f4e" providerId="ADAL" clId="{C28F468F-E605-4487-B0F6-B1636BB6D203}" dt="2026-05-19T08:08:56.798" v="9480" actId="1076"/>
          <ac:spMkLst>
            <pc:docMk/>
            <pc:sldMk cId="0" sldId="266"/>
            <ac:spMk id="150" creationId="{00000000-0000-0000-0000-000000000000}"/>
          </ac:spMkLst>
        </pc:spChg>
        <pc:spChg chg="mod">
          <ac:chgData name="Pánis Stanislav" userId="1d69e117-2261-4085-a74c-0126c8b16f4e" providerId="ADAL" clId="{C28F468F-E605-4487-B0F6-B1636BB6D203}" dt="2026-05-20T11:30:32.813" v="10567" actId="1076"/>
          <ac:spMkLst>
            <pc:docMk/>
            <pc:sldMk cId="0" sldId="266"/>
            <ac:spMk id="152" creationId="{00000000-0000-0000-0000-000000000000}"/>
          </ac:spMkLst>
        </pc:spChg>
        <pc:picChg chg="add mod">
          <ac:chgData name="Pánis Stanislav" userId="1d69e117-2261-4085-a74c-0126c8b16f4e" providerId="ADAL" clId="{C28F468F-E605-4487-B0F6-B1636BB6D203}" dt="2026-05-20T14:04:02.159" v="11957" actId="1076"/>
          <ac:picMkLst>
            <pc:docMk/>
            <pc:sldMk cId="0" sldId="266"/>
            <ac:picMk id="4" creationId="{8AF42A74-62AC-3136-BE96-1CE1A16564B9}"/>
          </ac:picMkLst>
        </pc:picChg>
        <pc:picChg chg="add mod">
          <ac:chgData name="Pánis Stanislav" userId="1d69e117-2261-4085-a74c-0126c8b16f4e" providerId="ADAL" clId="{C28F468F-E605-4487-B0F6-B1636BB6D203}" dt="2026-05-19T08:10:08.353" v="9512" actId="14100"/>
          <ac:picMkLst>
            <pc:docMk/>
            <pc:sldMk cId="0" sldId="266"/>
            <ac:picMk id="2050" creationId="{EFE734EC-42A7-20DB-28D5-59E413C5C02D}"/>
          </ac:picMkLst>
        </pc:picChg>
      </pc:sldChg>
      <pc:sldChg chg="addSp delSp modSp mod">
        <pc:chgData name="Pánis Stanislav" userId="1d69e117-2261-4085-a74c-0126c8b16f4e" providerId="ADAL" clId="{C28F468F-E605-4487-B0F6-B1636BB6D203}" dt="2026-05-20T14:04:05.721" v="11959" actId="1076"/>
        <pc:sldMkLst>
          <pc:docMk/>
          <pc:sldMk cId="0" sldId="267"/>
        </pc:sldMkLst>
        <pc:spChg chg="mod">
          <ac:chgData name="Pánis Stanislav" userId="1d69e117-2261-4085-a74c-0126c8b16f4e" providerId="ADAL" clId="{C28F468F-E605-4487-B0F6-B1636BB6D203}" dt="2026-05-14T12:27:18.815" v="6462" actId="948"/>
          <ac:spMkLst>
            <pc:docMk/>
            <pc:sldMk cId="0" sldId="267"/>
            <ac:spMk id="158" creationId="{00000000-0000-0000-0000-000000000000}"/>
          </ac:spMkLst>
        </pc:spChg>
        <pc:spChg chg="del">
          <ac:chgData name="Pánis Stanislav" userId="1d69e117-2261-4085-a74c-0126c8b16f4e" providerId="ADAL" clId="{C28F468F-E605-4487-B0F6-B1636BB6D203}" dt="2026-05-20T11:31:33.386" v="10572" actId="478"/>
          <ac:spMkLst>
            <pc:docMk/>
            <pc:sldMk cId="0" sldId="267"/>
            <ac:spMk id="161" creationId="{00000000-0000-0000-0000-000000000000}"/>
          </ac:spMkLst>
        </pc:spChg>
        <pc:picChg chg="add mod">
          <ac:chgData name="Pánis Stanislav" userId="1d69e117-2261-4085-a74c-0126c8b16f4e" providerId="ADAL" clId="{C28F468F-E605-4487-B0F6-B1636BB6D203}" dt="2026-05-20T11:32:01.567" v="10580" actId="14100"/>
          <ac:picMkLst>
            <pc:docMk/>
            <pc:sldMk cId="0" sldId="267"/>
            <ac:picMk id="2" creationId="{9A18063D-F4F8-12E1-0D3A-9D6F098E1814}"/>
          </ac:picMkLst>
        </pc:picChg>
        <pc:picChg chg="add mod">
          <ac:chgData name="Pánis Stanislav" userId="1d69e117-2261-4085-a74c-0126c8b16f4e" providerId="ADAL" clId="{C28F468F-E605-4487-B0F6-B1636BB6D203}" dt="2026-05-20T14:04:05.721" v="11959" actId="1076"/>
          <ac:picMkLst>
            <pc:docMk/>
            <pc:sldMk cId="0" sldId="267"/>
            <ac:picMk id="3" creationId="{B6FBDA27-3DFD-0792-0D59-95DEDE490A8F}"/>
          </ac:picMkLst>
        </pc:picChg>
        <pc:picChg chg="del mod">
          <ac:chgData name="Pánis Stanislav" userId="1d69e117-2261-4085-a74c-0126c8b16f4e" providerId="ADAL" clId="{C28F468F-E605-4487-B0F6-B1636BB6D203}" dt="2026-05-20T11:31:26.840" v="10568" actId="478"/>
          <ac:picMkLst>
            <pc:docMk/>
            <pc:sldMk cId="0" sldId="267"/>
            <ac:picMk id="159" creationId="{00000000-0000-0000-0000-000000000000}"/>
          </ac:picMkLst>
        </pc:picChg>
        <pc:picChg chg="mod">
          <ac:chgData name="Pánis Stanislav" userId="1d69e117-2261-4085-a74c-0126c8b16f4e" providerId="ADAL" clId="{C28F468F-E605-4487-B0F6-B1636BB6D203}" dt="2026-05-20T11:31:52.247" v="10579" actId="14100"/>
          <ac:picMkLst>
            <pc:docMk/>
            <pc:sldMk cId="0" sldId="267"/>
            <ac:picMk id="160" creationId="{00000000-0000-0000-0000-000000000000}"/>
          </ac:picMkLst>
        </pc:picChg>
      </pc:sldChg>
      <pc:sldChg chg="addSp modSp">
        <pc:chgData name="Pánis Stanislav" userId="1d69e117-2261-4085-a74c-0126c8b16f4e" providerId="ADAL" clId="{C28F468F-E605-4487-B0F6-B1636BB6D203}" dt="2026-05-20T14:04:10.491" v="11961" actId="1076"/>
        <pc:sldMkLst>
          <pc:docMk/>
          <pc:sldMk cId="0" sldId="268"/>
        </pc:sldMkLst>
        <pc:picChg chg="add mod">
          <ac:chgData name="Pánis Stanislav" userId="1d69e117-2261-4085-a74c-0126c8b16f4e" providerId="ADAL" clId="{C28F468F-E605-4487-B0F6-B1636BB6D203}" dt="2026-05-20T14:04:10.491" v="11961" actId="1076"/>
          <ac:picMkLst>
            <pc:docMk/>
            <pc:sldMk cId="0" sldId="268"/>
            <ac:picMk id="2" creationId="{0C0A3383-EA5B-189C-31B8-470D1432B83C}"/>
          </ac:picMkLst>
        </pc:picChg>
      </pc:sldChg>
      <pc:sldChg chg="addSp modSp mod">
        <pc:chgData name="Pánis Stanislav" userId="1d69e117-2261-4085-a74c-0126c8b16f4e" providerId="ADAL" clId="{C28F468F-E605-4487-B0F6-B1636BB6D203}" dt="2026-05-20T14:04:14.943" v="11963" actId="1076"/>
        <pc:sldMkLst>
          <pc:docMk/>
          <pc:sldMk cId="0" sldId="269"/>
        </pc:sldMkLst>
        <pc:spChg chg="mod">
          <ac:chgData name="Pánis Stanislav" userId="1d69e117-2261-4085-a74c-0126c8b16f4e" providerId="ADAL" clId="{C28F468F-E605-4487-B0F6-B1636BB6D203}" dt="2026-05-14T06:44:07.948" v="1800" actId="20577"/>
          <ac:spMkLst>
            <pc:docMk/>
            <pc:sldMk cId="0" sldId="269"/>
            <ac:spMk id="176" creationId="{00000000-0000-0000-0000-000000000000}"/>
          </ac:spMkLst>
        </pc:spChg>
        <pc:picChg chg="add mod">
          <ac:chgData name="Pánis Stanislav" userId="1d69e117-2261-4085-a74c-0126c8b16f4e" providerId="ADAL" clId="{C28F468F-E605-4487-B0F6-B1636BB6D203}" dt="2026-05-20T14:04:14.943" v="11963" actId="1076"/>
          <ac:picMkLst>
            <pc:docMk/>
            <pc:sldMk cId="0" sldId="269"/>
            <ac:picMk id="2" creationId="{F19A9342-F457-CD7B-7708-3AA908DB0079}"/>
          </ac:picMkLst>
        </pc:picChg>
      </pc:sldChg>
      <pc:sldChg chg="addSp modSp mod ord">
        <pc:chgData name="Pánis Stanislav" userId="1d69e117-2261-4085-a74c-0126c8b16f4e" providerId="ADAL" clId="{C28F468F-E605-4487-B0F6-B1636BB6D203}" dt="2026-05-20T14:09:06.777" v="12050"/>
        <pc:sldMkLst>
          <pc:docMk/>
          <pc:sldMk cId="0" sldId="272"/>
        </pc:sldMkLst>
        <pc:spChg chg="mod">
          <ac:chgData name="Pánis Stanislav" userId="1d69e117-2261-4085-a74c-0126c8b16f4e" providerId="ADAL" clId="{C28F468F-E605-4487-B0F6-B1636BB6D203}" dt="2026-05-14T12:46:34.184" v="6658" actId="1076"/>
          <ac:spMkLst>
            <pc:docMk/>
            <pc:sldMk cId="0" sldId="272"/>
            <ac:spMk id="208" creationId="{00000000-0000-0000-0000-000000000000}"/>
          </ac:spMkLst>
        </pc:spChg>
        <pc:picChg chg="add mod">
          <ac:chgData name="Pánis Stanislav" userId="1d69e117-2261-4085-a74c-0126c8b16f4e" providerId="ADAL" clId="{C28F468F-E605-4487-B0F6-B1636BB6D203}" dt="2026-05-20T14:09:06.777" v="12050"/>
          <ac:picMkLst>
            <pc:docMk/>
            <pc:sldMk cId="0" sldId="272"/>
            <ac:picMk id="2" creationId="{F13899DB-5D50-113E-07F8-8034897BE09B}"/>
          </ac:picMkLst>
        </pc:picChg>
      </pc:sldChg>
      <pc:sldChg chg="addSp delSp modSp mod ord">
        <pc:chgData name="Pánis Stanislav" userId="1d69e117-2261-4085-a74c-0126c8b16f4e" providerId="ADAL" clId="{C28F468F-E605-4487-B0F6-B1636BB6D203}" dt="2026-05-20T14:09:03.185" v="12049"/>
        <pc:sldMkLst>
          <pc:docMk/>
          <pc:sldMk cId="0" sldId="273"/>
        </pc:sldMkLst>
        <pc:spChg chg="mod">
          <ac:chgData name="Pánis Stanislav" userId="1d69e117-2261-4085-a74c-0126c8b16f4e" providerId="ADAL" clId="{C28F468F-E605-4487-B0F6-B1636BB6D203}" dt="2026-05-20T11:35:10.446" v="10583" actId="20577"/>
          <ac:spMkLst>
            <pc:docMk/>
            <pc:sldMk cId="0" sldId="273"/>
            <ac:spMk id="216" creationId="{00000000-0000-0000-0000-000000000000}"/>
          </ac:spMkLst>
        </pc:spChg>
        <pc:spChg chg="mod">
          <ac:chgData name="Pánis Stanislav" userId="1d69e117-2261-4085-a74c-0126c8b16f4e" providerId="ADAL" clId="{C28F468F-E605-4487-B0F6-B1636BB6D203}" dt="2026-05-14T12:47:41.285" v="6666" actId="255"/>
          <ac:spMkLst>
            <pc:docMk/>
            <pc:sldMk cId="0" sldId="273"/>
            <ac:spMk id="217" creationId="{00000000-0000-0000-0000-000000000000}"/>
          </ac:spMkLst>
        </pc:spChg>
        <pc:picChg chg="add mod">
          <ac:chgData name="Pánis Stanislav" userId="1d69e117-2261-4085-a74c-0126c8b16f4e" providerId="ADAL" clId="{C28F468F-E605-4487-B0F6-B1636BB6D203}" dt="2026-05-20T14:09:03.185" v="12049"/>
          <ac:picMkLst>
            <pc:docMk/>
            <pc:sldMk cId="0" sldId="273"/>
            <ac:picMk id="2" creationId="{11B76E05-C199-BE68-772D-8AB976A445F5}"/>
          </ac:picMkLst>
        </pc:picChg>
        <pc:picChg chg="add mod">
          <ac:chgData name="Pánis Stanislav" userId="1d69e117-2261-4085-a74c-0126c8b16f4e" providerId="ADAL" clId="{C28F468F-E605-4487-B0F6-B1636BB6D203}" dt="2026-05-19T08:19:50.981" v="9539" actId="14100"/>
          <ac:picMkLst>
            <pc:docMk/>
            <pc:sldMk cId="0" sldId="273"/>
            <ac:picMk id="3074" creationId="{47E324FC-F395-EE4C-E6B9-177EAEB3A15A}"/>
          </ac:picMkLst>
        </pc:picChg>
      </pc:sldChg>
      <pc:sldChg chg="addSp delSp modSp mod ord">
        <pc:chgData name="Pánis Stanislav" userId="1d69e117-2261-4085-a74c-0126c8b16f4e" providerId="ADAL" clId="{C28F468F-E605-4487-B0F6-B1636BB6D203}" dt="2026-05-20T14:04:29.108" v="11969" actId="1076"/>
        <pc:sldMkLst>
          <pc:docMk/>
          <pc:sldMk cId="0" sldId="277"/>
        </pc:sldMkLst>
        <pc:spChg chg="mod">
          <ac:chgData name="Pánis Stanislav" userId="1d69e117-2261-4085-a74c-0126c8b16f4e" providerId="ADAL" clId="{C28F468F-E605-4487-B0F6-B1636BB6D203}" dt="2026-05-14T12:39:40.079" v="6486" actId="207"/>
          <ac:spMkLst>
            <pc:docMk/>
            <pc:sldMk cId="0" sldId="277"/>
            <ac:spMk id="2" creationId="{ED23AC43-9229-D853-3DA7-FD828967207E}"/>
          </ac:spMkLst>
        </pc:spChg>
        <pc:spChg chg="mod">
          <ac:chgData name="Pánis Stanislav" userId="1d69e117-2261-4085-a74c-0126c8b16f4e" providerId="ADAL" clId="{C28F468F-E605-4487-B0F6-B1636BB6D203}" dt="2026-05-14T12:39:47.010" v="6487" actId="207"/>
          <ac:spMkLst>
            <pc:docMk/>
            <pc:sldMk cId="0" sldId="277"/>
            <ac:spMk id="3" creationId="{326F7EB8-FB62-A7E6-E9A5-00A236F3F14C}"/>
          </ac:spMkLst>
        </pc:spChg>
        <pc:spChg chg="mod">
          <ac:chgData name="Pánis Stanislav" userId="1d69e117-2261-4085-a74c-0126c8b16f4e" providerId="ADAL" clId="{C28F468F-E605-4487-B0F6-B1636BB6D203}" dt="2026-05-14T12:39:51.453" v="6488" actId="255"/>
          <ac:spMkLst>
            <pc:docMk/>
            <pc:sldMk cId="0" sldId="277"/>
            <ac:spMk id="4" creationId="{2D1ED109-4A17-31FE-452F-C560176C569B}"/>
          </ac:spMkLst>
        </pc:spChg>
        <pc:spChg chg="mod">
          <ac:chgData name="Pánis Stanislav" userId="1d69e117-2261-4085-a74c-0126c8b16f4e" providerId="ADAL" clId="{C28F468F-E605-4487-B0F6-B1636BB6D203}" dt="2026-05-20T14:04:20.724" v="11966" actId="1076"/>
          <ac:spMkLst>
            <pc:docMk/>
            <pc:sldMk cId="0" sldId="277"/>
            <ac:spMk id="250" creationId="{00000000-0000-0000-0000-000000000000}"/>
          </ac:spMkLst>
        </pc:spChg>
        <pc:spChg chg="mod">
          <ac:chgData name="Pánis Stanislav" userId="1d69e117-2261-4085-a74c-0126c8b16f4e" providerId="ADAL" clId="{C28F468F-E605-4487-B0F6-B1636BB6D203}" dt="2026-05-20T14:04:29.108" v="11969" actId="1076"/>
          <ac:spMkLst>
            <pc:docMk/>
            <pc:sldMk cId="0" sldId="277"/>
            <ac:spMk id="251" creationId="{00000000-0000-0000-0000-000000000000}"/>
          </ac:spMkLst>
        </pc:spChg>
        <pc:picChg chg="add mod">
          <ac:chgData name="Pánis Stanislav" userId="1d69e117-2261-4085-a74c-0126c8b16f4e" providerId="ADAL" clId="{C28F468F-E605-4487-B0F6-B1636BB6D203}" dt="2026-05-20T14:04:18.275" v="11965" actId="1076"/>
          <ac:picMkLst>
            <pc:docMk/>
            <pc:sldMk cId="0" sldId="277"/>
            <ac:picMk id="5" creationId="{C563DE52-AC74-9121-5028-A6A2497BBD51}"/>
          </ac:picMkLst>
        </pc:picChg>
        <pc:picChg chg="add mod">
          <ac:chgData name="Pánis Stanislav" userId="1d69e117-2261-4085-a74c-0126c8b16f4e" providerId="ADAL" clId="{C28F468F-E605-4487-B0F6-B1636BB6D203}" dt="2026-05-20T14:04:26.751" v="11968" actId="14100"/>
          <ac:picMkLst>
            <pc:docMk/>
            <pc:sldMk cId="0" sldId="277"/>
            <ac:picMk id="16386" creationId="{5514CFC5-3D97-71AD-637A-B004BC837FF4}"/>
          </ac:picMkLst>
        </pc:picChg>
      </pc:sldChg>
      <pc:sldChg chg="addSp modSp mod">
        <pc:chgData name="Pánis Stanislav" userId="1d69e117-2261-4085-a74c-0126c8b16f4e" providerId="ADAL" clId="{C28F468F-E605-4487-B0F6-B1636BB6D203}" dt="2026-05-20T14:04:40.340" v="11974" actId="1076"/>
        <pc:sldMkLst>
          <pc:docMk/>
          <pc:sldMk cId="0" sldId="278"/>
        </pc:sldMkLst>
        <pc:spChg chg="mod">
          <ac:chgData name="Pánis Stanislav" userId="1d69e117-2261-4085-a74c-0126c8b16f4e" providerId="ADAL" clId="{C28F468F-E605-4487-B0F6-B1636BB6D203}" dt="2026-05-14T12:40:29.648" v="6545" actId="14100"/>
          <ac:spMkLst>
            <pc:docMk/>
            <pc:sldMk cId="0" sldId="278"/>
            <ac:spMk id="261" creationId="{00000000-0000-0000-0000-000000000000}"/>
          </ac:spMkLst>
        </pc:spChg>
        <pc:picChg chg="add mod">
          <ac:chgData name="Pánis Stanislav" userId="1d69e117-2261-4085-a74c-0126c8b16f4e" providerId="ADAL" clId="{C28F468F-E605-4487-B0F6-B1636BB6D203}" dt="2026-05-20T14:04:40.340" v="11974" actId="1076"/>
          <ac:picMkLst>
            <pc:docMk/>
            <pc:sldMk cId="0" sldId="278"/>
            <ac:picMk id="2" creationId="{871E07EF-5B0A-AFA7-EDD4-E256382EADC9}"/>
          </ac:picMkLst>
        </pc:picChg>
        <pc:picChg chg="mod">
          <ac:chgData name="Pánis Stanislav" userId="1d69e117-2261-4085-a74c-0126c8b16f4e" providerId="ADAL" clId="{C28F468F-E605-4487-B0F6-B1636BB6D203}" dt="2026-05-20T14:04:38.740" v="11973" actId="14100"/>
          <ac:picMkLst>
            <pc:docMk/>
            <pc:sldMk cId="0" sldId="278"/>
            <ac:picMk id="262" creationId="{00000000-0000-0000-0000-000000000000}"/>
          </ac:picMkLst>
        </pc:picChg>
      </pc:sldChg>
      <pc:sldChg chg="addSp delSp modSp mod setBg">
        <pc:chgData name="Pánis Stanislav" userId="1d69e117-2261-4085-a74c-0126c8b16f4e" providerId="ADAL" clId="{C28F468F-E605-4487-B0F6-B1636BB6D203}" dt="2026-05-20T14:04:53.183" v="11982" actId="1076"/>
        <pc:sldMkLst>
          <pc:docMk/>
          <pc:sldMk cId="0" sldId="279"/>
        </pc:sldMkLst>
        <pc:spChg chg="mod">
          <ac:chgData name="Pánis Stanislav" userId="1d69e117-2261-4085-a74c-0126c8b16f4e" providerId="ADAL" clId="{C28F468F-E605-4487-B0F6-B1636BB6D203}" dt="2026-05-20T14:04:49.692" v="11981"/>
          <ac:spMkLst>
            <pc:docMk/>
            <pc:sldMk cId="0" sldId="279"/>
            <ac:spMk id="267" creationId="{00000000-0000-0000-0000-000000000000}"/>
          </ac:spMkLst>
        </pc:spChg>
        <pc:spChg chg="mod">
          <ac:chgData name="Pánis Stanislav" userId="1d69e117-2261-4085-a74c-0126c8b16f4e" providerId="ADAL" clId="{C28F468F-E605-4487-B0F6-B1636BB6D203}" dt="2026-05-20T14:04:49.692" v="11981"/>
          <ac:spMkLst>
            <pc:docMk/>
            <pc:sldMk cId="0" sldId="279"/>
            <ac:spMk id="268" creationId="{00000000-0000-0000-0000-000000000000}"/>
          </ac:spMkLst>
        </pc:spChg>
        <pc:spChg chg="add del">
          <ac:chgData name="Pánis Stanislav" userId="1d69e117-2261-4085-a74c-0126c8b16f4e" providerId="ADAL" clId="{C28F468F-E605-4487-B0F6-B1636BB6D203}" dt="2026-05-20T14:04:49.692" v="11981"/>
          <ac:spMkLst>
            <pc:docMk/>
            <pc:sldMk cId="0" sldId="279"/>
            <ac:spMk id="274" creationId="{352BEC0E-22F8-46D0-9632-375DB541B06C}"/>
          </ac:spMkLst>
        </pc:spChg>
        <pc:spChg chg="add del">
          <ac:chgData name="Pánis Stanislav" userId="1d69e117-2261-4085-a74c-0126c8b16f4e" providerId="ADAL" clId="{C28F468F-E605-4487-B0F6-B1636BB6D203}" dt="2026-05-20T14:04:49.692" v="11981"/>
          <ac:spMkLst>
            <pc:docMk/>
            <pc:sldMk cId="0" sldId="279"/>
            <ac:spMk id="276" creationId="{3FCFB1DE-0B7E-48CC-BA90-B2AB0889F9D6}"/>
          </ac:spMkLst>
        </pc:spChg>
        <pc:picChg chg="add mod">
          <ac:chgData name="Pánis Stanislav" userId="1d69e117-2261-4085-a74c-0126c8b16f4e" providerId="ADAL" clId="{C28F468F-E605-4487-B0F6-B1636BB6D203}" dt="2026-05-20T14:04:53.183" v="11982" actId="1076"/>
          <ac:picMkLst>
            <pc:docMk/>
            <pc:sldMk cId="0" sldId="279"/>
            <ac:picMk id="2" creationId="{0E869288-497C-8594-CEB2-9452D6095438}"/>
          </ac:picMkLst>
        </pc:picChg>
        <pc:picChg chg="mod">
          <ac:chgData name="Pánis Stanislav" userId="1d69e117-2261-4085-a74c-0126c8b16f4e" providerId="ADAL" clId="{C28F468F-E605-4487-B0F6-B1636BB6D203}" dt="2026-05-20T14:04:49.692" v="11981"/>
          <ac:picMkLst>
            <pc:docMk/>
            <pc:sldMk cId="0" sldId="279"/>
            <ac:picMk id="269" creationId="{00000000-0000-0000-0000-000000000000}"/>
          </ac:picMkLst>
        </pc:picChg>
      </pc:sldChg>
      <pc:sldChg chg="addSp modSp mod">
        <pc:chgData name="Pánis Stanislav" userId="1d69e117-2261-4085-a74c-0126c8b16f4e" providerId="ADAL" clId="{C28F468F-E605-4487-B0F6-B1636BB6D203}" dt="2026-05-20T14:04:56.479" v="11984" actId="1076"/>
        <pc:sldMkLst>
          <pc:docMk/>
          <pc:sldMk cId="0" sldId="280"/>
        </pc:sldMkLst>
        <pc:spChg chg="mod">
          <ac:chgData name="Pánis Stanislav" userId="1d69e117-2261-4085-a74c-0126c8b16f4e" providerId="ADAL" clId="{C28F468F-E605-4487-B0F6-B1636BB6D203}" dt="2026-05-14T12:45:12.666" v="6654" actId="948"/>
          <ac:spMkLst>
            <pc:docMk/>
            <pc:sldMk cId="0" sldId="280"/>
            <ac:spMk id="275" creationId="{00000000-0000-0000-0000-000000000000}"/>
          </ac:spMkLst>
        </pc:spChg>
        <pc:picChg chg="add mod">
          <ac:chgData name="Pánis Stanislav" userId="1d69e117-2261-4085-a74c-0126c8b16f4e" providerId="ADAL" clId="{C28F468F-E605-4487-B0F6-B1636BB6D203}" dt="2026-05-20T14:04:56.479" v="11984" actId="1076"/>
          <ac:picMkLst>
            <pc:docMk/>
            <pc:sldMk cId="0" sldId="280"/>
            <ac:picMk id="2" creationId="{51EC1160-888E-B543-8BBD-39C883E00316}"/>
          </ac:picMkLst>
        </pc:picChg>
      </pc:sldChg>
      <pc:sldChg chg="modSp del mod">
        <pc:chgData name="Pánis Stanislav" userId="1d69e117-2261-4085-a74c-0126c8b16f4e" providerId="ADAL" clId="{C28F468F-E605-4487-B0F6-B1636BB6D203}" dt="2026-05-14T12:45:45.980" v="6655" actId="47"/>
        <pc:sldMkLst>
          <pc:docMk/>
          <pc:sldMk cId="0" sldId="281"/>
        </pc:sldMkLst>
      </pc:sldChg>
      <pc:sldChg chg="addSp delSp modSp mod">
        <pc:chgData name="Pánis Stanislav" userId="1d69e117-2261-4085-a74c-0126c8b16f4e" providerId="ADAL" clId="{C28F468F-E605-4487-B0F6-B1636BB6D203}" dt="2026-05-20T14:09:25.186" v="12059" actId="1076"/>
        <pc:sldMkLst>
          <pc:docMk/>
          <pc:sldMk cId="0" sldId="282"/>
        </pc:sldMkLst>
        <pc:spChg chg="mod">
          <ac:chgData name="Pánis Stanislav" userId="1d69e117-2261-4085-a74c-0126c8b16f4e" providerId="ADAL" clId="{C28F468F-E605-4487-B0F6-B1636BB6D203}" dt="2026-05-14T12:48:32.952" v="6672" actId="12"/>
          <ac:spMkLst>
            <pc:docMk/>
            <pc:sldMk cId="0" sldId="282"/>
            <ac:spMk id="295" creationId="{00000000-0000-0000-0000-000000000000}"/>
          </ac:spMkLst>
        </pc:spChg>
        <pc:picChg chg="add mod">
          <ac:chgData name="Pánis Stanislav" userId="1d69e117-2261-4085-a74c-0126c8b16f4e" providerId="ADAL" clId="{C28F468F-E605-4487-B0F6-B1636BB6D203}" dt="2026-05-14T06:52:15.796" v="1931" actId="14100"/>
          <ac:picMkLst>
            <pc:docMk/>
            <pc:sldMk cId="0" sldId="282"/>
            <ac:picMk id="2" creationId="{3E947626-98C1-2329-A81D-D2070D5AB143}"/>
          </ac:picMkLst>
        </pc:picChg>
        <pc:picChg chg="add mod">
          <ac:chgData name="Pánis Stanislav" userId="1d69e117-2261-4085-a74c-0126c8b16f4e" providerId="ADAL" clId="{C28F468F-E605-4487-B0F6-B1636BB6D203}" dt="2026-05-20T14:09:25.186" v="12059" actId="1076"/>
          <ac:picMkLst>
            <pc:docMk/>
            <pc:sldMk cId="0" sldId="282"/>
            <ac:picMk id="3" creationId="{6475F494-BF7A-0710-F6A9-B3CC05ACD608}"/>
          </ac:picMkLst>
        </pc:picChg>
        <pc:picChg chg="mod">
          <ac:chgData name="Pánis Stanislav" userId="1d69e117-2261-4085-a74c-0126c8b16f4e" providerId="ADAL" clId="{C28F468F-E605-4487-B0F6-B1636BB6D203}" dt="2026-05-14T06:52:13.292" v="1930" actId="14100"/>
          <ac:picMkLst>
            <pc:docMk/>
            <pc:sldMk cId="0" sldId="282"/>
            <ac:picMk id="297" creationId="{00000000-0000-0000-0000-000000000000}"/>
          </ac:picMkLst>
        </pc:picChg>
      </pc:sldChg>
      <pc:sldChg chg="del">
        <pc:chgData name="Pánis Stanislav" userId="1d69e117-2261-4085-a74c-0126c8b16f4e" providerId="ADAL" clId="{C28F468F-E605-4487-B0F6-B1636BB6D203}" dt="2026-05-20T12:38:16.440" v="11666" actId="47"/>
        <pc:sldMkLst>
          <pc:docMk/>
          <pc:sldMk cId="0" sldId="284"/>
        </pc:sldMkLst>
      </pc:sldChg>
      <pc:sldChg chg="del">
        <pc:chgData name="Pánis Stanislav" userId="1d69e117-2261-4085-a74c-0126c8b16f4e" providerId="ADAL" clId="{C28F468F-E605-4487-B0F6-B1636BB6D203}" dt="2026-05-20T12:38:16.019" v="11665" actId="47"/>
        <pc:sldMkLst>
          <pc:docMk/>
          <pc:sldMk cId="0" sldId="285"/>
        </pc:sldMkLst>
      </pc:sldChg>
      <pc:sldChg chg="addSp modSp mod">
        <pc:chgData name="Pánis Stanislav" userId="1d69e117-2261-4085-a74c-0126c8b16f4e" providerId="ADAL" clId="{C28F468F-E605-4487-B0F6-B1636BB6D203}" dt="2026-05-20T14:09:09.144" v="12051"/>
        <pc:sldMkLst>
          <pc:docMk/>
          <pc:sldMk cId="2687712905" sldId="291"/>
        </pc:sldMkLst>
        <pc:spChg chg="mod">
          <ac:chgData name="Pánis Stanislav" userId="1d69e117-2261-4085-a74c-0126c8b16f4e" providerId="ADAL" clId="{C28F468F-E605-4487-B0F6-B1636BB6D203}" dt="2026-05-14T12:51:28.021" v="6684" actId="1076"/>
          <ac:spMkLst>
            <pc:docMk/>
            <pc:sldMk cId="2687712905" sldId="291"/>
            <ac:spMk id="226" creationId="{07C2AB09-BF1D-5EE1-7ECB-56672B91209D}"/>
          </ac:spMkLst>
        </pc:spChg>
        <pc:picChg chg="add mod">
          <ac:chgData name="Pánis Stanislav" userId="1d69e117-2261-4085-a74c-0126c8b16f4e" providerId="ADAL" clId="{C28F468F-E605-4487-B0F6-B1636BB6D203}" dt="2026-05-20T14:09:09.144" v="12051"/>
          <ac:picMkLst>
            <pc:docMk/>
            <pc:sldMk cId="2687712905" sldId="291"/>
            <ac:picMk id="2" creationId="{3229C2C7-9DB8-9348-5A0D-33EB0485664C}"/>
          </ac:picMkLst>
        </pc:picChg>
      </pc:sldChg>
      <pc:sldChg chg="addSp delSp modSp del mod">
        <pc:chgData name="Pánis Stanislav" userId="1d69e117-2261-4085-a74c-0126c8b16f4e" providerId="ADAL" clId="{C28F468F-E605-4487-B0F6-B1636BB6D203}" dt="2026-05-13T12:43:38.243" v="1136" actId="47"/>
        <pc:sldMkLst>
          <pc:docMk/>
          <pc:sldMk cId="1968901421" sldId="292"/>
        </pc:sldMkLst>
      </pc:sldChg>
      <pc:sldChg chg="addSp modSp add ord">
        <pc:chgData name="Pánis Stanislav" userId="1d69e117-2261-4085-a74c-0126c8b16f4e" providerId="ADAL" clId="{C28F468F-E605-4487-B0F6-B1636BB6D203}" dt="2026-05-20T13:59:11.088" v="11865" actId="1076"/>
        <pc:sldMkLst>
          <pc:docMk/>
          <pc:sldMk cId="778677780" sldId="394"/>
        </pc:sldMkLst>
        <pc:picChg chg="add mod">
          <ac:chgData name="Pánis Stanislav" userId="1d69e117-2261-4085-a74c-0126c8b16f4e" providerId="ADAL" clId="{C28F468F-E605-4487-B0F6-B1636BB6D203}" dt="2026-05-20T13:59:11.088" v="11865" actId="1076"/>
          <ac:picMkLst>
            <pc:docMk/>
            <pc:sldMk cId="778677780" sldId="394"/>
            <ac:picMk id="5" creationId="{BF2EE06E-4353-51A7-C84B-F523D5226A75}"/>
          </ac:picMkLst>
        </pc:picChg>
      </pc:sldChg>
      <pc:sldChg chg="modSp del mod">
        <pc:chgData name="Pánis Stanislav" userId="1d69e117-2261-4085-a74c-0126c8b16f4e" providerId="ADAL" clId="{C28F468F-E605-4487-B0F6-B1636BB6D203}" dt="2026-05-15T06:57:06.980" v="8176" actId="2696"/>
        <pc:sldMkLst>
          <pc:docMk/>
          <pc:sldMk cId="1913307080" sldId="394"/>
        </pc:sldMkLst>
      </pc:sldChg>
      <pc:sldChg chg="del">
        <pc:chgData name="Pánis Stanislav" userId="1d69e117-2261-4085-a74c-0126c8b16f4e" providerId="ADAL" clId="{C28F468F-E605-4487-B0F6-B1636BB6D203}" dt="2026-05-20T12:38:39.087" v="11679" actId="47"/>
        <pc:sldMkLst>
          <pc:docMk/>
          <pc:sldMk cId="1941318969" sldId="397"/>
        </pc:sldMkLst>
      </pc:sldChg>
      <pc:sldChg chg="del">
        <pc:chgData name="Pánis Stanislav" userId="1d69e117-2261-4085-a74c-0126c8b16f4e" providerId="ADAL" clId="{C28F468F-E605-4487-B0F6-B1636BB6D203}" dt="2026-05-20T12:38:39.445" v="11680" actId="47"/>
        <pc:sldMkLst>
          <pc:docMk/>
          <pc:sldMk cId="3927265757" sldId="417"/>
        </pc:sldMkLst>
      </pc:sldChg>
      <pc:sldChg chg="del">
        <pc:chgData name="Pánis Stanislav" userId="1d69e117-2261-4085-a74c-0126c8b16f4e" providerId="ADAL" clId="{C28F468F-E605-4487-B0F6-B1636BB6D203}" dt="2026-05-20T12:38:40.305" v="11682" actId="47"/>
        <pc:sldMkLst>
          <pc:docMk/>
          <pc:sldMk cId="1983954323" sldId="430"/>
        </pc:sldMkLst>
      </pc:sldChg>
      <pc:sldChg chg="del">
        <pc:chgData name="Pánis Stanislav" userId="1d69e117-2261-4085-a74c-0126c8b16f4e" providerId="ADAL" clId="{C28F468F-E605-4487-B0F6-B1636BB6D203}" dt="2026-05-20T12:38:40.730" v="11683" actId="47"/>
        <pc:sldMkLst>
          <pc:docMk/>
          <pc:sldMk cId="2633367016" sldId="447"/>
        </pc:sldMkLst>
      </pc:sldChg>
      <pc:sldChg chg="del">
        <pc:chgData name="Pánis Stanislav" userId="1d69e117-2261-4085-a74c-0126c8b16f4e" providerId="ADAL" clId="{C28F468F-E605-4487-B0F6-B1636BB6D203}" dt="2026-05-20T12:38:39.866" v="11681" actId="47"/>
        <pc:sldMkLst>
          <pc:docMk/>
          <pc:sldMk cId="4221422906" sldId="482"/>
        </pc:sldMkLst>
      </pc:sldChg>
      <pc:sldChg chg="modSp mod">
        <pc:chgData name="Pánis Stanislav" userId="1d69e117-2261-4085-a74c-0126c8b16f4e" providerId="ADAL" clId="{C28F468F-E605-4487-B0F6-B1636BB6D203}" dt="2026-05-19T08:53:13.235" v="9605" actId="20577"/>
        <pc:sldMkLst>
          <pc:docMk/>
          <pc:sldMk cId="1798741598" sldId="505"/>
        </pc:sldMkLst>
        <pc:spChg chg="mod">
          <ac:chgData name="Pánis Stanislav" userId="1d69e117-2261-4085-a74c-0126c8b16f4e" providerId="ADAL" clId="{C28F468F-E605-4487-B0F6-B1636BB6D203}" dt="2026-05-19T08:53:13.235" v="9605" actId="20577"/>
          <ac:spMkLst>
            <pc:docMk/>
            <pc:sldMk cId="1798741598" sldId="505"/>
            <ac:spMk id="3" creationId="{B7A3AF91-5EBD-CFF6-141F-EA0681D4D8A2}"/>
          </ac:spMkLst>
        </pc:spChg>
      </pc:sldChg>
      <pc:sldChg chg="addSp modSp mod">
        <pc:chgData name="Pánis Stanislav" userId="1d69e117-2261-4085-a74c-0126c8b16f4e" providerId="ADAL" clId="{C28F468F-E605-4487-B0F6-B1636BB6D203}" dt="2026-05-20T14:03:46.294" v="11950" actId="1076"/>
        <pc:sldMkLst>
          <pc:docMk/>
          <pc:sldMk cId="0" sldId="506"/>
        </pc:sldMkLst>
        <pc:spChg chg="mod">
          <ac:chgData name="Pánis Stanislav" userId="1d69e117-2261-4085-a74c-0126c8b16f4e" providerId="ADAL" clId="{C28F468F-E605-4487-B0F6-B1636BB6D203}" dt="2026-05-20T14:03:43.374" v="11948" actId="1076"/>
          <ac:spMkLst>
            <pc:docMk/>
            <pc:sldMk cId="0" sldId="506"/>
            <ac:spMk id="100" creationId="{00000000-0000-0000-0000-000000000000}"/>
          </ac:spMkLst>
        </pc:spChg>
        <pc:spChg chg="mod">
          <ac:chgData name="Pánis Stanislav" userId="1d69e117-2261-4085-a74c-0126c8b16f4e" providerId="ADAL" clId="{C28F468F-E605-4487-B0F6-B1636BB6D203}" dt="2026-05-20T14:03:40.856" v="11947" actId="1076"/>
          <ac:spMkLst>
            <pc:docMk/>
            <pc:sldMk cId="0" sldId="506"/>
            <ac:spMk id="101" creationId="{00000000-0000-0000-0000-000000000000}"/>
          </ac:spMkLst>
        </pc:spChg>
        <pc:spChg chg="mod">
          <ac:chgData name="Pánis Stanislav" userId="1d69e117-2261-4085-a74c-0126c8b16f4e" providerId="ADAL" clId="{C28F468F-E605-4487-B0F6-B1636BB6D203}" dt="2026-05-20T14:03:39.310" v="11946" actId="1076"/>
          <ac:spMkLst>
            <pc:docMk/>
            <pc:sldMk cId="0" sldId="506"/>
            <ac:spMk id="103" creationId="{00000000-0000-0000-0000-000000000000}"/>
          </ac:spMkLst>
        </pc:spChg>
        <pc:picChg chg="add mod">
          <ac:chgData name="Pánis Stanislav" userId="1d69e117-2261-4085-a74c-0126c8b16f4e" providerId="ADAL" clId="{C28F468F-E605-4487-B0F6-B1636BB6D203}" dt="2026-05-20T14:03:46.294" v="11950" actId="1076"/>
          <ac:picMkLst>
            <pc:docMk/>
            <pc:sldMk cId="0" sldId="506"/>
            <ac:picMk id="3" creationId="{3280F68B-7AD8-77E4-8722-871ADA527450}"/>
          </ac:picMkLst>
        </pc:picChg>
      </pc:sldChg>
      <pc:sldChg chg="del">
        <pc:chgData name="Pánis Stanislav" userId="1d69e117-2261-4085-a74c-0126c8b16f4e" providerId="ADAL" clId="{C28F468F-E605-4487-B0F6-B1636BB6D203}" dt="2026-05-13T13:21:02.357" v="1202" actId="47"/>
        <pc:sldMkLst>
          <pc:docMk/>
          <pc:sldMk cId="1118535304" sldId="507"/>
        </pc:sldMkLst>
      </pc:sldChg>
      <pc:sldChg chg="addSp delSp modSp mod">
        <pc:chgData name="Pánis Stanislav" userId="1d69e117-2261-4085-a74c-0126c8b16f4e" providerId="ADAL" clId="{C28F468F-E605-4487-B0F6-B1636BB6D203}" dt="2026-05-20T14:03:54.122" v="11953" actId="1076"/>
        <pc:sldMkLst>
          <pc:docMk/>
          <pc:sldMk cId="0" sldId="508"/>
        </pc:sldMkLst>
        <pc:spChg chg="add mod">
          <ac:chgData name="Pánis Stanislav" userId="1d69e117-2261-4085-a74c-0126c8b16f4e" providerId="ADAL" clId="{C28F468F-E605-4487-B0F6-B1636BB6D203}" dt="2026-05-19T06:21:40.441" v="8372" actId="207"/>
          <ac:spMkLst>
            <pc:docMk/>
            <pc:sldMk cId="0" sldId="508"/>
            <ac:spMk id="2" creationId="{278F7790-6D60-83FD-0299-A7E632F9662C}"/>
          </ac:spMkLst>
        </pc:spChg>
        <pc:spChg chg="add mod">
          <ac:chgData name="Pánis Stanislav" userId="1d69e117-2261-4085-a74c-0126c8b16f4e" providerId="ADAL" clId="{C28F468F-E605-4487-B0F6-B1636BB6D203}" dt="2026-05-19T06:21:52.909" v="8385" actId="20577"/>
          <ac:spMkLst>
            <pc:docMk/>
            <pc:sldMk cId="0" sldId="508"/>
            <ac:spMk id="4" creationId="{1C79D643-797A-118C-B2A3-1702CE7BE474}"/>
          </ac:spMkLst>
        </pc:spChg>
        <pc:spChg chg="add mod">
          <ac:chgData name="Pánis Stanislav" userId="1d69e117-2261-4085-a74c-0126c8b16f4e" providerId="ADAL" clId="{C28F468F-E605-4487-B0F6-B1636BB6D203}" dt="2026-05-19T06:21:26.033" v="8370" actId="1076"/>
          <ac:spMkLst>
            <pc:docMk/>
            <pc:sldMk cId="0" sldId="508"/>
            <ac:spMk id="5" creationId="{69491EAA-FD05-485F-D8A6-5F1BC9F7943F}"/>
          </ac:spMkLst>
        </pc:spChg>
        <pc:spChg chg="add mod">
          <ac:chgData name="Pánis Stanislav" userId="1d69e117-2261-4085-a74c-0126c8b16f4e" providerId="ADAL" clId="{C28F468F-E605-4487-B0F6-B1636BB6D203}" dt="2026-05-19T06:22:39.070" v="8413" actId="20577"/>
          <ac:spMkLst>
            <pc:docMk/>
            <pc:sldMk cId="0" sldId="508"/>
            <ac:spMk id="6" creationId="{996261F8-B96D-1AF6-C8E8-721C5E45443D}"/>
          </ac:spMkLst>
        </pc:spChg>
        <pc:spChg chg="add mod">
          <ac:chgData name="Pánis Stanislav" userId="1d69e117-2261-4085-a74c-0126c8b16f4e" providerId="ADAL" clId="{C28F468F-E605-4487-B0F6-B1636BB6D203}" dt="2026-05-19T06:22:20.042" v="8395" actId="1076"/>
          <ac:spMkLst>
            <pc:docMk/>
            <pc:sldMk cId="0" sldId="508"/>
            <ac:spMk id="7" creationId="{1508508A-FCFA-9AF2-5804-E8D906CD6EF9}"/>
          </ac:spMkLst>
        </pc:spChg>
        <pc:spChg chg="add mod">
          <ac:chgData name="Pánis Stanislav" userId="1d69e117-2261-4085-a74c-0126c8b16f4e" providerId="ADAL" clId="{C28F468F-E605-4487-B0F6-B1636BB6D203}" dt="2026-05-19T06:22:53.130" v="8415" actId="1076"/>
          <ac:spMkLst>
            <pc:docMk/>
            <pc:sldMk cId="0" sldId="508"/>
            <ac:spMk id="8" creationId="{EF34C8DE-551B-28E2-3278-D2F060A64F48}"/>
          </ac:spMkLst>
        </pc:spChg>
        <pc:spChg chg="mod">
          <ac:chgData name="Pánis Stanislav" userId="1d69e117-2261-4085-a74c-0126c8b16f4e" providerId="ADAL" clId="{C28F468F-E605-4487-B0F6-B1636BB6D203}" dt="2026-05-20T14:03:54.122" v="11953" actId="1076"/>
          <ac:spMkLst>
            <pc:docMk/>
            <pc:sldMk cId="0" sldId="508"/>
            <ac:spMk id="111" creationId="{00000000-0000-0000-0000-000000000000}"/>
          </ac:spMkLst>
        </pc:spChg>
        <pc:spChg chg="mod">
          <ac:chgData name="Pánis Stanislav" userId="1d69e117-2261-4085-a74c-0126c8b16f4e" providerId="ADAL" clId="{C28F468F-E605-4487-B0F6-B1636BB6D203}" dt="2026-05-14T12:18:44.828" v="6439" actId="108"/>
          <ac:spMkLst>
            <pc:docMk/>
            <pc:sldMk cId="0" sldId="508"/>
            <ac:spMk id="112" creationId="{00000000-0000-0000-0000-000000000000}"/>
          </ac:spMkLst>
        </pc:spChg>
        <pc:spChg chg="mod ord">
          <ac:chgData name="Pánis Stanislav" userId="1d69e117-2261-4085-a74c-0126c8b16f4e" providerId="ADAL" clId="{C28F468F-E605-4487-B0F6-B1636BB6D203}" dt="2026-05-14T12:18:03.701" v="6436" actId="1076"/>
          <ac:spMkLst>
            <pc:docMk/>
            <pc:sldMk cId="0" sldId="508"/>
            <ac:spMk id="113" creationId="{00000000-0000-0000-0000-000000000000}"/>
          </ac:spMkLst>
        </pc:spChg>
        <pc:spChg chg="mod">
          <ac:chgData name="Pánis Stanislav" userId="1d69e117-2261-4085-a74c-0126c8b16f4e" providerId="ADAL" clId="{C28F468F-E605-4487-B0F6-B1636BB6D203}" dt="2026-05-14T12:18:51.813" v="6440" actId="1076"/>
          <ac:spMkLst>
            <pc:docMk/>
            <pc:sldMk cId="0" sldId="508"/>
            <ac:spMk id="114" creationId="{00000000-0000-0000-0000-000000000000}"/>
          </ac:spMkLst>
        </pc:spChg>
        <pc:picChg chg="add mod">
          <ac:chgData name="Pánis Stanislav" userId="1d69e117-2261-4085-a74c-0126c8b16f4e" providerId="ADAL" clId="{C28F468F-E605-4487-B0F6-B1636BB6D203}" dt="2026-05-20T14:03:51.629" v="11952" actId="1076"/>
          <ac:picMkLst>
            <pc:docMk/>
            <pc:sldMk cId="0" sldId="508"/>
            <ac:picMk id="9" creationId="{68B1DB2A-DB61-9186-3202-235CA21D45E7}"/>
          </ac:picMkLst>
        </pc:picChg>
        <pc:picChg chg="add mod">
          <ac:chgData name="Pánis Stanislav" userId="1d69e117-2261-4085-a74c-0126c8b16f4e" providerId="ADAL" clId="{C28F468F-E605-4487-B0F6-B1636BB6D203}" dt="2026-05-19T06:21:23.176" v="8369" actId="1076"/>
          <ac:picMkLst>
            <pc:docMk/>
            <pc:sldMk cId="0" sldId="508"/>
            <ac:picMk id="15362" creationId="{11B9E75D-A306-6FF5-ADEB-0B1F92AF951E}"/>
          </ac:picMkLst>
        </pc:picChg>
      </pc:sldChg>
      <pc:sldChg chg="del">
        <pc:chgData name="Pánis Stanislav" userId="1d69e117-2261-4085-a74c-0126c8b16f4e" providerId="ADAL" clId="{C28F468F-E605-4487-B0F6-B1636BB6D203}" dt="2026-05-14T12:43:06.516" v="6645" actId="47"/>
        <pc:sldMkLst>
          <pc:docMk/>
          <pc:sldMk cId="4069115363" sldId="509"/>
        </pc:sldMkLst>
      </pc:sldChg>
      <pc:sldChg chg="addSp modSp mod ord">
        <pc:chgData name="Pánis Stanislav" userId="1d69e117-2261-4085-a74c-0126c8b16f4e" providerId="ADAL" clId="{C28F468F-E605-4487-B0F6-B1636BB6D203}" dt="2026-05-20T14:03:03.557" v="11933" actId="1076"/>
        <pc:sldMkLst>
          <pc:docMk/>
          <pc:sldMk cId="2305091119" sldId="510"/>
        </pc:sldMkLst>
        <pc:spChg chg="mod">
          <ac:chgData name="Pánis Stanislav" userId="1d69e117-2261-4085-a74c-0126c8b16f4e" providerId="ADAL" clId="{C28F468F-E605-4487-B0F6-B1636BB6D203}" dt="2026-05-14T11:53:32.221" v="6238" actId="255"/>
          <ac:spMkLst>
            <pc:docMk/>
            <pc:sldMk cId="2305091119" sldId="510"/>
            <ac:spMk id="3" creationId="{20148F4B-D984-050C-7689-201985DDC2A2}"/>
          </ac:spMkLst>
        </pc:spChg>
        <pc:picChg chg="add mod">
          <ac:chgData name="Pánis Stanislav" userId="1d69e117-2261-4085-a74c-0126c8b16f4e" providerId="ADAL" clId="{C28F468F-E605-4487-B0F6-B1636BB6D203}" dt="2026-05-20T14:03:03.557" v="11933" actId="1076"/>
          <ac:picMkLst>
            <pc:docMk/>
            <pc:sldMk cId="2305091119" sldId="510"/>
            <ac:picMk id="4" creationId="{4C5A432A-89EB-FB0B-A9E2-30E5BAE15DF5}"/>
          </ac:picMkLst>
        </pc:picChg>
      </pc:sldChg>
      <pc:sldChg chg="del">
        <pc:chgData name="Pánis Stanislav" userId="1d69e117-2261-4085-a74c-0126c8b16f4e" providerId="ADAL" clId="{C28F468F-E605-4487-B0F6-B1636BB6D203}" dt="2026-05-14T12:41:03.747" v="6547" actId="47"/>
        <pc:sldMkLst>
          <pc:docMk/>
          <pc:sldMk cId="2881507197" sldId="511"/>
        </pc:sldMkLst>
      </pc:sldChg>
      <pc:sldChg chg="del">
        <pc:chgData name="Pánis Stanislav" userId="1d69e117-2261-4085-a74c-0126c8b16f4e" providerId="ADAL" clId="{C28F468F-E605-4487-B0F6-B1636BB6D203}" dt="2026-05-13T12:17:36.561" v="293" actId="47"/>
        <pc:sldMkLst>
          <pc:docMk/>
          <pc:sldMk cId="1669186780" sldId="512"/>
        </pc:sldMkLst>
      </pc:sldChg>
      <pc:sldChg chg="del">
        <pc:chgData name="Pánis Stanislav" userId="1d69e117-2261-4085-a74c-0126c8b16f4e" providerId="ADAL" clId="{C28F468F-E605-4487-B0F6-B1636BB6D203}" dt="2026-05-20T12:38:13.495" v="11662" actId="47"/>
        <pc:sldMkLst>
          <pc:docMk/>
          <pc:sldMk cId="2931171761" sldId="513"/>
        </pc:sldMkLst>
      </pc:sldChg>
      <pc:sldChg chg="addSp delSp modSp mod ord">
        <pc:chgData name="Pánis Stanislav" userId="1d69e117-2261-4085-a74c-0126c8b16f4e" providerId="ADAL" clId="{C28F468F-E605-4487-B0F6-B1636BB6D203}" dt="2026-05-20T14:09:00.910" v="12048"/>
        <pc:sldMkLst>
          <pc:docMk/>
          <pc:sldMk cId="3970757771" sldId="514"/>
        </pc:sldMkLst>
        <pc:spChg chg="mod">
          <ac:chgData name="Pánis Stanislav" userId="1d69e117-2261-4085-a74c-0126c8b16f4e" providerId="ADAL" clId="{C28F468F-E605-4487-B0F6-B1636BB6D203}" dt="2026-05-14T12:53:35.747" v="6793" actId="1076"/>
          <ac:spMkLst>
            <pc:docMk/>
            <pc:sldMk cId="3970757771" sldId="514"/>
            <ac:spMk id="2" creationId="{8F9C8047-5FC2-BF62-DF10-845EB593D27A}"/>
          </ac:spMkLst>
        </pc:spChg>
        <pc:spChg chg="mod">
          <ac:chgData name="Pánis Stanislav" userId="1d69e117-2261-4085-a74c-0126c8b16f4e" providerId="ADAL" clId="{C28F468F-E605-4487-B0F6-B1636BB6D203}" dt="2026-05-14T12:53:46.353" v="6799" actId="1076"/>
          <ac:spMkLst>
            <pc:docMk/>
            <pc:sldMk cId="3970757771" sldId="514"/>
            <ac:spMk id="3" creationId="{26175EBE-53CC-CA70-6950-0FE7F1D73F44}"/>
          </ac:spMkLst>
        </pc:spChg>
        <pc:picChg chg="add mod">
          <ac:chgData name="Pánis Stanislav" userId="1d69e117-2261-4085-a74c-0126c8b16f4e" providerId="ADAL" clId="{C28F468F-E605-4487-B0F6-B1636BB6D203}" dt="2026-05-20T14:09:00.910" v="12048"/>
          <ac:picMkLst>
            <pc:docMk/>
            <pc:sldMk cId="3970757771" sldId="514"/>
            <ac:picMk id="4" creationId="{1EE8F2E2-8AB5-5758-353C-AF92D2322F88}"/>
          </ac:picMkLst>
        </pc:picChg>
        <pc:picChg chg="add mod">
          <ac:chgData name="Pánis Stanislav" userId="1d69e117-2261-4085-a74c-0126c8b16f4e" providerId="ADAL" clId="{C28F468F-E605-4487-B0F6-B1636BB6D203}" dt="2026-05-14T12:53:43.538" v="6798" actId="1076"/>
          <ac:picMkLst>
            <pc:docMk/>
            <pc:sldMk cId="3970757771" sldId="514"/>
            <ac:picMk id="6" creationId="{E0A67B31-0D3B-6196-FD44-B5FB942F81A6}"/>
          </ac:picMkLst>
        </pc:picChg>
      </pc:sldChg>
      <pc:sldChg chg="del">
        <pc:chgData name="Pánis Stanislav" userId="1d69e117-2261-4085-a74c-0126c8b16f4e" providerId="ADAL" clId="{C28F468F-E605-4487-B0F6-B1636BB6D203}" dt="2026-05-20T12:38:12.230" v="11661" actId="47"/>
        <pc:sldMkLst>
          <pc:docMk/>
          <pc:sldMk cId="1990540310" sldId="515"/>
        </pc:sldMkLst>
      </pc:sldChg>
      <pc:sldChg chg="modSp del mod">
        <pc:chgData name="Pánis Stanislav" userId="1d69e117-2261-4085-a74c-0126c8b16f4e" providerId="ADAL" clId="{C28F468F-E605-4487-B0F6-B1636BB6D203}" dt="2026-05-13T12:43:40.327" v="1137" actId="47"/>
        <pc:sldMkLst>
          <pc:docMk/>
          <pc:sldMk cId="1448297252" sldId="516"/>
        </pc:sldMkLst>
      </pc:sldChg>
      <pc:sldChg chg="del">
        <pc:chgData name="Pánis Stanislav" userId="1d69e117-2261-4085-a74c-0126c8b16f4e" providerId="ADAL" clId="{C28F468F-E605-4487-B0F6-B1636BB6D203}" dt="2026-05-20T12:38:11.027" v="11659" actId="47"/>
        <pc:sldMkLst>
          <pc:docMk/>
          <pc:sldMk cId="2173014551" sldId="517"/>
        </pc:sldMkLst>
      </pc:sldChg>
      <pc:sldChg chg="del">
        <pc:chgData name="Pánis Stanislav" userId="1d69e117-2261-4085-a74c-0126c8b16f4e" providerId="ADAL" clId="{C28F468F-E605-4487-B0F6-B1636BB6D203}" dt="2026-05-13T12:46:48.158" v="1178" actId="47"/>
        <pc:sldMkLst>
          <pc:docMk/>
          <pc:sldMk cId="661644663" sldId="518"/>
        </pc:sldMkLst>
      </pc:sldChg>
      <pc:sldChg chg="del">
        <pc:chgData name="Pánis Stanislav" userId="1d69e117-2261-4085-a74c-0126c8b16f4e" providerId="ADAL" clId="{C28F468F-E605-4487-B0F6-B1636BB6D203}" dt="2026-05-14T12:43:18.415" v="6650" actId="47"/>
        <pc:sldMkLst>
          <pc:docMk/>
          <pc:sldMk cId="229468971" sldId="519"/>
        </pc:sldMkLst>
      </pc:sldChg>
      <pc:sldChg chg="modSp del mod">
        <pc:chgData name="Pánis Stanislav" userId="1d69e117-2261-4085-a74c-0126c8b16f4e" providerId="ADAL" clId="{C28F468F-E605-4487-B0F6-B1636BB6D203}" dt="2026-05-14T12:40:55.379" v="6546" actId="47"/>
        <pc:sldMkLst>
          <pc:docMk/>
          <pc:sldMk cId="453860125" sldId="520"/>
        </pc:sldMkLst>
      </pc:sldChg>
      <pc:sldChg chg="addSp delSp modSp add mod ord">
        <pc:chgData name="Pánis Stanislav" userId="1d69e117-2261-4085-a74c-0126c8b16f4e" providerId="ADAL" clId="{C28F468F-E605-4487-B0F6-B1636BB6D203}" dt="2026-05-14T11:08:52.360" v="5294" actId="20577"/>
        <pc:sldMkLst>
          <pc:docMk/>
          <pc:sldMk cId="282186646" sldId="522"/>
        </pc:sldMkLst>
        <pc:spChg chg="mod">
          <ac:chgData name="Pánis Stanislav" userId="1d69e117-2261-4085-a74c-0126c8b16f4e" providerId="ADAL" clId="{C28F468F-E605-4487-B0F6-B1636BB6D203}" dt="2026-05-14T11:08:52.360" v="5294" actId="20577"/>
          <ac:spMkLst>
            <pc:docMk/>
            <pc:sldMk cId="282186646" sldId="522"/>
            <ac:spMk id="2" creationId="{224501C4-7A33-CAAF-56C0-76D48239E725}"/>
          </ac:spMkLst>
        </pc:spChg>
        <pc:spChg chg="mod">
          <ac:chgData name="Pánis Stanislav" userId="1d69e117-2261-4085-a74c-0126c8b16f4e" providerId="ADAL" clId="{C28F468F-E605-4487-B0F6-B1636BB6D203}" dt="2026-05-14T11:06:46.334" v="5276" actId="255"/>
          <ac:spMkLst>
            <pc:docMk/>
            <pc:sldMk cId="282186646" sldId="522"/>
            <ac:spMk id="3" creationId="{EA1E8810-7CE0-F8B5-0F7D-C1C3879C942C}"/>
          </ac:spMkLst>
        </pc:spChg>
        <pc:spChg chg="mod">
          <ac:chgData name="Pánis Stanislav" userId="1d69e117-2261-4085-a74c-0126c8b16f4e" providerId="ADAL" clId="{C28F468F-E605-4487-B0F6-B1636BB6D203}" dt="2026-05-14T11:07:02.044" v="5280" actId="1076"/>
          <ac:spMkLst>
            <pc:docMk/>
            <pc:sldMk cId="282186646" sldId="522"/>
            <ac:spMk id="6" creationId="{D48CEC96-3FAF-BA75-4A44-A2B5F015E712}"/>
          </ac:spMkLst>
        </pc:spChg>
        <pc:spChg chg="add mod">
          <ac:chgData name="Pánis Stanislav" userId="1d69e117-2261-4085-a74c-0126c8b16f4e" providerId="ADAL" clId="{C28F468F-E605-4487-B0F6-B1636BB6D203}" dt="2026-05-14T11:07:15.438" v="5283" actId="1076"/>
          <ac:spMkLst>
            <pc:docMk/>
            <pc:sldMk cId="282186646" sldId="522"/>
            <ac:spMk id="11" creationId="{7365C51E-4C74-CB7D-FBB3-2FE09891D05F}"/>
          </ac:spMkLst>
        </pc:spChg>
        <pc:picChg chg="add mod">
          <ac:chgData name="Pánis Stanislav" userId="1d69e117-2261-4085-a74c-0126c8b16f4e" providerId="ADAL" clId="{C28F468F-E605-4487-B0F6-B1636BB6D203}" dt="2026-05-14T11:06:58.339" v="5279" actId="14100"/>
          <ac:picMkLst>
            <pc:docMk/>
            <pc:sldMk cId="282186646" sldId="522"/>
            <ac:picMk id="10" creationId="{9C8CA753-4F2B-C0C4-1598-B7227A02A6F8}"/>
          </ac:picMkLst>
        </pc:picChg>
      </pc:sldChg>
      <pc:sldChg chg="del">
        <pc:chgData name="Pánis Stanislav" userId="1d69e117-2261-4085-a74c-0126c8b16f4e" providerId="ADAL" clId="{C28F468F-E605-4487-B0F6-B1636BB6D203}" dt="2026-05-13T13:45:08.442" v="1375" actId="2696"/>
        <pc:sldMkLst>
          <pc:docMk/>
          <pc:sldMk cId="897058673" sldId="522"/>
        </pc:sldMkLst>
      </pc:sldChg>
      <pc:sldChg chg="addSp modSp add mod ord">
        <pc:chgData name="Pánis Stanislav" userId="1d69e117-2261-4085-a74c-0126c8b16f4e" providerId="ADAL" clId="{C28F468F-E605-4487-B0F6-B1636BB6D203}" dt="2026-05-20T14:02:04.205" v="11910" actId="1076"/>
        <pc:sldMkLst>
          <pc:docMk/>
          <pc:sldMk cId="1905467336" sldId="523"/>
        </pc:sldMkLst>
        <pc:spChg chg="mod">
          <ac:chgData name="Pánis Stanislav" userId="1d69e117-2261-4085-a74c-0126c8b16f4e" providerId="ADAL" clId="{C28F468F-E605-4487-B0F6-B1636BB6D203}" dt="2026-05-13T13:35:45.356" v="1372" actId="20577"/>
          <ac:spMkLst>
            <pc:docMk/>
            <pc:sldMk cId="1905467336" sldId="523"/>
            <ac:spMk id="3" creationId="{D8F88BE6-3385-D5CF-6F0C-0AC7660C7542}"/>
          </ac:spMkLst>
        </pc:spChg>
        <pc:picChg chg="add mod">
          <ac:chgData name="Pánis Stanislav" userId="1d69e117-2261-4085-a74c-0126c8b16f4e" providerId="ADAL" clId="{C28F468F-E605-4487-B0F6-B1636BB6D203}" dt="2026-05-20T14:02:04.205" v="11910" actId="1076"/>
          <ac:picMkLst>
            <pc:docMk/>
            <pc:sldMk cId="1905467336" sldId="523"/>
            <ac:picMk id="4" creationId="{6B515FFF-1860-DCCA-4144-79CDE6B26488}"/>
          </ac:picMkLst>
        </pc:picChg>
      </pc:sldChg>
      <pc:sldChg chg="del">
        <pc:chgData name="Pánis Stanislav" userId="1d69e117-2261-4085-a74c-0126c8b16f4e" providerId="ADAL" clId="{C28F468F-E605-4487-B0F6-B1636BB6D203}" dt="2026-05-13T13:30:49.851" v="1367" actId="2696"/>
        <pc:sldMkLst>
          <pc:docMk/>
          <pc:sldMk cId="2999111545" sldId="523"/>
        </pc:sldMkLst>
      </pc:sldChg>
      <pc:sldChg chg="addSp modSp mod">
        <pc:chgData name="Pánis Stanislav" userId="1d69e117-2261-4085-a74c-0126c8b16f4e" providerId="ADAL" clId="{C28F468F-E605-4487-B0F6-B1636BB6D203}" dt="2026-05-20T14:09:20.808" v="12057" actId="1076"/>
        <pc:sldMkLst>
          <pc:docMk/>
          <pc:sldMk cId="292073046" sldId="524"/>
        </pc:sldMkLst>
        <pc:spChg chg="mod">
          <ac:chgData name="Pánis Stanislav" userId="1d69e117-2261-4085-a74c-0126c8b16f4e" providerId="ADAL" clId="{C28F468F-E605-4487-B0F6-B1636BB6D203}" dt="2026-05-14T12:50:08.113" v="6677" actId="255"/>
          <ac:spMkLst>
            <pc:docMk/>
            <pc:sldMk cId="292073046" sldId="524"/>
            <ac:spMk id="3" creationId="{B6BA3268-F97D-A0BA-2388-62F44BBDCCB8}"/>
          </ac:spMkLst>
        </pc:spChg>
        <pc:picChg chg="add mod">
          <ac:chgData name="Pánis Stanislav" userId="1d69e117-2261-4085-a74c-0126c8b16f4e" providerId="ADAL" clId="{C28F468F-E605-4487-B0F6-B1636BB6D203}" dt="2026-05-20T14:09:20.808" v="12057" actId="1076"/>
          <ac:picMkLst>
            <pc:docMk/>
            <pc:sldMk cId="292073046" sldId="524"/>
            <ac:picMk id="4" creationId="{24189D33-92B1-3EEA-B3B4-6CF626F2F6BE}"/>
          </ac:picMkLst>
        </pc:picChg>
        <pc:picChg chg="mod">
          <ac:chgData name="Pánis Stanislav" userId="1d69e117-2261-4085-a74c-0126c8b16f4e" providerId="ADAL" clId="{C28F468F-E605-4487-B0F6-B1636BB6D203}" dt="2026-05-14T12:50:13.914" v="6678" actId="14100"/>
          <ac:picMkLst>
            <pc:docMk/>
            <pc:sldMk cId="292073046" sldId="524"/>
            <ac:picMk id="5" creationId="{ACE1AB58-9CA0-8519-4441-42DD660F591A}"/>
          </ac:picMkLst>
        </pc:picChg>
        <pc:picChg chg="mod">
          <ac:chgData name="Pánis Stanislav" userId="1d69e117-2261-4085-a74c-0126c8b16f4e" providerId="ADAL" clId="{C28F468F-E605-4487-B0F6-B1636BB6D203}" dt="2026-05-14T12:50:15.961" v="6679" actId="14100"/>
          <ac:picMkLst>
            <pc:docMk/>
            <pc:sldMk cId="292073046" sldId="524"/>
            <ac:picMk id="8" creationId="{0ADE98EA-BA6E-9FC4-CBD9-77340C3BE9C7}"/>
          </ac:picMkLst>
        </pc:picChg>
      </pc:sldChg>
      <pc:sldChg chg="del">
        <pc:chgData name="Pánis Stanislav" userId="1d69e117-2261-4085-a74c-0126c8b16f4e" providerId="ADAL" clId="{C28F468F-E605-4487-B0F6-B1636BB6D203}" dt="2026-05-14T07:22:27.658" v="1973" actId="47"/>
        <pc:sldMkLst>
          <pc:docMk/>
          <pc:sldMk cId="1039896977" sldId="525"/>
        </pc:sldMkLst>
      </pc:sldChg>
      <pc:sldChg chg="del">
        <pc:chgData name="Pánis Stanislav" userId="1d69e117-2261-4085-a74c-0126c8b16f4e" providerId="ADAL" clId="{C28F468F-E605-4487-B0F6-B1636BB6D203}" dt="2026-05-14T12:49:49.865" v="6674" actId="47"/>
        <pc:sldMkLst>
          <pc:docMk/>
          <pc:sldMk cId="2088194231" sldId="526"/>
        </pc:sldMkLst>
      </pc:sldChg>
      <pc:sldChg chg="modSp del mod">
        <pc:chgData name="Pánis Stanislav" userId="1d69e117-2261-4085-a74c-0126c8b16f4e" providerId="ADAL" clId="{C28F468F-E605-4487-B0F6-B1636BB6D203}" dt="2026-05-13T12:45:40.495" v="1174" actId="47"/>
        <pc:sldMkLst>
          <pc:docMk/>
          <pc:sldMk cId="1692083536" sldId="527"/>
        </pc:sldMkLst>
      </pc:sldChg>
      <pc:sldChg chg="addSp delSp modSp add mod ord">
        <pc:chgData name="Pánis Stanislav" userId="1d69e117-2261-4085-a74c-0126c8b16f4e" providerId="ADAL" clId="{C28F468F-E605-4487-B0F6-B1636BB6D203}" dt="2026-05-20T14:02:24.989" v="11918" actId="1076"/>
        <pc:sldMkLst>
          <pc:docMk/>
          <pc:sldMk cId="3779886065" sldId="528"/>
        </pc:sldMkLst>
        <pc:spChg chg="mod">
          <ac:chgData name="Pánis Stanislav" userId="1d69e117-2261-4085-a74c-0126c8b16f4e" providerId="ADAL" clId="{C28F468F-E605-4487-B0F6-B1636BB6D203}" dt="2026-05-14T11:22:46.946" v="5637" actId="20577"/>
          <ac:spMkLst>
            <pc:docMk/>
            <pc:sldMk cId="3779886065" sldId="528"/>
            <ac:spMk id="2" creationId="{313763B6-ACC6-B26C-2AA8-53370CD6C605}"/>
          </ac:spMkLst>
        </pc:spChg>
        <pc:spChg chg="mod">
          <ac:chgData name="Pánis Stanislav" userId="1d69e117-2261-4085-a74c-0126c8b16f4e" providerId="ADAL" clId="{C28F468F-E605-4487-B0F6-B1636BB6D203}" dt="2026-05-20T12:52:57.800" v="11724" actId="20577"/>
          <ac:spMkLst>
            <pc:docMk/>
            <pc:sldMk cId="3779886065" sldId="528"/>
            <ac:spMk id="3" creationId="{F1B81F8A-6FDD-E52F-622C-FF71DD6B88D8}"/>
          </ac:spMkLst>
        </pc:spChg>
        <pc:spChg chg="add mod">
          <ac:chgData name="Pánis Stanislav" userId="1d69e117-2261-4085-a74c-0126c8b16f4e" providerId="ADAL" clId="{C28F468F-E605-4487-B0F6-B1636BB6D203}" dt="2026-05-14T11:27:26.361" v="5703" actId="207"/>
          <ac:spMkLst>
            <pc:docMk/>
            <pc:sldMk cId="3779886065" sldId="528"/>
            <ac:spMk id="6" creationId="{782565B9-E5C1-21F5-EA56-F306B634D210}"/>
          </ac:spMkLst>
        </pc:spChg>
        <pc:picChg chg="add mod">
          <ac:chgData name="Pánis Stanislav" userId="1d69e117-2261-4085-a74c-0126c8b16f4e" providerId="ADAL" clId="{C28F468F-E605-4487-B0F6-B1636BB6D203}" dt="2026-05-14T11:26:44.068" v="5647" actId="14100"/>
          <ac:picMkLst>
            <pc:docMk/>
            <pc:sldMk cId="3779886065" sldId="528"/>
            <ac:picMk id="5" creationId="{CBC92A65-8BFA-57C8-C4A9-921905B35763}"/>
          </ac:picMkLst>
        </pc:picChg>
        <pc:picChg chg="add mod">
          <ac:chgData name="Pánis Stanislav" userId="1d69e117-2261-4085-a74c-0126c8b16f4e" providerId="ADAL" clId="{C28F468F-E605-4487-B0F6-B1636BB6D203}" dt="2026-05-20T14:02:24.989" v="11918" actId="1076"/>
          <ac:picMkLst>
            <pc:docMk/>
            <pc:sldMk cId="3779886065" sldId="528"/>
            <ac:picMk id="7" creationId="{7E9FDF76-E84C-FCDD-9DCD-234692E8BCA9}"/>
          </ac:picMkLst>
        </pc:picChg>
      </pc:sldChg>
      <pc:sldChg chg="modSp del mod">
        <pc:chgData name="Pánis Stanislav" userId="1d69e117-2261-4085-a74c-0126c8b16f4e" providerId="ADAL" clId="{C28F468F-E605-4487-B0F6-B1636BB6D203}" dt="2026-05-13T14:00:10.026" v="1410" actId="2696"/>
        <pc:sldMkLst>
          <pc:docMk/>
          <pc:sldMk cId="3802575733" sldId="528"/>
        </pc:sldMkLst>
      </pc:sldChg>
      <pc:sldChg chg="del">
        <pc:chgData name="Pánis Stanislav" userId="1d69e117-2261-4085-a74c-0126c8b16f4e" providerId="ADAL" clId="{C28F468F-E605-4487-B0F6-B1636BB6D203}" dt="2026-05-20T12:38:41.943" v="11686" actId="47"/>
        <pc:sldMkLst>
          <pc:docMk/>
          <pc:sldMk cId="2304138927" sldId="529"/>
        </pc:sldMkLst>
      </pc:sldChg>
      <pc:sldChg chg="modSp del mod">
        <pc:chgData name="Pánis Stanislav" userId="1d69e117-2261-4085-a74c-0126c8b16f4e" providerId="ADAL" clId="{C28F468F-E605-4487-B0F6-B1636BB6D203}" dt="2026-05-13T14:00:10.026" v="1410" actId="2696"/>
        <pc:sldMkLst>
          <pc:docMk/>
          <pc:sldMk cId="1148787573" sldId="530"/>
        </pc:sldMkLst>
      </pc:sldChg>
      <pc:sldChg chg="addSp delSp modSp add mod ord">
        <pc:chgData name="Pánis Stanislav" userId="1d69e117-2261-4085-a74c-0126c8b16f4e" providerId="ADAL" clId="{C28F468F-E605-4487-B0F6-B1636BB6D203}" dt="2026-05-20T14:02:32.722" v="11921" actId="1076"/>
        <pc:sldMkLst>
          <pc:docMk/>
          <pc:sldMk cId="4290054372" sldId="530"/>
        </pc:sldMkLst>
        <pc:spChg chg="mod">
          <ac:chgData name="Pánis Stanislav" userId="1d69e117-2261-4085-a74c-0126c8b16f4e" providerId="ADAL" clId="{C28F468F-E605-4487-B0F6-B1636BB6D203}" dt="2026-05-20T14:02:32.722" v="11921" actId="1076"/>
          <ac:spMkLst>
            <pc:docMk/>
            <pc:sldMk cId="4290054372" sldId="530"/>
            <ac:spMk id="2" creationId="{30DAEFAE-19EF-42E1-62CB-9EE6A512E139}"/>
          </ac:spMkLst>
        </pc:spChg>
        <pc:spChg chg="mod">
          <ac:chgData name="Pánis Stanislav" userId="1d69e117-2261-4085-a74c-0126c8b16f4e" providerId="ADAL" clId="{C28F468F-E605-4487-B0F6-B1636BB6D203}" dt="2026-05-20T12:53:09.694" v="11740" actId="20577"/>
          <ac:spMkLst>
            <pc:docMk/>
            <pc:sldMk cId="4290054372" sldId="530"/>
            <ac:spMk id="3" creationId="{0503E082-8023-B241-84B2-ACB2B89C7FA8}"/>
          </ac:spMkLst>
        </pc:spChg>
        <pc:spChg chg="mod">
          <ac:chgData name="Pánis Stanislav" userId="1d69e117-2261-4085-a74c-0126c8b16f4e" providerId="ADAL" clId="{C28F468F-E605-4487-B0F6-B1636BB6D203}" dt="2026-05-14T11:28:01.376" v="5715" actId="1076"/>
          <ac:spMkLst>
            <pc:docMk/>
            <pc:sldMk cId="4290054372" sldId="530"/>
            <ac:spMk id="4" creationId="{8E010A86-4E72-5579-6BBA-A12FA62CD3A6}"/>
          </ac:spMkLst>
        </pc:spChg>
        <pc:picChg chg="add mod">
          <ac:chgData name="Pánis Stanislav" userId="1d69e117-2261-4085-a74c-0126c8b16f4e" providerId="ADAL" clId="{C28F468F-E605-4487-B0F6-B1636BB6D203}" dt="2026-05-14T11:28:34.582" v="5724" actId="14100"/>
          <ac:picMkLst>
            <pc:docMk/>
            <pc:sldMk cId="4290054372" sldId="530"/>
            <ac:picMk id="5" creationId="{9522AD9F-ED53-A66E-C12B-A204EC366418}"/>
          </ac:picMkLst>
        </pc:picChg>
        <pc:picChg chg="add mod">
          <ac:chgData name="Pánis Stanislav" userId="1d69e117-2261-4085-a74c-0126c8b16f4e" providerId="ADAL" clId="{C28F468F-E605-4487-B0F6-B1636BB6D203}" dt="2026-05-20T14:02:29.934" v="11920" actId="1076"/>
          <ac:picMkLst>
            <pc:docMk/>
            <pc:sldMk cId="4290054372" sldId="530"/>
            <ac:picMk id="6" creationId="{751EC22A-B234-9033-4E03-8EBEC0397B08}"/>
          </ac:picMkLst>
        </pc:picChg>
      </pc:sldChg>
      <pc:sldChg chg="addSp delSp modSp add mod ord">
        <pc:chgData name="Pánis Stanislav" userId="1d69e117-2261-4085-a74c-0126c8b16f4e" providerId="ADAL" clId="{C28F468F-E605-4487-B0F6-B1636BB6D203}" dt="2026-05-20T14:02:19.502" v="11916" actId="1076"/>
        <pc:sldMkLst>
          <pc:docMk/>
          <pc:sldMk cId="429666200" sldId="531"/>
        </pc:sldMkLst>
        <pc:spChg chg="mod">
          <ac:chgData name="Pánis Stanislav" userId="1d69e117-2261-4085-a74c-0126c8b16f4e" providerId="ADAL" clId="{C28F468F-E605-4487-B0F6-B1636BB6D203}" dt="2026-05-20T14:02:19.502" v="11916" actId="1076"/>
          <ac:spMkLst>
            <pc:docMk/>
            <pc:sldMk cId="429666200" sldId="531"/>
            <ac:spMk id="2" creationId="{48FDF902-6B31-F20F-1240-59D1BE052B6D}"/>
          </ac:spMkLst>
        </pc:spChg>
        <pc:spChg chg="mod">
          <ac:chgData name="Pánis Stanislav" userId="1d69e117-2261-4085-a74c-0126c8b16f4e" providerId="ADAL" clId="{C28F468F-E605-4487-B0F6-B1636BB6D203}" dt="2026-05-19T10:45:33.316" v="9781" actId="20577"/>
          <ac:spMkLst>
            <pc:docMk/>
            <pc:sldMk cId="429666200" sldId="531"/>
            <ac:spMk id="3" creationId="{9F454579-C920-0153-71F1-5F56CBDAB65A}"/>
          </ac:spMkLst>
        </pc:spChg>
        <pc:spChg chg="mod">
          <ac:chgData name="Pánis Stanislav" userId="1d69e117-2261-4085-a74c-0126c8b16f4e" providerId="ADAL" clId="{C28F468F-E605-4487-B0F6-B1636BB6D203}" dt="2026-05-14T11:21:41.027" v="5632" actId="14100"/>
          <ac:spMkLst>
            <pc:docMk/>
            <pc:sldMk cId="429666200" sldId="531"/>
            <ac:spMk id="5" creationId="{224FDA5E-D6AF-AA14-7EC0-1859208234DC}"/>
          </ac:spMkLst>
        </pc:spChg>
        <pc:spChg chg="add mod">
          <ac:chgData name="Pánis Stanislav" userId="1d69e117-2261-4085-a74c-0126c8b16f4e" providerId="ADAL" clId="{C28F468F-E605-4487-B0F6-B1636BB6D203}" dt="2026-05-14T11:21:37.907" v="5631" actId="1076"/>
          <ac:spMkLst>
            <pc:docMk/>
            <pc:sldMk cId="429666200" sldId="531"/>
            <ac:spMk id="9" creationId="{43C38D39-5E1B-9BDE-A527-00C9100E9FBC}"/>
          </ac:spMkLst>
        </pc:spChg>
        <pc:graphicFrameChg chg="add mod ord">
          <ac:chgData name="Pánis Stanislav" userId="1d69e117-2261-4085-a74c-0126c8b16f4e" providerId="ADAL" clId="{C28F468F-E605-4487-B0F6-B1636BB6D203}" dt="2026-05-14T11:21:12.884" v="5612" actId="255"/>
          <ac:graphicFrameMkLst>
            <pc:docMk/>
            <pc:sldMk cId="429666200" sldId="531"/>
            <ac:graphicFrameMk id="8" creationId="{3E446C49-0750-0EC8-D7B0-E536E239DB3D}"/>
          </ac:graphicFrameMkLst>
        </pc:graphicFrameChg>
        <pc:picChg chg="add mod">
          <ac:chgData name="Pánis Stanislav" userId="1d69e117-2261-4085-a74c-0126c8b16f4e" providerId="ADAL" clId="{C28F468F-E605-4487-B0F6-B1636BB6D203}" dt="2026-05-20T14:02:17.428" v="11915" actId="1076"/>
          <ac:picMkLst>
            <pc:docMk/>
            <pc:sldMk cId="429666200" sldId="531"/>
            <ac:picMk id="4" creationId="{5FE19D7F-0B88-7608-9CC2-811861295798}"/>
          </ac:picMkLst>
        </pc:picChg>
      </pc:sldChg>
      <pc:sldChg chg="modSp del mod">
        <pc:chgData name="Pánis Stanislav" userId="1d69e117-2261-4085-a74c-0126c8b16f4e" providerId="ADAL" clId="{C28F468F-E605-4487-B0F6-B1636BB6D203}" dt="2026-05-13T14:01:29.586" v="1466" actId="2696"/>
        <pc:sldMkLst>
          <pc:docMk/>
          <pc:sldMk cId="2237446454" sldId="531"/>
        </pc:sldMkLst>
      </pc:sldChg>
      <pc:sldChg chg="del">
        <pc:chgData name="Pánis Stanislav" userId="1d69e117-2261-4085-a74c-0126c8b16f4e" providerId="ADAL" clId="{C28F468F-E605-4487-B0F6-B1636BB6D203}" dt="2026-05-13T14:05:29.329" v="1476" actId="47"/>
        <pc:sldMkLst>
          <pc:docMk/>
          <pc:sldMk cId="3158191632" sldId="532"/>
        </pc:sldMkLst>
      </pc:sldChg>
      <pc:sldChg chg="del">
        <pc:chgData name="Pánis Stanislav" userId="1d69e117-2261-4085-a74c-0126c8b16f4e" providerId="ADAL" clId="{C28F468F-E605-4487-B0F6-B1636BB6D203}" dt="2026-05-19T08:15:24.802" v="9513" actId="47"/>
        <pc:sldMkLst>
          <pc:docMk/>
          <pc:sldMk cId="3674468045" sldId="533"/>
        </pc:sldMkLst>
      </pc:sldChg>
      <pc:sldChg chg="del">
        <pc:chgData name="Pánis Stanislav" userId="1d69e117-2261-4085-a74c-0126c8b16f4e" providerId="ADAL" clId="{C28F468F-E605-4487-B0F6-B1636BB6D203}" dt="2026-05-19T08:15:47.318" v="9516" actId="47"/>
        <pc:sldMkLst>
          <pc:docMk/>
          <pc:sldMk cId="1180007798" sldId="534"/>
        </pc:sldMkLst>
      </pc:sldChg>
      <pc:sldChg chg="addSp delSp modSp mod">
        <pc:chgData name="Pánis Stanislav" userId="1d69e117-2261-4085-a74c-0126c8b16f4e" providerId="ADAL" clId="{C28F468F-E605-4487-B0F6-B1636BB6D203}" dt="2026-05-20T14:09:17.265" v="12055" actId="1076"/>
        <pc:sldMkLst>
          <pc:docMk/>
          <pc:sldMk cId="2215559629" sldId="535"/>
        </pc:sldMkLst>
        <pc:spChg chg="mod">
          <ac:chgData name="Pánis Stanislav" userId="1d69e117-2261-4085-a74c-0126c8b16f4e" providerId="ADAL" clId="{C28F468F-E605-4487-B0F6-B1636BB6D203}" dt="2026-05-14T12:50:40.996" v="6680" actId="255"/>
          <ac:spMkLst>
            <pc:docMk/>
            <pc:sldMk cId="2215559629" sldId="535"/>
            <ac:spMk id="3" creationId="{696394F6-1C7C-8B64-98A7-0CDDB2C0C389}"/>
          </ac:spMkLst>
        </pc:spChg>
        <pc:spChg chg="mod">
          <ac:chgData name="Pánis Stanislav" userId="1d69e117-2261-4085-a74c-0126c8b16f4e" providerId="ADAL" clId="{C28F468F-E605-4487-B0F6-B1636BB6D203}" dt="2026-05-19T08:45:00.075" v="9549" actId="1076"/>
          <ac:spMkLst>
            <pc:docMk/>
            <pc:sldMk cId="2215559629" sldId="535"/>
            <ac:spMk id="4" creationId="{E2AB13A8-E991-02E9-8C3C-61B230C55360}"/>
          </ac:spMkLst>
        </pc:spChg>
        <pc:spChg chg="mod">
          <ac:chgData name="Pánis Stanislav" userId="1d69e117-2261-4085-a74c-0126c8b16f4e" providerId="ADAL" clId="{C28F468F-E605-4487-B0F6-B1636BB6D203}" dt="2026-05-19T10:46:35.139" v="9782" actId="1076"/>
          <ac:spMkLst>
            <pc:docMk/>
            <pc:sldMk cId="2215559629" sldId="535"/>
            <ac:spMk id="5" creationId="{CBB01E36-B689-B8AD-FE41-AF9919C30038}"/>
          </ac:spMkLst>
        </pc:spChg>
        <pc:spChg chg="mod">
          <ac:chgData name="Pánis Stanislav" userId="1d69e117-2261-4085-a74c-0126c8b16f4e" providerId="ADAL" clId="{C28F468F-E605-4487-B0F6-B1636BB6D203}" dt="2026-05-19T08:45:13.484" v="9553" actId="14100"/>
          <ac:spMkLst>
            <pc:docMk/>
            <pc:sldMk cId="2215559629" sldId="535"/>
            <ac:spMk id="10" creationId="{6A570DA8-BB67-B30B-B93F-AFA3FF4493F8}"/>
          </ac:spMkLst>
        </pc:spChg>
        <pc:picChg chg="add mod">
          <ac:chgData name="Pánis Stanislav" userId="1d69e117-2261-4085-a74c-0126c8b16f4e" providerId="ADAL" clId="{C28F468F-E605-4487-B0F6-B1636BB6D203}" dt="2026-05-20T14:09:17.265" v="12055" actId="1076"/>
          <ac:picMkLst>
            <pc:docMk/>
            <pc:sldMk cId="2215559629" sldId="535"/>
            <ac:picMk id="12" creationId="{47386D3F-A45E-68C4-5A30-F1F11364ED82}"/>
          </ac:picMkLst>
        </pc:picChg>
        <pc:picChg chg="add mod">
          <ac:chgData name="Pánis Stanislav" userId="1d69e117-2261-4085-a74c-0126c8b16f4e" providerId="ADAL" clId="{C28F468F-E605-4487-B0F6-B1636BB6D203}" dt="2026-05-19T08:44:56.764" v="9548" actId="167"/>
          <ac:picMkLst>
            <pc:docMk/>
            <pc:sldMk cId="2215559629" sldId="535"/>
            <ac:picMk id="4098" creationId="{2133DE03-5392-2379-C0F7-BA92D3B1DA6A}"/>
          </ac:picMkLst>
        </pc:picChg>
      </pc:sldChg>
      <pc:sldChg chg="addSp delSp modSp mod">
        <pc:chgData name="Pánis Stanislav" userId="1d69e117-2261-4085-a74c-0126c8b16f4e" providerId="ADAL" clId="{C28F468F-E605-4487-B0F6-B1636BB6D203}" dt="2026-05-20T14:09:13.541" v="12053" actId="1076"/>
        <pc:sldMkLst>
          <pc:docMk/>
          <pc:sldMk cId="3313611231" sldId="536"/>
        </pc:sldMkLst>
        <pc:spChg chg="mod">
          <ac:chgData name="Pánis Stanislav" userId="1d69e117-2261-4085-a74c-0126c8b16f4e" providerId="ADAL" clId="{C28F468F-E605-4487-B0F6-B1636BB6D203}" dt="2026-05-19T08:47:03.200" v="9559" actId="14100"/>
          <ac:spMkLst>
            <pc:docMk/>
            <pc:sldMk cId="3313611231" sldId="536"/>
            <ac:spMk id="2" creationId="{960F48EA-2773-6428-C6EA-B4B66C0F3B76}"/>
          </ac:spMkLst>
        </pc:spChg>
        <pc:picChg chg="add mod">
          <ac:chgData name="Pánis Stanislav" userId="1d69e117-2261-4085-a74c-0126c8b16f4e" providerId="ADAL" clId="{C28F468F-E605-4487-B0F6-B1636BB6D203}" dt="2026-05-20T14:09:13.541" v="12053" actId="1076"/>
          <ac:picMkLst>
            <pc:docMk/>
            <pc:sldMk cId="3313611231" sldId="536"/>
            <ac:picMk id="8" creationId="{38B1349B-2152-2651-BA2F-8F43652B71D6}"/>
          </ac:picMkLst>
        </pc:picChg>
        <pc:picChg chg="add mod">
          <ac:chgData name="Pánis Stanislav" userId="1d69e117-2261-4085-a74c-0126c8b16f4e" providerId="ADAL" clId="{C28F468F-E605-4487-B0F6-B1636BB6D203}" dt="2026-05-19T08:50:22.098" v="9570" actId="167"/>
          <ac:picMkLst>
            <pc:docMk/>
            <pc:sldMk cId="3313611231" sldId="536"/>
            <ac:picMk id="5122" creationId="{C89DC913-BB17-B79A-97AE-3294E0923A1A}"/>
          </ac:picMkLst>
        </pc:picChg>
      </pc:sldChg>
      <pc:sldChg chg="del">
        <pc:chgData name="Pánis Stanislav" userId="1d69e117-2261-4085-a74c-0126c8b16f4e" providerId="ADAL" clId="{C28F468F-E605-4487-B0F6-B1636BB6D203}" dt="2026-05-13T12:17:37.978" v="294" actId="47"/>
        <pc:sldMkLst>
          <pc:docMk/>
          <pc:sldMk cId="4287767699" sldId="537"/>
        </pc:sldMkLst>
      </pc:sldChg>
      <pc:sldChg chg="del">
        <pc:chgData name="Pánis Stanislav" userId="1d69e117-2261-4085-a74c-0126c8b16f4e" providerId="ADAL" clId="{C28F468F-E605-4487-B0F6-B1636BB6D203}" dt="2026-05-14T13:23:43.634" v="7353" actId="47"/>
        <pc:sldMkLst>
          <pc:docMk/>
          <pc:sldMk cId="1695771416" sldId="538"/>
        </pc:sldMkLst>
      </pc:sldChg>
      <pc:sldChg chg="del">
        <pc:chgData name="Pánis Stanislav" userId="1d69e117-2261-4085-a74c-0126c8b16f4e" providerId="ADAL" clId="{C28F468F-E605-4487-B0F6-B1636BB6D203}" dt="2026-05-13T12:17:33.612" v="292" actId="47"/>
        <pc:sldMkLst>
          <pc:docMk/>
          <pc:sldMk cId="127335425" sldId="539"/>
        </pc:sldMkLst>
      </pc:sldChg>
      <pc:sldChg chg="addSp delSp modSp mod ord">
        <pc:chgData name="Pánis Stanislav" userId="1d69e117-2261-4085-a74c-0126c8b16f4e" providerId="ADAL" clId="{C28F468F-E605-4487-B0F6-B1636BB6D203}" dt="2026-05-20T13:59:25.176" v="11869" actId="1076"/>
        <pc:sldMkLst>
          <pc:docMk/>
          <pc:sldMk cId="241933" sldId="540"/>
        </pc:sldMkLst>
        <pc:spChg chg="mod">
          <ac:chgData name="Pánis Stanislav" userId="1d69e117-2261-4085-a74c-0126c8b16f4e" providerId="ADAL" clId="{C28F468F-E605-4487-B0F6-B1636BB6D203}" dt="2026-05-15T06:58:24.439" v="8226" actId="20577"/>
          <ac:spMkLst>
            <pc:docMk/>
            <pc:sldMk cId="241933" sldId="540"/>
            <ac:spMk id="2" creationId="{B70E806A-08C9-A6EE-98DC-16D33F88EB75}"/>
          </ac:spMkLst>
        </pc:spChg>
        <pc:spChg chg="mod">
          <ac:chgData name="Pánis Stanislav" userId="1d69e117-2261-4085-a74c-0126c8b16f4e" providerId="ADAL" clId="{C28F468F-E605-4487-B0F6-B1636BB6D203}" dt="2026-05-15T06:58:40.543" v="8301" actId="20577"/>
          <ac:spMkLst>
            <pc:docMk/>
            <pc:sldMk cId="241933" sldId="540"/>
            <ac:spMk id="3" creationId="{B496C9F1-30F9-A792-C7E1-BAB659101A27}"/>
          </ac:spMkLst>
        </pc:spChg>
        <pc:spChg chg="mod">
          <ac:chgData name="Pánis Stanislav" userId="1d69e117-2261-4085-a74c-0126c8b16f4e" providerId="ADAL" clId="{C28F468F-E605-4487-B0F6-B1636BB6D203}" dt="2026-05-15T06:59:21.005" v="8348" actId="13926"/>
          <ac:spMkLst>
            <pc:docMk/>
            <pc:sldMk cId="241933" sldId="540"/>
            <ac:spMk id="4" creationId="{1FB31426-56C3-0A12-ABF0-9B5A7176F6B2}"/>
          </ac:spMkLst>
        </pc:spChg>
        <pc:spChg chg="add mod">
          <ac:chgData name="Pánis Stanislav" userId="1d69e117-2261-4085-a74c-0126c8b16f4e" providerId="ADAL" clId="{C28F468F-E605-4487-B0F6-B1636BB6D203}" dt="2026-05-15T06:59:15.789" v="8347" actId="1076"/>
          <ac:spMkLst>
            <pc:docMk/>
            <pc:sldMk cId="241933" sldId="540"/>
            <ac:spMk id="5" creationId="{D01D7802-EC77-2069-111D-1BE6FD34FFCA}"/>
          </ac:spMkLst>
        </pc:spChg>
        <pc:picChg chg="add mod">
          <ac:chgData name="Pánis Stanislav" userId="1d69e117-2261-4085-a74c-0126c8b16f4e" providerId="ADAL" clId="{C28F468F-E605-4487-B0F6-B1636BB6D203}" dt="2026-05-20T13:59:25.176" v="11869" actId="1076"/>
          <ac:picMkLst>
            <pc:docMk/>
            <pc:sldMk cId="241933" sldId="540"/>
            <ac:picMk id="6" creationId="{F7F1B113-E44C-292F-568E-CA8AA279270B}"/>
          </ac:picMkLst>
        </pc:picChg>
        <pc:picChg chg="add mod">
          <ac:chgData name="Pánis Stanislav" userId="1d69e117-2261-4085-a74c-0126c8b16f4e" providerId="ADAL" clId="{C28F468F-E605-4487-B0F6-B1636BB6D203}" dt="2026-05-14T10:22:47.519" v="4784" actId="14100"/>
          <ac:picMkLst>
            <pc:docMk/>
            <pc:sldMk cId="241933" sldId="540"/>
            <ac:picMk id="1027" creationId="{62419B5A-AA57-2076-F7D9-04C0CBB39EC5}"/>
          </ac:picMkLst>
        </pc:picChg>
      </pc:sldChg>
      <pc:sldChg chg="del">
        <pc:chgData name="Pánis Stanislav" userId="1d69e117-2261-4085-a74c-0126c8b16f4e" providerId="ADAL" clId="{C28F468F-E605-4487-B0F6-B1636BB6D203}" dt="2026-05-20T12:38:11.797" v="11660" actId="47"/>
        <pc:sldMkLst>
          <pc:docMk/>
          <pc:sldMk cId="218809651" sldId="541"/>
        </pc:sldMkLst>
      </pc:sldChg>
      <pc:sldChg chg="addSp delSp modSp add mod ord">
        <pc:chgData name="Pánis Stanislav" userId="1d69e117-2261-4085-a74c-0126c8b16f4e" providerId="ADAL" clId="{C28F468F-E605-4487-B0F6-B1636BB6D203}" dt="2026-05-20T14:01:32.700" v="11898" actId="1076"/>
        <pc:sldMkLst>
          <pc:docMk/>
          <pc:sldMk cId="1288108731" sldId="542"/>
        </pc:sldMkLst>
        <pc:spChg chg="mod">
          <ac:chgData name="Pánis Stanislav" userId="1d69e117-2261-4085-a74c-0126c8b16f4e" providerId="ADAL" clId="{C28F468F-E605-4487-B0F6-B1636BB6D203}" dt="2026-05-20T14:01:30.105" v="11897" actId="1076"/>
          <ac:spMkLst>
            <pc:docMk/>
            <pc:sldMk cId="1288108731" sldId="542"/>
            <ac:spMk id="2" creationId="{6FF3B795-82B7-70AE-785E-98B1394FDBC4}"/>
          </ac:spMkLst>
        </pc:spChg>
        <pc:spChg chg="mod">
          <ac:chgData name="Pánis Stanislav" userId="1d69e117-2261-4085-a74c-0126c8b16f4e" providerId="ADAL" clId="{C28F468F-E605-4487-B0F6-B1636BB6D203}" dt="2026-05-20T14:01:28.174" v="11896" actId="1076"/>
          <ac:spMkLst>
            <pc:docMk/>
            <pc:sldMk cId="1288108731" sldId="542"/>
            <ac:spMk id="3" creationId="{EE8CA8AE-275D-7D44-EC56-D2A6284985D4}"/>
          </ac:spMkLst>
        </pc:spChg>
        <pc:picChg chg="del">
          <ac:chgData name="Pánis Stanislav" userId="1d69e117-2261-4085-a74c-0126c8b16f4e" providerId="ADAL" clId="{C28F468F-E605-4487-B0F6-B1636BB6D203}" dt="2026-05-20T11:18:32.244" v="10098" actId="478"/>
          <ac:picMkLst>
            <pc:docMk/>
            <pc:sldMk cId="1288108731" sldId="542"/>
            <ac:picMk id="5" creationId="{B5685A04-98B8-4E61-4BF8-2DCCE7C38EE7}"/>
          </ac:picMkLst>
        </pc:picChg>
        <pc:picChg chg="add mod">
          <ac:chgData name="Pánis Stanislav" userId="1d69e117-2261-4085-a74c-0126c8b16f4e" providerId="ADAL" clId="{C28F468F-E605-4487-B0F6-B1636BB6D203}" dt="2026-05-20T14:01:25.707" v="11895" actId="14100"/>
          <ac:picMkLst>
            <pc:docMk/>
            <pc:sldMk cId="1288108731" sldId="542"/>
            <ac:picMk id="6" creationId="{76C1E4A3-9DEA-583C-DB0E-F6402CC91AC5}"/>
          </ac:picMkLst>
        </pc:picChg>
        <pc:picChg chg="add mod">
          <ac:chgData name="Pánis Stanislav" userId="1d69e117-2261-4085-a74c-0126c8b16f4e" providerId="ADAL" clId="{C28F468F-E605-4487-B0F6-B1636BB6D203}" dt="2026-05-20T14:01:32.700" v="11898" actId="1076"/>
          <ac:picMkLst>
            <pc:docMk/>
            <pc:sldMk cId="1288108731" sldId="542"/>
            <ac:picMk id="7" creationId="{0778284A-418B-D732-C465-8027CEB0D6CF}"/>
          </ac:picMkLst>
        </pc:picChg>
      </pc:sldChg>
      <pc:sldChg chg="del">
        <pc:chgData name="Pánis Stanislav" userId="1d69e117-2261-4085-a74c-0126c8b16f4e" providerId="ADAL" clId="{C28F468F-E605-4487-B0F6-B1636BB6D203}" dt="2026-05-13T13:38:34.634" v="1373" actId="2696"/>
        <pc:sldMkLst>
          <pc:docMk/>
          <pc:sldMk cId="1475650377" sldId="542"/>
        </pc:sldMkLst>
      </pc:sldChg>
      <pc:sldChg chg="del">
        <pc:chgData name="Pánis Stanislav" userId="1d69e117-2261-4085-a74c-0126c8b16f4e" providerId="ADAL" clId="{C28F468F-E605-4487-B0F6-B1636BB6D203}" dt="2026-05-14T12:43:12.475" v="6647" actId="47"/>
        <pc:sldMkLst>
          <pc:docMk/>
          <pc:sldMk cId="759611965" sldId="543"/>
        </pc:sldMkLst>
      </pc:sldChg>
      <pc:sldChg chg="del">
        <pc:chgData name="Pánis Stanislav" userId="1d69e117-2261-4085-a74c-0126c8b16f4e" providerId="ADAL" clId="{C28F468F-E605-4487-B0F6-B1636BB6D203}" dt="2026-05-13T13:20:52.888" v="1200" actId="47"/>
        <pc:sldMkLst>
          <pc:docMk/>
          <pc:sldMk cId="672502935" sldId="544"/>
        </pc:sldMkLst>
      </pc:sldChg>
      <pc:sldChg chg="del">
        <pc:chgData name="Pánis Stanislav" userId="1d69e117-2261-4085-a74c-0126c8b16f4e" providerId="ADAL" clId="{C28F468F-E605-4487-B0F6-B1636BB6D203}" dt="2026-05-14T12:43:14.486" v="6648" actId="47"/>
        <pc:sldMkLst>
          <pc:docMk/>
          <pc:sldMk cId="1349820627" sldId="545"/>
        </pc:sldMkLst>
      </pc:sldChg>
      <pc:sldChg chg="del">
        <pc:chgData name="Pánis Stanislav" userId="1d69e117-2261-4085-a74c-0126c8b16f4e" providerId="ADAL" clId="{C28F468F-E605-4487-B0F6-B1636BB6D203}" dt="2026-05-14T12:43:16.635" v="6649" actId="47"/>
        <pc:sldMkLst>
          <pc:docMk/>
          <pc:sldMk cId="2370228143" sldId="546"/>
        </pc:sldMkLst>
      </pc:sldChg>
      <pc:sldChg chg="del">
        <pc:chgData name="Pánis Stanislav" userId="1d69e117-2261-4085-a74c-0126c8b16f4e" providerId="ADAL" clId="{C28F468F-E605-4487-B0F6-B1636BB6D203}" dt="2026-05-13T12:46:44.563" v="1176" actId="47"/>
        <pc:sldMkLst>
          <pc:docMk/>
          <pc:sldMk cId="2189709985" sldId="547"/>
        </pc:sldMkLst>
      </pc:sldChg>
      <pc:sldChg chg="del">
        <pc:chgData name="Pánis Stanislav" userId="1d69e117-2261-4085-a74c-0126c8b16f4e" providerId="ADAL" clId="{C28F468F-E605-4487-B0F6-B1636BB6D203}" dt="2026-05-13T12:46:45.727" v="1177" actId="47"/>
        <pc:sldMkLst>
          <pc:docMk/>
          <pc:sldMk cId="2605085195" sldId="548"/>
        </pc:sldMkLst>
      </pc:sldChg>
      <pc:sldChg chg="del">
        <pc:chgData name="Pánis Stanislav" userId="1d69e117-2261-4085-a74c-0126c8b16f4e" providerId="ADAL" clId="{C28F468F-E605-4487-B0F6-B1636BB6D203}" dt="2026-05-20T12:38:15.184" v="11663" actId="47"/>
        <pc:sldMkLst>
          <pc:docMk/>
          <pc:sldMk cId="1928931752" sldId="549"/>
        </pc:sldMkLst>
      </pc:sldChg>
      <pc:sldChg chg="modSp del mod">
        <pc:chgData name="Pánis Stanislav" userId="1d69e117-2261-4085-a74c-0126c8b16f4e" providerId="ADAL" clId="{C28F468F-E605-4487-B0F6-B1636BB6D203}" dt="2026-05-14T13:37:09.776" v="7819" actId="2696"/>
        <pc:sldMkLst>
          <pc:docMk/>
          <pc:sldMk cId="2325977070" sldId="550"/>
        </pc:sldMkLst>
      </pc:sldChg>
      <pc:sldChg chg="addSp modSp add ord">
        <pc:chgData name="Pánis Stanislav" userId="1d69e117-2261-4085-a74c-0126c8b16f4e" providerId="ADAL" clId="{C28F468F-E605-4487-B0F6-B1636BB6D203}" dt="2026-05-20T14:01:43.413" v="11902" actId="1076"/>
        <pc:sldMkLst>
          <pc:docMk/>
          <pc:sldMk cId="3024349808" sldId="550"/>
        </pc:sldMkLst>
        <pc:picChg chg="add mod">
          <ac:chgData name="Pánis Stanislav" userId="1d69e117-2261-4085-a74c-0126c8b16f4e" providerId="ADAL" clId="{C28F468F-E605-4487-B0F6-B1636BB6D203}" dt="2026-05-20T14:01:43.413" v="11902" actId="1076"/>
          <ac:picMkLst>
            <pc:docMk/>
            <pc:sldMk cId="3024349808" sldId="550"/>
            <ac:picMk id="6" creationId="{96A16D5C-E5A5-C36B-4054-C35DB25DA075}"/>
          </ac:picMkLst>
        </pc:picChg>
      </pc:sldChg>
      <pc:sldChg chg="del">
        <pc:chgData name="Pánis Stanislav" userId="1d69e117-2261-4085-a74c-0126c8b16f4e" providerId="ADAL" clId="{C28F468F-E605-4487-B0F6-B1636BB6D203}" dt="2026-05-14T13:37:09.776" v="7819" actId="2696"/>
        <pc:sldMkLst>
          <pc:docMk/>
          <pc:sldMk cId="2435356990" sldId="551"/>
        </pc:sldMkLst>
      </pc:sldChg>
      <pc:sldChg chg="addSp delSp modSp add del mod ord">
        <pc:chgData name="Pánis Stanislav" userId="1d69e117-2261-4085-a74c-0126c8b16f4e" providerId="ADAL" clId="{C28F468F-E605-4487-B0F6-B1636BB6D203}" dt="2026-05-21T07:32:52.675" v="12066" actId="47"/>
        <pc:sldMkLst>
          <pc:docMk/>
          <pc:sldMk cId="3785757545" sldId="551"/>
        </pc:sldMkLst>
        <pc:picChg chg="add mod">
          <ac:chgData name="Pánis Stanislav" userId="1d69e117-2261-4085-a74c-0126c8b16f4e" providerId="ADAL" clId="{C28F468F-E605-4487-B0F6-B1636BB6D203}" dt="2026-05-20T14:01:49.573" v="11904" actId="1076"/>
          <ac:picMkLst>
            <pc:docMk/>
            <pc:sldMk cId="3785757545" sldId="551"/>
            <ac:picMk id="4" creationId="{4C8B8C35-900E-22A8-6B42-CF95B3376F83}"/>
          </ac:picMkLst>
        </pc:picChg>
        <pc:picChg chg="add del mod">
          <ac:chgData name="Pánis Stanislav" userId="1d69e117-2261-4085-a74c-0126c8b16f4e" providerId="ADAL" clId="{C28F468F-E605-4487-B0F6-B1636BB6D203}" dt="2026-05-21T07:32:47.913" v="12065" actId="478"/>
          <ac:picMkLst>
            <pc:docMk/>
            <pc:sldMk cId="3785757545" sldId="551"/>
            <ac:picMk id="5" creationId="{94184683-DC7C-46C7-60C4-91DDA0FD059E}"/>
          </ac:picMkLst>
        </pc:picChg>
      </pc:sldChg>
      <pc:sldChg chg="addSp delSp modSp add mod ord">
        <pc:chgData name="Pánis Stanislav" userId="1d69e117-2261-4085-a74c-0126c8b16f4e" providerId="ADAL" clId="{C28F468F-E605-4487-B0F6-B1636BB6D203}" dt="2026-05-20T14:02:11.839" v="11913" actId="1076"/>
        <pc:sldMkLst>
          <pc:docMk/>
          <pc:sldMk cId="1544033758" sldId="552"/>
        </pc:sldMkLst>
        <pc:spChg chg="mod">
          <ac:chgData name="Pánis Stanislav" userId="1d69e117-2261-4085-a74c-0126c8b16f4e" providerId="ADAL" clId="{C28F468F-E605-4487-B0F6-B1636BB6D203}" dt="2026-05-20T14:02:11.839" v="11913" actId="1076"/>
          <ac:spMkLst>
            <pc:docMk/>
            <pc:sldMk cId="1544033758" sldId="552"/>
            <ac:spMk id="2" creationId="{52F2CF00-3640-5272-2E75-2491F48F97E1}"/>
          </ac:spMkLst>
        </pc:spChg>
        <pc:spChg chg="mod">
          <ac:chgData name="Pánis Stanislav" userId="1d69e117-2261-4085-a74c-0126c8b16f4e" providerId="ADAL" clId="{C28F468F-E605-4487-B0F6-B1636BB6D203}" dt="2026-05-14T11:12:23.557" v="5519" actId="948"/>
          <ac:spMkLst>
            <pc:docMk/>
            <pc:sldMk cId="1544033758" sldId="552"/>
            <ac:spMk id="3" creationId="{A56F115C-939C-0156-57DE-5669CD34E845}"/>
          </ac:spMkLst>
        </pc:spChg>
        <pc:picChg chg="add mod">
          <ac:chgData name="Pánis Stanislav" userId="1d69e117-2261-4085-a74c-0126c8b16f4e" providerId="ADAL" clId="{C28F468F-E605-4487-B0F6-B1636BB6D203}" dt="2026-05-20T14:02:08.909" v="11912" actId="1076"/>
          <ac:picMkLst>
            <pc:docMk/>
            <pc:sldMk cId="1544033758" sldId="552"/>
            <ac:picMk id="4" creationId="{DC3E7341-C1E0-5CB6-ACE1-858BED1CDA91}"/>
          </ac:picMkLst>
        </pc:picChg>
        <pc:picChg chg="add mod">
          <ac:chgData name="Pánis Stanislav" userId="1d69e117-2261-4085-a74c-0126c8b16f4e" providerId="ADAL" clId="{C28F468F-E605-4487-B0F6-B1636BB6D203}" dt="2026-05-14T11:11:26.946" v="5390" actId="1076"/>
          <ac:picMkLst>
            <pc:docMk/>
            <pc:sldMk cId="1544033758" sldId="552"/>
            <ac:picMk id="11" creationId="{FC9F73A1-2249-07BD-558C-FF4FF7A31B38}"/>
          </ac:picMkLst>
        </pc:picChg>
      </pc:sldChg>
      <pc:sldChg chg="del">
        <pc:chgData name="Pánis Stanislav" userId="1d69e117-2261-4085-a74c-0126c8b16f4e" providerId="ADAL" clId="{C28F468F-E605-4487-B0F6-B1636BB6D203}" dt="2026-05-13T13:45:08.442" v="1375" actId="2696"/>
        <pc:sldMkLst>
          <pc:docMk/>
          <pc:sldMk cId="2446276064" sldId="552"/>
        </pc:sldMkLst>
      </pc:sldChg>
      <pc:sldChg chg="del ord">
        <pc:chgData name="Pánis Stanislav" userId="1d69e117-2261-4085-a74c-0126c8b16f4e" providerId="ADAL" clId="{C28F468F-E605-4487-B0F6-B1636BB6D203}" dt="2026-05-14T12:43:05.322" v="6644" actId="47"/>
        <pc:sldMkLst>
          <pc:docMk/>
          <pc:sldMk cId="1318852697" sldId="553"/>
        </pc:sldMkLst>
      </pc:sldChg>
      <pc:sldChg chg="del">
        <pc:chgData name="Pánis Stanislav" userId="1d69e117-2261-4085-a74c-0126c8b16f4e" providerId="ADAL" clId="{C28F468F-E605-4487-B0F6-B1636BB6D203}" dt="2026-05-13T12:45:49.827" v="1175" actId="47"/>
        <pc:sldMkLst>
          <pc:docMk/>
          <pc:sldMk cId="2211467842" sldId="554"/>
        </pc:sldMkLst>
      </pc:sldChg>
      <pc:sldChg chg="addSp modSp mod ord">
        <pc:chgData name="Pánis Stanislav" userId="1d69e117-2261-4085-a74c-0126c8b16f4e" providerId="ADAL" clId="{C28F468F-E605-4487-B0F6-B1636BB6D203}" dt="2026-05-20T14:08:56.775" v="12046"/>
        <pc:sldMkLst>
          <pc:docMk/>
          <pc:sldMk cId="1887222761" sldId="555"/>
        </pc:sldMkLst>
        <pc:spChg chg="mod">
          <ac:chgData name="Pánis Stanislav" userId="1d69e117-2261-4085-a74c-0126c8b16f4e" providerId="ADAL" clId="{C28F468F-E605-4487-B0F6-B1636BB6D203}" dt="2026-05-14T07:41:08.046" v="2008" actId="20577"/>
          <ac:spMkLst>
            <pc:docMk/>
            <pc:sldMk cId="1887222761" sldId="555"/>
            <ac:spMk id="2" creationId="{E88CDE87-24CA-7EDA-C839-586050BDCCCC}"/>
          </ac:spMkLst>
        </pc:spChg>
        <pc:spChg chg="mod">
          <ac:chgData name="Pánis Stanislav" userId="1d69e117-2261-4085-a74c-0126c8b16f4e" providerId="ADAL" clId="{C28F468F-E605-4487-B0F6-B1636BB6D203}" dt="2026-05-19T06:24:46.804" v="8511" actId="20577"/>
          <ac:spMkLst>
            <pc:docMk/>
            <pc:sldMk cId="1887222761" sldId="555"/>
            <ac:spMk id="3" creationId="{A7F3E382-4489-FC59-A855-47CD7FFFC6BD}"/>
          </ac:spMkLst>
        </pc:spChg>
        <pc:picChg chg="add mod">
          <ac:chgData name="Pánis Stanislav" userId="1d69e117-2261-4085-a74c-0126c8b16f4e" providerId="ADAL" clId="{C28F468F-E605-4487-B0F6-B1636BB6D203}" dt="2026-05-20T14:08:56.775" v="12046"/>
          <ac:picMkLst>
            <pc:docMk/>
            <pc:sldMk cId="1887222761" sldId="555"/>
            <ac:picMk id="4" creationId="{21E8830D-A783-8D99-2990-4A5385A4494F}"/>
          </ac:picMkLst>
        </pc:picChg>
      </pc:sldChg>
      <pc:sldChg chg="del">
        <pc:chgData name="Pánis Stanislav" userId="1d69e117-2261-4085-a74c-0126c8b16f4e" providerId="ADAL" clId="{C28F468F-E605-4487-B0F6-B1636BB6D203}" dt="2026-05-20T12:38:15.658" v="11664" actId="47"/>
        <pc:sldMkLst>
          <pc:docMk/>
          <pc:sldMk cId="370469202" sldId="556"/>
        </pc:sldMkLst>
      </pc:sldChg>
      <pc:sldChg chg="addSp delSp modSp mod ord">
        <pc:chgData name="Pánis Stanislav" userId="1d69e117-2261-4085-a74c-0126c8b16f4e" providerId="ADAL" clId="{C28F468F-E605-4487-B0F6-B1636BB6D203}" dt="2026-05-20T14:08:59.191" v="12047"/>
        <pc:sldMkLst>
          <pc:docMk/>
          <pc:sldMk cId="3763281422" sldId="557"/>
        </pc:sldMkLst>
        <pc:spChg chg="mod">
          <ac:chgData name="Pánis Stanislav" userId="1d69e117-2261-4085-a74c-0126c8b16f4e" providerId="ADAL" clId="{C28F468F-E605-4487-B0F6-B1636BB6D203}" dt="2026-05-20T11:36:31.108" v="10598" actId="20577"/>
          <ac:spMkLst>
            <pc:docMk/>
            <pc:sldMk cId="3763281422" sldId="557"/>
            <ac:spMk id="2" creationId="{5F8FE7E1-E673-21EE-C711-A041B7BAC4FB}"/>
          </ac:spMkLst>
        </pc:spChg>
        <pc:spChg chg="add mod">
          <ac:chgData name="Pánis Stanislav" userId="1d69e117-2261-4085-a74c-0126c8b16f4e" providerId="ADAL" clId="{C28F468F-E605-4487-B0F6-B1636BB6D203}" dt="2026-05-19T09:08:35.077" v="9643" actId="255"/>
          <ac:spMkLst>
            <pc:docMk/>
            <pc:sldMk cId="3763281422" sldId="557"/>
            <ac:spMk id="4" creationId="{C8E6248E-0190-EC36-9C0C-BE750F344159}"/>
          </ac:spMkLst>
        </pc:spChg>
        <pc:graphicFrameChg chg="add mod">
          <ac:chgData name="Pánis Stanislav" userId="1d69e117-2261-4085-a74c-0126c8b16f4e" providerId="ADAL" clId="{C28F468F-E605-4487-B0F6-B1636BB6D203}" dt="2026-05-19T09:11:47.992" v="9673"/>
          <ac:graphicFrameMkLst>
            <pc:docMk/>
            <pc:sldMk cId="3763281422" sldId="557"/>
            <ac:graphicFrameMk id="3" creationId="{B9291662-50C6-A2A6-B59B-2BCC6F159308}"/>
          </ac:graphicFrameMkLst>
        </pc:graphicFrameChg>
        <pc:graphicFrameChg chg="mod">
          <ac:chgData name="Pánis Stanislav" userId="1d69e117-2261-4085-a74c-0126c8b16f4e" providerId="ADAL" clId="{C28F468F-E605-4487-B0F6-B1636BB6D203}" dt="2026-05-19T09:11:14.252" v="9666" actId="255"/>
          <ac:graphicFrameMkLst>
            <pc:docMk/>
            <pc:sldMk cId="3763281422" sldId="557"/>
            <ac:graphicFrameMk id="5" creationId="{F336ECC8-A361-EA8F-65BD-011CD7461C0A}"/>
          </ac:graphicFrameMkLst>
        </pc:graphicFrameChg>
        <pc:picChg chg="add mod">
          <ac:chgData name="Pánis Stanislav" userId="1d69e117-2261-4085-a74c-0126c8b16f4e" providerId="ADAL" clId="{C28F468F-E605-4487-B0F6-B1636BB6D203}" dt="2026-05-20T14:08:59.191" v="12047"/>
          <ac:picMkLst>
            <pc:docMk/>
            <pc:sldMk cId="3763281422" sldId="557"/>
            <ac:picMk id="6" creationId="{0BDE3F60-B037-1A56-5CDE-AE900B4D2651}"/>
          </ac:picMkLst>
        </pc:picChg>
      </pc:sldChg>
      <pc:sldChg chg="addSp delSp modSp mod ord">
        <pc:chgData name="Pánis Stanislav" userId="1d69e117-2261-4085-a74c-0126c8b16f4e" providerId="ADAL" clId="{C28F468F-E605-4487-B0F6-B1636BB6D203}" dt="2026-05-20T14:08:54.186" v="12045" actId="1076"/>
        <pc:sldMkLst>
          <pc:docMk/>
          <pc:sldMk cId="2722040387" sldId="558"/>
        </pc:sldMkLst>
        <pc:spChg chg="mod">
          <ac:chgData name="Pánis Stanislav" userId="1d69e117-2261-4085-a74c-0126c8b16f4e" providerId="ADAL" clId="{C28F468F-E605-4487-B0F6-B1636BB6D203}" dt="2026-05-20T14:08:54.186" v="12045" actId="1076"/>
          <ac:spMkLst>
            <pc:docMk/>
            <pc:sldMk cId="2722040387" sldId="558"/>
            <ac:spMk id="2" creationId="{AA7BBB11-1774-371D-806A-63CF812F917C}"/>
          </ac:spMkLst>
        </pc:spChg>
        <pc:spChg chg="mod">
          <ac:chgData name="Pánis Stanislav" userId="1d69e117-2261-4085-a74c-0126c8b16f4e" providerId="ADAL" clId="{C28F468F-E605-4487-B0F6-B1636BB6D203}" dt="2026-05-14T12:54:21.221" v="6800" actId="255"/>
          <ac:spMkLst>
            <pc:docMk/>
            <pc:sldMk cId="2722040387" sldId="558"/>
            <ac:spMk id="3" creationId="{97BB1D70-CA85-C151-4A7B-DF191CE2D8A1}"/>
          </ac:spMkLst>
        </pc:spChg>
        <pc:spChg chg="mod">
          <ac:chgData name="Pánis Stanislav" userId="1d69e117-2261-4085-a74c-0126c8b16f4e" providerId="ADAL" clId="{C28F468F-E605-4487-B0F6-B1636BB6D203}" dt="2026-05-14T07:54:32.811" v="2042" actId="1076"/>
          <ac:spMkLst>
            <pc:docMk/>
            <pc:sldMk cId="2722040387" sldId="558"/>
            <ac:spMk id="6" creationId="{202EF679-9194-57B2-2532-F2D6DC797C27}"/>
          </ac:spMkLst>
        </pc:spChg>
        <pc:picChg chg="add mod">
          <ac:chgData name="Pánis Stanislav" userId="1d69e117-2261-4085-a74c-0126c8b16f4e" providerId="ADAL" clId="{C28F468F-E605-4487-B0F6-B1636BB6D203}" dt="2026-05-20T14:08:52.082" v="12044" actId="1076"/>
          <ac:picMkLst>
            <pc:docMk/>
            <pc:sldMk cId="2722040387" sldId="558"/>
            <ac:picMk id="4" creationId="{A5E41B84-BAEA-1500-35DA-4B63736801EC}"/>
          </ac:picMkLst>
        </pc:picChg>
        <pc:picChg chg="mod">
          <ac:chgData name="Pánis Stanislav" userId="1d69e117-2261-4085-a74c-0126c8b16f4e" providerId="ADAL" clId="{C28F468F-E605-4487-B0F6-B1636BB6D203}" dt="2026-05-14T07:54:39.128" v="2045" actId="14100"/>
          <ac:picMkLst>
            <pc:docMk/>
            <pc:sldMk cId="2722040387" sldId="558"/>
            <ac:picMk id="5" creationId="{23C1AC92-6671-58F4-47D1-8FB6E9E2B82B}"/>
          </ac:picMkLst>
        </pc:picChg>
        <pc:picChg chg="add mod">
          <ac:chgData name="Pánis Stanislav" userId="1d69e117-2261-4085-a74c-0126c8b16f4e" providerId="ADAL" clId="{C28F468F-E605-4487-B0F6-B1636BB6D203}" dt="2026-05-14T07:57:33.864" v="2055" actId="14100"/>
          <ac:picMkLst>
            <pc:docMk/>
            <pc:sldMk cId="2722040387" sldId="558"/>
            <ac:picMk id="3074" creationId="{921FCC13-C816-59C6-9EC0-D54078B03CD9}"/>
          </ac:picMkLst>
        </pc:picChg>
      </pc:sldChg>
      <pc:sldChg chg="modSp del mod">
        <pc:chgData name="Pánis Stanislav" userId="1d69e117-2261-4085-a74c-0126c8b16f4e" providerId="ADAL" clId="{C28F468F-E605-4487-B0F6-B1636BB6D203}" dt="2026-05-20T12:38:17.395" v="11668" actId="47"/>
        <pc:sldMkLst>
          <pc:docMk/>
          <pc:sldMk cId="185630024" sldId="559"/>
        </pc:sldMkLst>
      </pc:sldChg>
      <pc:sldChg chg="addSp modSp mod ord">
        <pc:chgData name="Pánis Stanislav" userId="1d69e117-2261-4085-a74c-0126c8b16f4e" providerId="ADAL" clId="{C28F468F-E605-4487-B0F6-B1636BB6D203}" dt="2026-05-20T14:08:00.794" v="12028" actId="1076"/>
        <pc:sldMkLst>
          <pc:docMk/>
          <pc:sldMk cId="29322624" sldId="560"/>
        </pc:sldMkLst>
        <pc:spChg chg="mod">
          <ac:chgData name="Pánis Stanislav" userId="1d69e117-2261-4085-a74c-0126c8b16f4e" providerId="ADAL" clId="{C28F468F-E605-4487-B0F6-B1636BB6D203}" dt="2026-05-19T06:30:50.048" v="8579" actId="20577"/>
          <ac:spMkLst>
            <pc:docMk/>
            <pc:sldMk cId="29322624" sldId="560"/>
            <ac:spMk id="2" creationId="{C660F359-D1AD-9B73-F83C-FF5FB6CBDCF4}"/>
          </ac:spMkLst>
        </pc:spChg>
        <pc:spChg chg="mod">
          <ac:chgData name="Pánis Stanislav" userId="1d69e117-2261-4085-a74c-0126c8b16f4e" providerId="ADAL" clId="{C28F468F-E605-4487-B0F6-B1636BB6D203}" dt="2026-05-20T12:29:48.214" v="11221" actId="20577"/>
          <ac:spMkLst>
            <pc:docMk/>
            <pc:sldMk cId="29322624" sldId="560"/>
            <ac:spMk id="3" creationId="{4F0D073F-73CA-2E51-FF10-BC2D86DF40BD}"/>
          </ac:spMkLst>
        </pc:spChg>
        <pc:picChg chg="add mod">
          <ac:chgData name="Pánis Stanislav" userId="1d69e117-2261-4085-a74c-0126c8b16f4e" providerId="ADAL" clId="{C28F468F-E605-4487-B0F6-B1636BB6D203}" dt="2026-05-20T14:08:00.794" v="12028" actId="1076"/>
          <ac:picMkLst>
            <pc:docMk/>
            <pc:sldMk cId="29322624" sldId="560"/>
            <ac:picMk id="4" creationId="{B4346AF1-169D-E076-AA5A-84E865B8B781}"/>
          </ac:picMkLst>
        </pc:picChg>
      </pc:sldChg>
      <pc:sldChg chg="addSp modSp mod ord">
        <pc:chgData name="Pánis Stanislav" userId="1d69e117-2261-4085-a74c-0126c8b16f4e" providerId="ADAL" clId="{C28F468F-E605-4487-B0F6-B1636BB6D203}" dt="2026-05-20T14:07:41.242" v="12021" actId="1076"/>
        <pc:sldMkLst>
          <pc:docMk/>
          <pc:sldMk cId="3762155704" sldId="561"/>
        </pc:sldMkLst>
        <pc:spChg chg="mod">
          <ac:chgData name="Pánis Stanislav" userId="1d69e117-2261-4085-a74c-0126c8b16f4e" providerId="ADAL" clId="{C28F468F-E605-4487-B0F6-B1636BB6D203}" dt="2026-05-20T14:07:38.556" v="12020" actId="1076"/>
          <ac:spMkLst>
            <pc:docMk/>
            <pc:sldMk cId="3762155704" sldId="561"/>
            <ac:spMk id="2" creationId="{AD534FA9-F7FC-730D-FB7A-1ECBC05C1918}"/>
          </ac:spMkLst>
        </pc:spChg>
        <pc:spChg chg="mod">
          <ac:chgData name="Pánis Stanislav" userId="1d69e117-2261-4085-a74c-0126c8b16f4e" providerId="ADAL" clId="{C28F468F-E605-4487-B0F6-B1636BB6D203}" dt="2026-05-20T14:07:41.242" v="12021" actId="1076"/>
          <ac:spMkLst>
            <pc:docMk/>
            <pc:sldMk cId="3762155704" sldId="561"/>
            <ac:spMk id="3" creationId="{A73D4838-7B54-5225-EDDD-5AC9285791A7}"/>
          </ac:spMkLst>
        </pc:spChg>
        <pc:picChg chg="add mod">
          <ac:chgData name="Pánis Stanislav" userId="1d69e117-2261-4085-a74c-0126c8b16f4e" providerId="ADAL" clId="{C28F468F-E605-4487-B0F6-B1636BB6D203}" dt="2026-05-20T14:07:36.207" v="12019"/>
          <ac:picMkLst>
            <pc:docMk/>
            <pc:sldMk cId="3762155704" sldId="561"/>
            <ac:picMk id="6" creationId="{597AA74F-8C0D-F2D8-6E85-07997FE8AFA7}"/>
          </ac:picMkLst>
        </pc:picChg>
      </pc:sldChg>
      <pc:sldChg chg="addSp delSp modSp mod ord">
        <pc:chgData name="Pánis Stanislav" userId="1d69e117-2261-4085-a74c-0126c8b16f4e" providerId="ADAL" clId="{C28F468F-E605-4487-B0F6-B1636BB6D203}" dt="2026-05-20T14:08:07.192" v="12030" actId="1076"/>
        <pc:sldMkLst>
          <pc:docMk/>
          <pc:sldMk cId="572430026" sldId="562"/>
        </pc:sldMkLst>
        <pc:spChg chg="mod">
          <ac:chgData name="Pánis Stanislav" userId="1d69e117-2261-4085-a74c-0126c8b16f4e" providerId="ADAL" clId="{C28F468F-E605-4487-B0F6-B1636BB6D203}" dt="2026-05-14T12:55:34.488" v="6805" actId="255"/>
          <ac:spMkLst>
            <pc:docMk/>
            <pc:sldMk cId="572430026" sldId="562"/>
            <ac:spMk id="3" creationId="{295D6A49-4CD5-66D6-A1FC-E994DCA7DB22}"/>
          </ac:spMkLst>
        </pc:spChg>
        <pc:picChg chg="mod">
          <ac:chgData name="Pánis Stanislav" userId="1d69e117-2261-4085-a74c-0126c8b16f4e" providerId="ADAL" clId="{C28F468F-E605-4487-B0F6-B1636BB6D203}" dt="2026-05-14T08:44:49.098" v="2964" actId="14100"/>
          <ac:picMkLst>
            <pc:docMk/>
            <pc:sldMk cId="572430026" sldId="562"/>
            <ac:picMk id="4" creationId="{59D6CB8E-29B4-ADE1-ECEC-83FF338CC355}"/>
          </ac:picMkLst>
        </pc:picChg>
        <pc:picChg chg="del mod">
          <ac:chgData name="Pánis Stanislav" userId="1d69e117-2261-4085-a74c-0126c8b16f4e" providerId="ADAL" clId="{C28F468F-E605-4487-B0F6-B1636BB6D203}" dt="2026-05-20T11:54:25.507" v="10728" actId="478"/>
          <ac:picMkLst>
            <pc:docMk/>
            <pc:sldMk cId="572430026" sldId="562"/>
            <ac:picMk id="5" creationId="{940CFDD2-C0E0-B5C5-4FC4-E28BCDDA6796}"/>
          </ac:picMkLst>
        </pc:picChg>
        <pc:picChg chg="add mod">
          <ac:chgData name="Pánis Stanislav" userId="1d69e117-2261-4085-a74c-0126c8b16f4e" providerId="ADAL" clId="{C28F468F-E605-4487-B0F6-B1636BB6D203}" dt="2026-05-20T11:54:33.313" v="10733" actId="14100"/>
          <ac:picMkLst>
            <pc:docMk/>
            <pc:sldMk cId="572430026" sldId="562"/>
            <ac:picMk id="7" creationId="{48526A12-0398-3FA5-1F11-E46C10AC121C}"/>
          </ac:picMkLst>
        </pc:picChg>
        <pc:picChg chg="add mod">
          <ac:chgData name="Pánis Stanislav" userId="1d69e117-2261-4085-a74c-0126c8b16f4e" providerId="ADAL" clId="{C28F468F-E605-4487-B0F6-B1636BB6D203}" dt="2026-05-20T14:08:07.192" v="12030" actId="1076"/>
          <ac:picMkLst>
            <pc:docMk/>
            <pc:sldMk cId="572430026" sldId="562"/>
            <ac:picMk id="8" creationId="{911067FF-9E5B-FAAE-9C48-AC3DB5A6091A}"/>
          </ac:picMkLst>
        </pc:picChg>
      </pc:sldChg>
      <pc:sldChg chg="del">
        <pc:chgData name="Pánis Stanislav" userId="1d69e117-2261-4085-a74c-0126c8b16f4e" providerId="ADAL" clId="{C28F468F-E605-4487-B0F6-B1636BB6D203}" dt="2026-05-14T09:20:39.679" v="3447" actId="47"/>
        <pc:sldMkLst>
          <pc:docMk/>
          <pc:sldMk cId="216920236" sldId="564"/>
        </pc:sldMkLst>
      </pc:sldChg>
      <pc:sldChg chg="addSp delSp modSp mod ord">
        <pc:chgData name="Pánis Stanislav" userId="1d69e117-2261-4085-a74c-0126c8b16f4e" providerId="ADAL" clId="{C28F468F-E605-4487-B0F6-B1636BB6D203}" dt="2026-05-20T14:07:20.260" v="12012"/>
        <pc:sldMkLst>
          <pc:docMk/>
          <pc:sldMk cId="4182800415" sldId="565"/>
        </pc:sldMkLst>
        <pc:spChg chg="mod">
          <ac:chgData name="Pánis Stanislav" userId="1d69e117-2261-4085-a74c-0126c8b16f4e" providerId="ADAL" clId="{C28F468F-E605-4487-B0F6-B1636BB6D203}" dt="2026-05-14T09:48:15.117" v="4433" actId="20577"/>
          <ac:spMkLst>
            <pc:docMk/>
            <pc:sldMk cId="4182800415" sldId="565"/>
            <ac:spMk id="2" creationId="{AFBF5C52-982E-C8AF-B105-F4442846552C}"/>
          </ac:spMkLst>
        </pc:spChg>
        <pc:spChg chg="mod">
          <ac:chgData name="Pánis Stanislav" userId="1d69e117-2261-4085-a74c-0126c8b16f4e" providerId="ADAL" clId="{C28F468F-E605-4487-B0F6-B1636BB6D203}" dt="2026-05-14T13:00:07.054" v="6890" actId="255"/>
          <ac:spMkLst>
            <pc:docMk/>
            <pc:sldMk cId="4182800415" sldId="565"/>
            <ac:spMk id="3" creationId="{90E7347E-1387-12CB-A9AE-8773A21298E6}"/>
          </ac:spMkLst>
        </pc:spChg>
        <pc:picChg chg="add mod">
          <ac:chgData name="Pánis Stanislav" userId="1d69e117-2261-4085-a74c-0126c8b16f4e" providerId="ADAL" clId="{C28F468F-E605-4487-B0F6-B1636BB6D203}" dt="2026-05-20T14:07:20.260" v="12012"/>
          <ac:picMkLst>
            <pc:docMk/>
            <pc:sldMk cId="4182800415" sldId="565"/>
            <ac:picMk id="4" creationId="{BC8A01CC-33F8-625C-D95B-8356A7637C46}"/>
          </ac:picMkLst>
        </pc:picChg>
        <pc:picChg chg="mod">
          <ac:chgData name="Pánis Stanislav" userId="1d69e117-2261-4085-a74c-0126c8b16f4e" providerId="ADAL" clId="{C28F468F-E605-4487-B0F6-B1636BB6D203}" dt="2026-05-14T09:50:05.701" v="4532" actId="14100"/>
          <ac:picMkLst>
            <pc:docMk/>
            <pc:sldMk cId="4182800415" sldId="565"/>
            <ac:picMk id="25604" creationId="{2484542F-F104-F334-ABAB-2F1ECC85CB96}"/>
          </ac:picMkLst>
        </pc:picChg>
      </pc:sldChg>
      <pc:sldChg chg="addSp modSp mod ord">
        <pc:chgData name="Pánis Stanislav" userId="1d69e117-2261-4085-a74c-0126c8b16f4e" providerId="ADAL" clId="{C28F468F-E605-4487-B0F6-B1636BB6D203}" dt="2026-05-20T14:07:22.306" v="12013"/>
        <pc:sldMkLst>
          <pc:docMk/>
          <pc:sldMk cId="1562915437" sldId="566"/>
        </pc:sldMkLst>
        <pc:spChg chg="mod">
          <ac:chgData name="Pánis Stanislav" userId="1d69e117-2261-4085-a74c-0126c8b16f4e" providerId="ADAL" clId="{C28F468F-E605-4487-B0F6-B1636BB6D203}" dt="2026-05-14T09:47:16.588" v="4384" actId="1076"/>
          <ac:spMkLst>
            <pc:docMk/>
            <pc:sldMk cId="1562915437" sldId="566"/>
            <ac:spMk id="2" creationId="{EB7460BB-5B14-BC31-6F64-4D911D1AF5B0}"/>
          </ac:spMkLst>
        </pc:spChg>
        <pc:spChg chg="mod">
          <ac:chgData name="Pánis Stanislav" userId="1d69e117-2261-4085-a74c-0126c8b16f4e" providerId="ADAL" clId="{C28F468F-E605-4487-B0F6-B1636BB6D203}" dt="2026-05-14T12:59:56.641" v="6889" actId="20577"/>
          <ac:spMkLst>
            <pc:docMk/>
            <pc:sldMk cId="1562915437" sldId="566"/>
            <ac:spMk id="3" creationId="{A3A6B984-FEA1-8DFE-B57F-87A75EA5606A}"/>
          </ac:spMkLst>
        </pc:spChg>
        <pc:picChg chg="add mod">
          <ac:chgData name="Pánis Stanislav" userId="1d69e117-2261-4085-a74c-0126c8b16f4e" providerId="ADAL" clId="{C28F468F-E605-4487-B0F6-B1636BB6D203}" dt="2026-05-20T14:07:22.306" v="12013"/>
          <ac:picMkLst>
            <pc:docMk/>
            <pc:sldMk cId="1562915437" sldId="566"/>
            <ac:picMk id="4" creationId="{F426B20C-8954-91DC-26F1-6AAC8975A224}"/>
          </ac:picMkLst>
        </pc:picChg>
      </pc:sldChg>
      <pc:sldChg chg="del">
        <pc:chgData name="Pánis Stanislav" userId="1d69e117-2261-4085-a74c-0126c8b16f4e" providerId="ADAL" clId="{C28F468F-E605-4487-B0F6-B1636BB6D203}" dt="2026-05-20T12:38:18.025" v="11669" actId="47"/>
        <pc:sldMkLst>
          <pc:docMk/>
          <pc:sldMk cId="9265571" sldId="567"/>
        </pc:sldMkLst>
      </pc:sldChg>
      <pc:sldChg chg="addSp modSp del mod">
        <pc:chgData name="Pánis Stanislav" userId="1d69e117-2261-4085-a74c-0126c8b16f4e" providerId="ADAL" clId="{C28F468F-E605-4487-B0F6-B1636BB6D203}" dt="2026-05-20T12:38:18.602" v="11670" actId="47"/>
        <pc:sldMkLst>
          <pc:docMk/>
          <pc:sldMk cId="3559374908" sldId="568"/>
        </pc:sldMkLst>
      </pc:sldChg>
      <pc:sldChg chg="del">
        <pc:chgData name="Pánis Stanislav" userId="1d69e117-2261-4085-a74c-0126c8b16f4e" providerId="ADAL" clId="{C28F468F-E605-4487-B0F6-B1636BB6D203}" dt="2026-05-20T12:38:24.580" v="11672" actId="47"/>
        <pc:sldMkLst>
          <pc:docMk/>
          <pc:sldMk cId="2967398529" sldId="569"/>
        </pc:sldMkLst>
      </pc:sldChg>
      <pc:sldChg chg="del">
        <pc:chgData name="Pánis Stanislav" userId="1d69e117-2261-4085-a74c-0126c8b16f4e" providerId="ADAL" clId="{C28F468F-E605-4487-B0F6-B1636BB6D203}" dt="2026-05-20T12:38:36.149" v="11676" actId="47"/>
        <pc:sldMkLst>
          <pc:docMk/>
          <pc:sldMk cId="2439657263" sldId="570"/>
        </pc:sldMkLst>
      </pc:sldChg>
      <pc:sldChg chg="modSp del">
        <pc:chgData name="Pánis Stanislav" userId="1d69e117-2261-4085-a74c-0126c8b16f4e" providerId="ADAL" clId="{C28F468F-E605-4487-B0F6-B1636BB6D203}" dt="2026-05-20T12:38:23.030" v="11671" actId="47"/>
        <pc:sldMkLst>
          <pc:docMk/>
          <pc:sldMk cId="639538041" sldId="571"/>
        </pc:sldMkLst>
      </pc:sldChg>
      <pc:sldChg chg="del">
        <pc:chgData name="Pánis Stanislav" userId="1d69e117-2261-4085-a74c-0126c8b16f4e" providerId="ADAL" clId="{C28F468F-E605-4487-B0F6-B1636BB6D203}" dt="2026-05-20T12:38:27.434" v="11673" actId="47"/>
        <pc:sldMkLst>
          <pc:docMk/>
          <pc:sldMk cId="1543123126" sldId="572"/>
        </pc:sldMkLst>
      </pc:sldChg>
      <pc:sldChg chg="addSp delSp modSp mod ord">
        <pc:chgData name="Pánis Stanislav" userId="1d69e117-2261-4085-a74c-0126c8b16f4e" providerId="ADAL" clId="{C28F468F-E605-4487-B0F6-B1636BB6D203}" dt="2026-05-20T14:06:39.945" v="12000" actId="1076"/>
        <pc:sldMkLst>
          <pc:docMk/>
          <pc:sldMk cId="22423513" sldId="573"/>
        </pc:sldMkLst>
        <pc:spChg chg="mod">
          <ac:chgData name="Pánis Stanislav" userId="1d69e117-2261-4085-a74c-0126c8b16f4e" providerId="ADAL" clId="{C28F468F-E605-4487-B0F6-B1636BB6D203}" dt="2026-05-20T14:06:39.945" v="12000" actId="1076"/>
          <ac:spMkLst>
            <pc:docMk/>
            <pc:sldMk cId="22423513" sldId="573"/>
            <ac:spMk id="2" creationId="{287851E7-8B74-EF9D-9C1D-C2F5D82B3D18}"/>
          </ac:spMkLst>
        </pc:spChg>
        <pc:spChg chg="mod">
          <ac:chgData name="Pánis Stanislav" userId="1d69e117-2261-4085-a74c-0126c8b16f4e" providerId="ADAL" clId="{C28F468F-E605-4487-B0F6-B1636BB6D203}" dt="2026-05-14T13:05:28.732" v="7148" actId="255"/>
          <ac:spMkLst>
            <pc:docMk/>
            <pc:sldMk cId="22423513" sldId="573"/>
            <ac:spMk id="3" creationId="{E65A85CD-67F9-6E06-13FC-75B671556634}"/>
          </ac:spMkLst>
        </pc:spChg>
        <pc:picChg chg="add mod">
          <ac:chgData name="Pánis Stanislav" userId="1d69e117-2261-4085-a74c-0126c8b16f4e" providerId="ADAL" clId="{C28F468F-E605-4487-B0F6-B1636BB6D203}" dt="2026-05-20T14:06:36.776" v="11999" actId="1076"/>
          <ac:picMkLst>
            <pc:docMk/>
            <pc:sldMk cId="22423513" sldId="573"/>
            <ac:picMk id="4" creationId="{998E9AA6-DE85-1501-06C3-B6716A1C5EA1}"/>
          </ac:picMkLst>
        </pc:picChg>
        <pc:picChg chg="mod">
          <ac:chgData name="Pánis Stanislav" userId="1d69e117-2261-4085-a74c-0126c8b16f4e" providerId="ADAL" clId="{C28F468F-E605-4487-B0F6-B1636BB6D203}" dt="2026-05-14T09:51:21.411" v="4667" actId="14100"/>
          <ac:picMkLst>
            <pc:docMk/>
            <pc:sldMk cId="22423513" sldId="573"/>
            <ac:picMk id="35842" creationId="{FE5D075B-4EE8-377D-42E1-D3736B96F266}"/>
          </ac:picMkLst>
        </pc:picChg>
      </pc:sldChg>
      <pc:sldChg chg="addSp delSp modSp mod ord">
        <pc:chgData name="Pánis Stanislav" userId="1d69e117-2261-4085-a74c-0126c8b16f4e" providerId="ADAL" clId="{C28F468F-E605-4487-B0F6-B1636BB6D203}" dt="2026-05-21T09:54:17.281" v="12515" actId="20577"/>
        <pc:sldMkLst>
          <pc:docMk/>
          <pc:sldMk cId="1740615414" sldId="574"/>
        </pc:sldMkLst>
        <pc:spChg chg="mod">
          <ac:chgData name="Pánis Stanislav" userId="1d69e117-2261-4085-a74c-0126c8b16f4e" providerId="ADAL" clId="{C28F468F-E605-4487-B0F6-B1636BB6D203}" dt="2026-05-14T09:53:29.729" v="4752" actId="20577"/>
          <ac:spMkLst>
            <pc:docMk/>
            <pc:sldMk cId="1740615414" sldId="574"/>
            <ac:spMk id="2" creationId="{1A2CCBFB-EF4A-FB2E-37D4-2BE5D24D4DC9}"/>
          </ac:spMkLst>
        </pc:spChg>
        <pc:spChg chg="mod">
          <ac:chgData name="Pánis Stanislav" userId="1d69e117-2261-4085-a74c-0126c8b16f4e" providerId="ADAL" clId="{C28F468F-E605-4487-B0F6-B1636BB6D203}" dt="2026-05-21T09:54:17.281" v="12515" actId="20577"/>
          <ac:spMkLst>
            <pc:docMk/>
            <pc:sldMk cId="1740615414" sldId="574"/>
            <ac:spMk id="3" creationId="{28E31FE1-9DD4-DF27-37BD-49129A3D0043}"/>
          </ac:spMkLst>
        </pc:spChg>
        <pc:picChg chg="add del mod">
          <ac:chgData name="Pánis Stanislav" userId="1d69e117-2261-4085-a74c-0126c8b16f4e" providerId="ADAL" clId="{C28F468F-E605-4487-B0F6-B1636BB6D203}" dt="2026-05-20T14:05:40.741" v="11987" actId="478"/>
          <ac:picMkLst>
            <pc:docMk/>
            <pc:sldMk cId="1740615414" sldId="574"/>
            <ac:picMk id="4" creationId="{CCD90EA3-32CD-1C4E-22CA-4D7296797D23}"/>
          </ac:picMkLst>
        </pc:picChg>
        <pc:picChg chg="add mod">
          <ac:chgData name="Pánis Stanislav" userId="1d69e117-2261-4085-a74c-0126c8b16f4e" providerId="ADAL" clId="{C28F468F-E605-4487-B0F6-B1636BB6D203}" dt="2026-05-20T14:05:56.308" v="11988"/>
          <ac:picMkLst>
            <pc:docMk/>
            <pc:sldMk cId="1740615414" sldId="574"/>
            <ac:picMk id="5" creationId="{D9683B1A-D742-EBA5-7A0A-1FAC4E6897E3}"/>
          </ac:picMkLst>
        </pc:picChg>
      </pc:sldChg>
      <pc:sldChg chg="del">
        <pc:chgData name="Pánis Stanislav" userId="1d69e117-2261-4085-a74c-0126c8b16f4e" providerId="ADAL" clId="{C28F468F-E605-4487-B0F6-B1636BB6D203}" dt="2026-05-14T09:52:28.028" v="4735" actId="47"/>
        <pc:sldMkLst>
          <pc:docMk/>
          <pc:sldMk cId="3322291884" sldId="575"/>
        </pc:sldMkLst>
      </pc:sldChg>
      <pc:sldChg chg="del">
        <pc:chgData name="Pánis Stanislav" userId="1d69e117-2261-4085-a74c-0126c8b16f4e" providerId="ADAL" clId="{C28F468F-E605-4487-B0F6-B1636BB6D203}" dt="2026-05-20T12:38:35.061" v="11675" actId="47"/>
        <pc:sldMkLst>
          <pc:docMk/>
          <pc:sldMk cId="3138035894" sldId="576"/>
        </pc:sldMkLst>
      </pc:sldChg>
      <pc:sldChg chg="del">
        <pc:chgData name="Pánis Stanislav" userId="1d69e117-2261-4085-a74c-0126c8b16f4e" providerId="ADAL" clId="{C28F468F-E605-4487-B0F6-B1636BB6D203}" dt="2026-05-20T12:38:31.055" v="11674" actId="47"/>
        <pc:sldMkLst>
          <pc:docMk/>
          <pc:sldMk cId="2748888073" sldId="577"/>
        </pc:sldMkLst>
      </pc:sldChg>
      <pc:sldChg chg="del">
        <pc:chgData name="Pánis Stanislav" userId="1d69e117-2261-4085-a74c-0126c8b16f4e" providerId="ADAL" clId="{C28F468F-E605-4487-B0F6-B1636BB6D203}" dt="2026-05-20T12:38:36.933" v="11677" actId="47"/>
        <pc:sldMkLst>
          <pc:docMk/>
          <pc:sldMk cId="1087462446" sldId="578"/>
        </pc:sldMkLst>
      </pc:sldChg>
      <pc:sldChg chg="del">
        <pc:chgData name="Pánis Stanislav" userId="1d69e117-2261-4085-a74c-0126c8b16f4e" providerId="ADAL" clId="{C28F468F-E605-4487-B0F6-B1636BB6D203}" dt="2026-05-20T12:38:17.020" v="11667" actId="47"/>
        <pc:sldMkLst>
          <pc:docMk/>
          <pc:sldMk cId="1052076894" sldId="579"/>
        </pc:sldMkLst>
      </pc:sldChg>
      <pc:sldChg chg="del">
        <pc:chgData name="Pánis Stanislav" userId="1d69e117-2261-4085-a74c-0126c8b16f4e" providerId="ADAL" clId="{C28F468F-E605-4487-B0F6-B1636BB6D203}" dt="2026-05-20T12:38:38.486" v="11678" actId="47"/>
        <pc:sldMkLst>
          <pc:docMk/>
          <pc:sldMk cId="1857492395" sldId="580"/>
        </pc:sldMkLst>
      </pc:sldChg>
      <pc:sldChg chg="del">
        <pc:chgData name="Pánis Stanislav" userId="1d69e117-2261-4085-a74c-0126c8b16f4e" providerId="ADAL" clId="{C28F468F-E605-4487-B0F6-B1636BB6D203}" dt="2026-05-20T12:38:41.449" v="11684" actId="47"/>
        <pc:sldMkLst>
          <pc:docMk/>
          <pc:sldMk cId="1825366654" sldId="581"/>
        </pc:sldMkLst>
      </pc:sldChg>
      <pc:sldChg chg="del">
        <pc:chgData name="Pánis Stanislav" userId="1d69e117-2261-4085-a74c-0126c8b16f4e" providerId="ADAL" clId="{C28F468F-E605-4487-B0F6-B1636BB6D203}" dt="2026-05-20T12:38:41.748" v="11685" actId="47"/>
        <pc:sldMkLst>
          <pc:docMk/>
          <pc:sldMk cId="893112866" sldId="582"/>
        </pc:sldMkLst>
      </pc:sldChg>
      <pc:sldChg chg="del">
        <pc:chgData name="Pánis Stanislav" userId="1d69e117-2261-4085-a74c-0126c8b16f4e" providerId="ADAL" clId="{C28F468F-E605-4487-B0F6-B1636BB6D203}" dt="2026-05-20T12:38:42.121" v="11687" actId="47"/>
        <pc:sldMkLst>
          <pc:docMk/>
          <pc:sldMk cId="1857178999" sldId="583"/>
        </pc:sldMkLst>
      </pc:sldChg>
      <pc:sldChg chg="del">
        <pc:chgData name="Pánis Stanislav" userId="1d69e117-2261-4085-a74c-0126c8b16f4e" providerId="ADAL" clId="{C28F468F-E605-4487-B0F6-B1636BB6D203}" dt="2026-05-20T12:38:42.305" v="11688" actId="47"/>
        <pc:sldMkLst>
          <pc:docMk/>
          <pc:sldMk cId="3062996673" sldId="584"/>
        </pc:sldMkLst>
      </pc:sldChg>
      <pc:sldChg chg="del">
        <pc:chgData name="Pánis Stanislav" userId="1d69e117-2261-4085-a74c-0126c8b16f4e" providerId="ADAL" clId="{C28F468F-E605-4487-B0F6-B1636BB6D203}" dt="2026-05-20T12:38:44.426" v="11689" actId="47"/>
        <pc:sldMkLst>
          <pc:docMk/>
          <pc:sldMk cId="1799367780" sldId="585"/>
        </pc:sldMkLst>
      </pc:sldChg>
      <pc:sldChg chg="add del">
        <pc:chgData name="Pánis Stanislav" userId="1d69e117-2261-4085-a74c-0126c8b16f4e" providerId="ADAL" clId="{C28F468F-E605-4487-B0F6-B1636BB6D203}" dt="2026-05-14T07:55:26.819" v="2053" actId="2696"/>
        <pc:sldMkLst>
          <pc:docMk/>
          <pc:sldMk cId="253481706" sldId="586"/>
        </pc:sldMkLst>
      </pc:sldChg>
      <pc:sldChg chg="del">
        <pc:chgData name="Pánis Stanislav" userId="1d69e117-2261-4085-a74c-0126c8b16f4e" providerId="ADAL" clId="{C28F468F-E605-4487-B0F6-B1636BB6D203}" dt="2026-05-14T07:55:08.398" v="2051" actId="2696"/>
        <pc:sldMkLst>
          <pc:docMk/>
          <pc:sldMk cId="2796153212" sldId="586"/>
        </pc:sldMkLst>
      </pc:sldChg>
      <pc:sldChg chg="addSp modSp add mod ord">
        <pc:chgData name="Pánis Stanislav" userId="1d69e117-2261-4085-a74c-0126c8b16f4e" providerId="ADAL" clId="{C28F468F-E605-4487-B0F6-B1636BB6D203}" dt="2026-05-20T14:08:47.315" v="12042" actId="1076"/>
        <pc:sldMkLst>
          <pc:docMk/>
          <pc:sldMk cId="3846002326" sldId="586"/>
        </pc:sldMkLst>
        <pc:spChg chg="mod">
          <ac:chgData name="Pánis Stanislav" userId="1d69e117-2261-4085-a74c-0126c8b16f4e" providerId="ADAL" clId="{C28F468F-E605-4487-B0F6-B1636BB6D203}" dt="2026-05-20T14:08:47.315" v="12042" actId="1076"/>
          <ac:spMkLst>
            <pc:docMk/>
            <pc:sldMk cId="3846002326" sldId="586"/>
            <ac:spMk id="2" creationId="{EAD32172-5A81-1486-A0B5-2DC425A1097D}"/>
          </ac:spMkLst>
        </pc:spChg>
        <pc:spChg chg="mod">
          <ac:chgData name="Pánis Stanislav" userId="1d69e117-2261-4085-a74c-0126c8b16f4e" providerId="ADAL" clId="{C28F468F-E605-4487-B0F6-B1636BB6D203}" dt="2026-05-14T12:54:42.757" v="6801" actId="255"/>
          <ac:spMkLst>
            <pc:docMk/>
            <pc:sldMk cId="3846002326" sldId="586"/>
            <ac:spMk id="3" creationId="{49AD121A-ACCF-010D-D26F-E2AD28EFBFEA}"/>
          </ac:spMkLst>
        </pc:spChg>
        <pc:picChg chg="add mod">
          <ac:chgData name="Pánis Stanislav" userId="1d69e117-2261-4085-a74c-0126c8b16f4e" providerId="ADAL" clId="{C28F468F-E605-4487-B0F6-B1636BB6D203}" dt="2026-05-20T14:08:44.318" v="12041"/>
          <ac:picMkLst>
            <pc:docMk/>
            <pc:sldMk cId="3846002326" sldId="586"/>
            <ac:picMk id="4" creationId="{6ADA4078-F080-D143-2C77-366F8ADB775D}"/>
          </ac:picMkLst>
        </pc:picChg>
        <pc:picChg chg="mod">
          <ac:chgData name="Pánis Stanislav" userId="1d69e117-2261-4085-a74c-0126c8b16f4e" providerId="ADAL" clId="{C28F468F-E605-4487-B0F6-B1636BB6D203}" dt="2026-05-14T12:54:45.908" v="6802" actId="14100"/>
          <ac:picMkLst>
            <pc:docMk/>
            <pc:sldMk cId="3846002326" sldId="586"/>
            <ac:picMk id="5" creationId="{0FCB0256-9E6B-E313-6951-73193688213D}"/>
          </ac:picMkLst>
        </pc:picChg>
      </pc:sldChg>
      <pc:sldChg chg="del">
        <pc:chgData name="Pánis Stanislav" userId="1d69e117-2261-4085-a74c-0126c8b16f4e" providerId="ADAL" clId="{C28F468F-E605-4487-B0F6-B1636BB6D203}" dt="2026-05-14T12:43:07.194" v="6646" actId="47"/>
        <pc:sldMkLst>
          <pc:docMk/>
          <pc:sldMk cId="2168489124" sldId="587"/>
        </pc:sldMkLst>
      </pc:sldChg>
      <pc:sldChg chg="add del">
        <pc:chgData name="Pánis Stanislav" userId="1d69e117-2261-4085-a74c-0126c8b16f4e" providerId="ADAL" clId="{C28F468F-E605-4487-B0F6-B1636BB6D203}" dt="2026-05-13T13:51:05.811" v="1392" actId="47"/>
        <pc:sldMkLst>
          <pc:docMk/>
          <pc:sldMk cId="2177422216" sldId="588"/>
        </pc:sldMkLst>
      </pc:sldChg>
      <pc:sldChg chg="addSp modSp add mod ord">
        <pc:chgData name="Pánis Stanislav" userId="1d69e117-2261-4085-a74c-0126c8b16f4e" providerId="ADAL" clId="{C28F468F-E605-4487-B0F6-B1636BB6D203}" dt="2026-05-20T13:59:52.221" v="11875" actId="1076"/>
        <pc:sldMkLst>
          <pc:docMk/>
          <pc:sldMk cId="3666241101" sldId="589"/>
        </pc:sldMkLst>
        <pc:spChg chg="mod">
          <ac:chgData name="Pánis Stanislav" userId="1d69e117-2261-4085-a74c-0126c8b16f4e" providerId="ADAL" clId="{C28F468F-E605-4487-B0F6-B1636BB6D203}" dt="2026-05-14T10:24:57.772" v="4810" actId="255"/>
          <ac:spMkLst>
            <pc:docMk/>
            <pc:sldMk cId="3666241101" sldId="589"/>
            <ac:spMk id="3" creationId="{700CC8C1-067B-CBA5-6C9B-BA79210242CF}"/>
          </ac:spMkLst>
        </pc:spChg>
        <pc:picChg chg="add mod">
          <ac:chgData name="Pánis Stanislav" userId="1d69e117-2261-4085-a74c-0126c8b16f4e" providerId="ADAL" clId="{C28F468F-E605-4487-B0F6-B1636BB6D203}" dt="2026-05-20T13:59:52.221" v="11875" actId="1076"/>
          <ac:picMkLst>
            <pc:docMk/>
            <pc:sldMk cId="3666241101" sldId="589"/>
            <ac:picMk id="4" creationId="{CCFB6FA0-1CE1-AA70-A14C-E29A003647F4}"/>
          </ac:picMkLst>
        </pc:picChg>
      </pc:sldChg>
      <pc:sldChg chg="addSp delSp modSp add mod ord">
        <pc:chgData name="Pánis Stanislav" userId="1d69e117-2261-4085-a74c-0126c8b16f4e" providerId="ADAL" clId="{C28F468F-E605-4487-B0F6-B1636BB6D203}" dt="2026-05-20T13:59:46.296" v="11873" actId="1076"/>
        <pc:sldMkLst>
          <pc:docMk/>
          <pc:sldMk cId="1268256458" sldId="590"/>
        </pc:sldMkLst>
        <pc:spChg chg="mod">
          <ac:chgData name="Pánis Stanislav" userId="1d69e117-2261-4085-a74c-0126c8b16f4e" providerId="ADAL" clId="{C28F468F-E605-4487-B0F6-B1636BB6D203}" dt="2026-05-14T10:24:00.732" v="4807" actId="255"/>
          <ac:spMkLst>
            <pc:docMk/>
            <pc:sldMk cId="1268256458" sldId="590"/>
            <ac:spMk id="3" creationId="{A2805747-15FD-1D8D-6FBA-203FF3E95DD9}"/>
          </ac:spMkLst>
        </pc:spChg>
        <pc:picChg chg="mod">
          <ac:chgData name="Pánis Stanislav" userId="1d69e117-2261-4085-a74c-0126c8b16f4e" providerId="ADAL" clId="{C28F468F-E605-4487-B0F6-B1636BB6D203}" dt="2026-05-14T10:24:04.939" v="4808" actId="14100"/>
          <ac:picMkLst>
            <pc:docMk/>
            <pc:sldMk cId="1268256458" sldId="590"/>
            <ac:picMk id="4" creationId="{E11B05C3-CC5C-A0E0-56EE-584760957184}"/>
          </ac:picMkLst>
        </pc:picChg>
        <pc:picChg chg="add mod">
          <ac:chgData name="Pánis Stanislav" userId="1d69e117-2261-4085-a74c-0126c8b16f4e" providerId="ADAL" clId="{C28F468F-E605-4487-B0F6-B1636BB6D203}" dt="2026-05-20T13:59:46.296" v="11873" actId="1076"/>
          <ac:picMkLst>
            <pc:docMk/>
            <pc:sldMk cId="1268256458" sldId="590"/>
            <ac:picMk id="5" creationId="{551966A3-BA25-3F32-6D69-5359A6CA25AE}"/>
          </ac:picMkLst>
        </pc:picChg>
        <pc:picChg chg="add mod">
          <ac:chgData name="Pánis Stanislav" userId="1d69e117-2261-4085-a74c-0126c8b16f4e" providerId="ADAL" clId="{C28F468F-E605-4487-B0F6-B1636BB6D203}" dt="2026-05-14T10:24:06.914" v="4809" actId="1076"/>
          <ac:picMkLst>
            <pc:docMk/>
            <pc:sldMk cId="1268256458" sldId="590"/>
            <ac:picMk id="7" creationId="{5557DA91-0A76-8A36-51EC-350A2C443371}"/>
          </ac:picMkLst>
        </pc:picChg>
      </pc:sldChg>
      <pc:sldChg chg="add del ord">
        <pc:chgData name="Pánis Stanislav" userId="1d69e117-2261-4085-a74c-0126c8b16f4e" providerId="ADAL" clId="{C28F468F-E605-4487-B0F6-B1636BB6D203}" dt="2026-05-13T12:16:14.458" v="291" actId="47"/>
        <pc:sldMkLst>
          <pc:docMk/>
          <pc:sldMk cId="2132169712" sldId="591"/>
        </pc:sldMkLst>
      </pc:sldChg>
      <pc:sldChg chg="addSp modSp new mod">
        <pc:chgData name="Pánis Stanislav" userId="1d69e117-2261-4085-a74c-0126c8b16f4e" providerId="ADAL" clId="{C28F468F-E605-4487-B0F6-B1636BB6D203}" dt="2026-05-20T13:59:42.675" v="11871" actId="1076"/>
        <pc:sldMkLst>
          <pc:docMk/>
          <pc:sldMk cId="1856468636" sldId="592"/>
        </pc:sldMkLst>
        <pc:spChg chg="mod">
          <ac:chgData name="Pánis Stanislav" userId="1d69e117-2261-4085-a74c-0126c8b16f4e" providerId="ADAL" clId="{C28F468F-E605-4487-B0F6-B1636BB6D203}" dt="2026-05-14T10:23:34.605" v="4801" actId="20577"/>
          <ac:spMkLst>
            <pc:docMk/>
            <pc:sldMk cId="1856468636" sldId="592"/>
            <ac:spMk id="2" creationId="{4D78315C-B5C9-5C26-B404-4F28ABF6EBE1}"/>
          </ac:spMkLst>
        </pc:spChg>
        <pc:spChg chg="mod">
          <ac:chgData name="Pánis Stanislav" userId="1d69e117-2261-4085-a74c-0126c8b16f4e" providerId="ADAL" clId="{C28F468F-E605-4487-B0F6-B1636BB6D203}" dt="2026-05-14T10:23:47.627" v="4802" actId="255"/>
          <ac:spMkLst>
            <pc:docMk/>
            <pc:sldMk cId="1856468636" sldId="592"/>
            <ac:spMk id="3" creationId="{D364069E-0CB1-A429-204E-7DE058DD02FD}"/>
          </ac:spMkLst>
        </pc:spChg>
        <pc:picChg chg="add mod">
          <ac:chgData name="Pánis Stanislav" userId="1d69e117-2261-4085-a74c-0126c8b16f4e" providerId="ADAL" clId="{C28F468F-E605-4487-B0F6-B1636BB6D203}" dt="2026-05-20T13:59:42.675" v="11871" actId="1076"/>
          <ac:picMkLst>
            <pc:docMk/>
            <pc:sldMk cId="1856468636" sldId="592"/>
            <ac:picMk id="4" creationId="{97912E7B-94CE-7963-5A0F-2347E6ACBE02}"/>
          </ac:picMkLst>
        </pc:picChg>
        <pc:picChg chg="add mod">
          <ac:chgData name="Pánis Stanislav" userId="1d69e117-2261-4085-a74c-0126c8b16f4e" providerId="ADAL" clId="{C28F468F-E605-4487-B0F6-B1636BB6D203}" dt="2026-05-13T12:15:38.907" v="288" actId="1076"/>
          <ac:picMkLst>
            <pc:docMk/>
            <pc:sldMk cId="1856468636" sldId="592"/>
            <ac:picMk id="5" creationId="{48D6C724-0C39-7785-0079-06F5E4D4EAFD}"/>
          </ac:picMkLst>
        </pc:picChg>
      </pc:sldChg>
      <pc:sldChg chg="addSp delSp modSp new mod">
        <pc:chgData name="Pánis Stanislav" userId="1d69e117-2261-4085-a74c-0126c8b16f4e" providerId="ADAL" clId="{C28F468F-E605-4487-B0F6-B1636BB6D203}" dt="2026-05-20T13:59:56.300" v="11877" actId="1076"/>
        <pc:sldMkLst>
          <pc:docMk/>
          <pc:sldMk cId="420829109" sldId="593"/>
        </pc:sldMkLst>
        <pc:spChg chg="mod">
          <ac:chgData name="Pánis Stanislav" userId="1d69e117-2261-4085-a74c-0126c8b16f4e" providerId="ADAL" clId="{C28F468F-E605-4487-B0F6-B1636BB6D203}" dt="2026-05-14T10:25:02.637" v="4811" actId="1076"/>
          <ac:spMkLst>
            <pc:docMk/>
            <pc:sldMk cId="420829109" sldId="593"/>
            <ac:spMk id="2" creationId="{EC0A2482-7836-EDD1-8EE3-0442D9320C62}"/>
          </ac:spMkLst>
        </pc:spChg>
        <pc:spChg chg="mod">
          <ac:chgData name="Pánis Stanislav" userId="1d69e117-2261-4085-a74c-0126c8b16f4e" providerId="ADAL" clId="{C28F468F-E605-4487-B0F6-B1636BB6D203}" dt="2026-05-14T10:25:26.382" v="4815" actId="948"/>
          <ac:spMkLst>
            <pc:docMk/>
            <pc:sldMk cId="420829109" sldId="593"/>
            <ac:spMk id="3" creationId="{05C260A2-0DB1-E119-DC3A-C5D1D18059C5}"/>
          </ac:spMkLst>
        </pc:spChg>
        <pc:picChg chg="add mod">
          <ac:chgData name="Pánis Stanislav" userId="1d69e117-2261-4085-a74c-0126c8b16f4e" providerId="ADAL" clId="{C28F468F-E605-4487-B0F6-B1636BB6D203}" dt="2026-05-20T13:59:56.300" v="11877" actId="1076"/>
          <ac:picMkLst>
            <pc:docMk/>
            <pc:sldMk cId="420829109" sldId="593"/>
            <ac:picMk id="4" creationId="{E6E408D7-2641-6898-21A5-A0DC5B4EDB42}"/>
          </ac:picMkLst>
        </pc:picChg>
        <pc:picChg chg="add mod">
          <ac:chgData name="Pánis Stanislav" userId="1d69e117-2261-4085-a74c-0126c8b16f4e" providerId="ADAL" clId="{C28F468F-E605-4487-B0F6-B1636BB6D203}" dt="2026-05-14T10:25:18.237" v="4814" actId="1076"/>
          <ac:picMkLst>
            <pc:docMk/>
            <pc:sldMk cId="420829109" sldId="593"/>
            <ac:picMk id="9" creationId="{BB7D3F3D-AF4C-7B27-3733-560C3996F221}"/>
          </ac:picMkLst>
        </pc:picChg>
        <pc:picChg chg="add mod">
          <ac:chgData name="Pánis Stanislav" userId="1d69e117-2261-4085-a74c-0126c8b16f4e" providerId="ADAL" clId="{C28F468F-E605-4487-B0F6-B1636BB6D203}" dt="2026-05-13T12:24:05.987" v="553" actId="14100"/>
          <ac:picMkLst>
            <pc:docMk/>
            <pc:sldMk cId="420829109" sldId="593"/>
            <ac:picMk id="11" creationId="{F6563767-EA95-4D08-59BE-5244D8B12311}"/>
          </ac:picMkLst>
        </pc:picChg>
      </pc:sldChg>
      <pc:sldChg chg="addSp modSp new mod ord">
        <pc:chgData name="Pánis Stanislav" userId="1d69e117-2261-4085-a74c-0126c8b16f4e" providerId="ADAL" clId="{C28F468F-E605-4487-B0F6-B1636BB6D203}" dt="2026-05-20T14:00:40.703" v="11879" actId="1076"/>
        <pc:sldMkLst>
          <pc:docMk/>
          <pc:sldMk cId="4177562236" sldId="594"/>
        </pc:sldMkLst>
        <pc:spChg chg="mod">
          <ac:chgData name="Pánis Stanislav" userId="1d69e117-2261-4085-a74c-0126c8b16f4e" providerId="ADAL" clId="{C28F468F-E605-4487-B0F6-B1636BB6D203}" dt="2026-05-14T10:26:22.392" v="4821" actId="1076"/>
          <ac:spMkLst>
            <pc:docMk/>
            <pc:sldMk cId="4177562236" sldId="594"/>
            <ac:spMk id="2" creationId="{B6D14939-1CA1-5102-F2BF-0B7CCB2441FC}"/>
          </ac:spMkLst>
        </pc:spChg>
        <pc:spChg chg="mod">
          <ac:chgData name="Pánis Stanislav" userId="1d69e117-2261-4085-a74c-0126c8b16f4e" providerId="ADAL" clId="{C28F468F-E605-4487-B0F6-B1636BB6D203}" dt="2026-05-14T10:31:10.642" v="4850" actId="20577"/>
          <ac:spMkLst>
            <pc:docMk/>
            <pc:sldMk cId="4177562236" sldId="594"/>
            <ac:spMk id="3" creationId="{CDE6FDA4-689C-569D-AA10-AD09FAF6A12B}"/>
          </ac:spMkLst>
        </pc:spChg>
        <pc:spChg chg="add mod">
          <ac:chgData name="Pánis Stanislav" userId="1d69e117-2261-4085-a74c-0126c8b16f4e" providerId="ADAL" clId="{C28F468F-E605-4487-B0F6-B1636BB6D203}" dt="2026-05-14T10:31:57.557" v="4901" actId="20577"/>
          <ac:spMkLst>
            <pc:docMk/>
            <pc:sldMk cId="4177562236" sldId="594"/>
            <ac:spMk id="6" creationId="{095DDC12-C628-6C40-D53E-7D7A0BBAFAD3}"/>
          </ac:spMkLst>
        </pc:spChg>
        <pc:spChg chg="add mod">
          <ac:chgData name="Pánis Stanislav" userId="1d69e117-2261-4085-a74c-0126c8b16f4e" providerId="ADAL" clId="{C28F468F-E605-4487-B0F6-B1636BB6D203}" dt="2026-05-14T10:32:32.279" v="4942" actId="207"/>
          <ac:spMkLst>
            <pc:docMk/>
            <pc:sldMk cId="4177562236" sldId="594"/>
            <ac:spMk id="7" creationId="{3C0BB10F-36E9-BE72-FE50-BD62826CA736}"/>
          </ac:spMkLst>
        </pc:spChg>
        <pc:spChg chg="add mod">
          <ac:chgData name="Pánis Stanislav" userId="1d69e117-2261-4085-a74c-0126c8b16f4e" providerId="ADAL" clId="{C28F468F-E605-4487-B0F6-B1636BB6D203}" dt="2026-05-14T10:33:40.044" v="4975" actId="1076"/>
          <ac:spMkLst>
            <pc:docMk/>
            <pc:sldMk cId="4177562236" sldId="594"/>
            <ac:spMk id="8" creationId="{FB5635FE-7404-A995-650D-D76461ADD434}"/>
          </ac:spMkLst>
        </pc:spChg>
        <pc:picChg chg="add mod">
          <ac:chgData name="Pánis Stanislav" userId="1d69e117-2261-4085-a74c-0126c8b16f4e" providerId="ADAL" clId="{C28F468F-E605-4487-B0F6-B1636BB6D203}" dt="2026-05-20T14:00:40.703" v="11879" actId="1076"/>
          <ac:picMkLst>
            <pc:docMk/>
            <pc:sldMk cId="4177562236" sldId="594"/>
            <ac:picMk id="4" creationId="{7A84326A-7574-67BB-30D3-245F729105D3}"/>
          </ac:picMkLst>
        </pc:picChg>
        <pc:picChg chg="add mod">
          <ac:chgData name="Pánis Stanislav" userId="1d69e117-2261-4085-a74c-0126c8b16f4e" providerId="ADAL" clId="{C28F468F-E605-4487-B0F6-B1636BB6D203}" dt="2026-05-14T10:32:42.108" v="4943" actId="14100"/>
          <ac:picMkLst>
            <pc:docMk/>
            <pc:sldMk cId="4177562236" sldId="594"/>
            <ac:picMk id="5" creationId="{F1880EFC-17C6-D239-E853-E6286C7AED61}"/>
          </ac:picMkLst>
        </pc:picChg>
      </pc:sldChg>
      <pc:sldChg chg="addSp delSp modSp new del mod">
        <pc:chgData name="Pánis Stanislav" userId="1d69e117-2261-4085-a74c-0126c8b16f4e" providerId="ADAL" clId="{C28F468F-E605-4487-B0F6-B1636BB6D203}" dt="2026-05-13T12:34:59.748" v="1010" actId="47"/>
        <pc:sldMkLst>
          <pc:docMk/>
          <pc:sldMk cId="690601062" sldId="595"/>
        </pc:sldMkLst>
      </pc:sldChg>
      <pc:sldChg chg="addSp modSp add mod">
        <pc:chgData name="Pánis Stanislav" userId="1d69e117-2261-4085-a74c-0126c8b16f4e" providerId="ADAL" clId="{C28F468F-E605-4487-B0F6-B1636BB6D203}" dt="2026-05-20T14:00:49.372" v="11882" actId="1076"/>
        <pc:sldMkLst>
          <pc:docMk/>
          <pc:sldMk cId="1621658637" sldId="596"/>
        </pc:sldMkLst>
        <pc:spChg chg="mod">
          <ac:chgData name="Pánis Stanislav" userId="1d69e117-2261-4085-a74c-0126c8b16f4e" providerId="ADAL" clId="{C28F468F-E605-4487-B0F6-B1636BB6D203}" dt="2026-05-13T12:35:35.987" v="1024" actId="20577"/>
          <ac:spMkLst>
            <pc:docMk/>
            <pc:sldMk cId="1621658637" sldId="596"/>
            <ac:spMk id="2" creationId="{401E62D3-A8EA-5EAE-A4D3-53F020EA6295}"/>
          </ac:spMkLst>
        </pc:spChg>
        <pc:spChg chg="mod">
          <ac:chgData name="Pánis Stanislav" userId="1d69e117-2261-4085-a74c-0126c8b16f4e" providerId="ADAL" clId="{C28F468F-E605-4487-B0F6-B1636BB6D203}" dt="2026-05-14T10:34:22.960" v="4981" actId="20577"/>
          <ac:spMkLst>
            <pc:docMk/>
            <pc:sldMk cId="1621658637" sldId="596"/>
            <ac:spMk id="3" creationId="{5213C498-D793-FF54-C9C8-BD055A83B06D}"/>
          </ac:spMkLst>
        </pc:spChg>
        <pc:picChg chg="mod">
          <ac:chgData name="Pánis Stanislav" userId="1d69e117-2261-4085-a74c-0126c8b16f4e" providerId="ADAL" clId="{C28F468F-E605-4487-B0F6-B1636BB6D203}" dt="2026-05-14T10:34:32.814" v="4982" actId="14100"/>
          <ac:picMkLst>
            <pc:docMk/>
            <pc:sldMk cId="1621658637" sldId="596"/>
            <ac:picMk id="4" creationId="{530DE0D3-7BD4-9A5D-DC60-2B460E957F82}"/>
          </ac:picMkLst>
        </pc:picChg>
        <pc:picChg chg="add mod">
          <ac:chgData name="Pánis Stanislav" userId="1d69e117-2261-4085-a74c-0126c8b16f4e" providerId="ADAL" clId="{C28F468F-E605-4487-B0F6-B1636BB6D203}" dt="2026-05-20T14:00:49.372" v="11882" actId="1076"/>
          <ac:picMkLst>
            <pc:docMk/>
            <pc:sldMk cId="1621658637" sldId="596"/>
            <ac:picMk id="5" creationId="{A233EC69-C343-5AA7-311E-E20E23BE1418}"/>
          </ac:picMkLst>
        </pc:picChg>
      </pc:sldChg>
      <pc:sldChg chg="addSp delSp modSp add mod ord">
        <pc:chgData name="Pánis Stanislav" userId="1d69e117-2261-4085-a74c-0126c8b16f4e" providerId="ADAL" clId="{C28F468F-E605-4487-B0F6-B1636BB6D203}" dt="2026-05-20T14:00:55.021" v="11884" actId="1076"/>
        <pc:sldMkLst>
          <pc:docMk/>
          <pc:sldMk cId="1737059238" sldId="597"/>
        </pc:sldMkLst>
        <pc:spChg chg="mod">
          <ac:chgData name="Pánis Stanislav" userId="1d69e117-2261-4085-a74c-0126c8b16f4e" providerId="ADAL" clId="{C28F468F-E605-4487-B0F6-B1636BB6D203}" dt="2026-05-14T13:15:48.529" v="7269" actId="20577"/>
          <ac:spMkLst>
            <pc:docMk/>
            <pc:sldMk cId="1737059238" sldId="597"/>
            <ac:spMk id="2" creationId="{E463F812-E538-BE01-64C0-5EB9C2DD4E17}"/>
          </ac:spMkLst>
        </pc:spChg>
        <pc:spChg chg="mod">
          <ac:chgData name="Pánis Stanislav" userId="1d69e117-2261-4085-a74c-0126c8b16f4e" providerId="ADAL" clId="{C28F468F-E605-4487-B0F6-B1636BB6D203}" dt="2026-05-14T13:16:02.507" v="7270" actId="20577"/>
          <ac:spMkLst>
            <pc:docMk/>
            <pc:sldMk cId="1737059238" sldId="597"/>
            <ac:spMk id="3" creationId="{58F2DCA4-E1D0-8768-0856-79EBC0D5752C}"/>
          </ac:spMkLst>
        </pc:spChg>
        <pc:spChg chg="add mod">
          <ac:chgData name="Pánis Stanislav" userId="1d69e117-2261-4085-a74c-0126c8b16f4e" providerId="ADAL" clId="{C28F468F-E605-4487-B0F6-B1636BB6D203}" dt="2026-05-14T10:47:57.571" v="5129" actId="1076"/>
          <ac:spMkLst>
            <pc:docMk/>
            <pc:sldMk cId="1737059238" sldId="597"/>
            <ac:spMk id="6" creationId="{BA4E770D-3F3D-F1EC-F522-A1B851B2EF4D}"/>
          </ac:spMkLst>
        </pc:spChg>
        <pc:spChg chg="add mod">
          <ac:chgData name="Pánis Stanislav" userId="1d69e117-2261-4085-a74c-0126c8b16f4e" providerId="ADAL" clId="{C28F468F-E605-4487-B0F6-B1636BB6D203}" dt="2026-05-14T10:49:27.667" v="5169" actId="1076"/>
          <ac:spMkLst>
            <pc:docMk/>
            <pc:sldMk cId="1737059238" sldId="597"/>
            <ac:spMk id="7" creationId="{898F11EB-3F4D-1C50-BDAA-27D1FBE91D05}"/>
          </ac:spMkLst>
        </pc:spChg>
        <pc:spChg chg="add mod">
          <ac:chgData name="Pánis Stanislav" userId="1d69e117-2261-4085-a74c-0126c8b16f4e" providerId="ADAL" clId="{C28F468F-E605-4487-B0F6-B1636BB6D203}" dt="2026-05-14T10:49:24.899" v="5168" actId="1076"/>
          <ac:spMkLst>
            <pc:docMk/>
            <pc:sldMk cId="1737059238" sldId="597"/>
            <ac:spMk id="8" creationId="{E53A0786-2E60-A036-3050-483268500523}"/>
          </ac:spMkLst>
        </pc:spChg>
        <pc:spChg chg="add mod">
          <ac:chgData name="Pánis Stanislav" userId="1d69e117-2261-4085-a74c-0126c8b16f4e" providerId="ADAL" clId="{C28F468F-E605-4487-B0F6-B1636BB6D203}" dt="2026-05-14T10:51:15.092" v="5192" actId="20577"/>
          <ac:spMkLst>
            <pc:docMk/>
            <pc:sldMk cId="1737059238" sldId="597"/>
            <ac:spMk id="9" creationId="{2DFCED4A-9F49-D36D-CB92-D680FC6F1074}"/>
          </ac:spMkLst>
        </pc:spChg>
        <pc:spChg chg="add mod">
          <ac:chgData name="Pánis Stanislav" userId="1d69e117-2261-4085-a74c-0126c8b16f4e" providerId="ADAL" clId="{C28F468F-E605-4487-B0F6-B1636BB6D203}" dt="2026-05-14T10:49:31.306" v="5170" actId="1076"/>
          <ac:spMkLst>
            <pc:docMk/>
            <pc:sldMk cId="1737059238" sldId="597"/>
            <ac:spMk id="10" creationId="{28D454C8-91D9-25B2-2F19-31066306D86F}"/>
          </ac:spMkLst>
        </pc:spChg>
        <pc:spChg chg="add mod">
          <ac:chgData name="Pánis Stanislav" userId="1d69e117-2261-4085-a74c-0126c8b16f4e" providerId="ADAL" clId="{C28F468F-E605-4487-B0F6-B1636BB6D203}" dt="2026-05-14T10:50:06.405" v="5186" actId="20577"/>
          <ac:spMkLst>
            <pc:docMk/>
            <pc:sldMk cId="1737059238" sldId="597"/>
            <ac:spMk id="11" creationId="{9541742A-0975-1066-DDF4-D30FD06A6DEC}"/>
          </ac:spMkLst>
        </pc:spChg>
        <pc:picChg chg="add mod">
          <ac:chgData name="Pánis Stanislav" userId="1d69e117-2261-4085-a74c-0126c8b16f4e" providerId="ADAL" clId="{C28F468F-E605-4487-B0F6-B1636BB6D203}" dt="2026-05-20T14:00:55.021" v="11884" actId="1076"/>
          <ac:picMkLst>
            <pc:docMk/>
            <pc:sldMk cId="1737059238" sldId="597"/>
            <ac:picMk id="4" creationId="{5B33166C-7B30-3885-DB91-01B6436904CD}"/>
          </ac:picMkLst>
        </pc:picChg>
        <pc:picChg chg="add mod">
          <ac:chgData name="Pánis Stanislav" userId="1d69e117-2261-4085-a74c-0126c8b16f4e" providerId="ADAL" clId="{C28F468F-E605-4487-B0F6-B1636BB6D203}" dt="2026-05-14T10:48:51.877" v="5149" actId="1076"/>
          <ac:picMkLst>
            <pc:docMk/>
            <pc:sldMk cId="1737059238" sldId="597"/>
            <ac:picMk id="5" creationId="{D5165544-410F-4C9D-608B-969233D42544}"/>
          </ac:picMkLst>
        </pc:picChg>
      </pc:sldChg>
      <pc:sldChg chg="add del ord">
        <pc:chgData name="Pánis Stanislav" userId="1d69e117-2261-4085-a74c-0126c8b16f4e" providerId="ADAL" clId="{C28F468F-E605-4487-B0F6-B1636BB6D203}" dt="2026-05-14T10:46:49.421" v="5121" actId="47"/>
        <pc:sldMkLst>
          <pc:docMk/>
          <pc:sldMk cId="1498172428" sldId="598"/>
        </pc:sldMkLst>
      </pc:sldChg>
      <pc:sldChg chg="addSp modSp add mod">
        <pc:chgData name="Pánis Stanislav" userId="1d69e117-2261-4085-a74c-0126c8b16f4e" providerId="ADAL" clId="{C28F468F-E605-4487-B0F6-B1636BB6D203}" dt="2026-05-20T14:01:06.492" v="11888" actId="1076"/>
        <pc:sldMkLst>
          <pc:docMk/>
          <pc:sldMk cId="824849402" sldId="599"/>
        </pc:sldMkLst>
        <pc:spChg chg="mod">
          <ac:chgData name="Pánis Stanislav" userId="1d69e117-2261-4085-a74c-0126c8b16f4e" providerId="ADAL" clId="{C28F468F-E605-4487-B0F6-B1636BB6D203}" dt="2026-05-14T10:52:15.837" v="5200" actId="948"/>
          <ac:spMkLst>
            <pc:docMk/>
            <pc:sldMk cId="824849402" sldId="599"/>
            <ac:spMk id="217" creationId="{37E6FA6B-0659-8F10-F5F4-8FAA8ABD111A}"/>
          </ac:spMkLst>
        </pc:spChg>
        <pc:picChg chg="add mod">
          <ac:chgData name="Pánis Stanislav" userId="1d69e117-2261-4085-a74c-0126c8b16f4e" providerId="ADAL" clId="{C28F468F-E605-4487-B0F6-B1636BB6D203}" dt="2026-05-20T14:01:06.492" v="11888" actId="1076"/>
          <ac:picMkLst>
            <pc:docMk/>
            <pc:sldMk cId="824849402" sldId="599"/>
            <ac:picMk id="2" creationId="{F9C3B80D-2DDB-73A4-65A9-6C4F65111FB3}"/>
          </ac:picMkLst>
        </pc:picChg>
        <pc:picChg chg="mod">
          <ac:chgData name="Pánis Stanislav" userId="1d69e117-2261-4085-a74c-0126c8b16f4e" providerId="ADAL" clId="{C28F468F-E605-4487-B0F6-B1636BB6D203}" dt="2026-05-14T10:52:18.108" v="5201" actId="1076"/>
          <ac:picMkLst>
            <pc:docMk/>
            <pc:sldMk cId="824849402" sldId="599"/>
            <ac:picMk id="3" creationId="{FD23D300-B028-181D-9308-969A74C798D1}"/>
          </ac:picMkLst>
        </pc:picChg>
        <pc:picChg chg="mod">
          <ac:chgData name="Pánis Stanislav" userId="1d69e117-2261-4085-a74c-0126c8b16f4e" providerId="ADAL" clId="{C28F468F-E605-4487-B0F6-B1636BB6D203}" dt="2026-05-14T10:52:19.611" v="5202" actId="1076"/>
          <ac:picMkLst>
            <pc:docMk/>
            <pc:sldMk cId="824849402" sldId="599"/>
            <ac:picMk id="4" creationId="{0467D736-0283-4347-8F82-23A35FE40131}"/>
          </ac:picMkLst>
        </pc:picChg>
      </pc:sldChg>
      <pc:sldChg chg="addSp modSp add mod ord">
        <pc:chgData name="Pánis Stanislav" userId="1d69e117-2261-4085-a74c-0126c8b16f4e" providerId="ADAL" clId="{C28F468F-E605-4487-B0F6-B1636BB6D203}" dt="2026-05-20T14:01:14.155" v="11891" actId="1076"/>
        <pc:sldMkLst>
          <pc:docMk/>
          <pc:sldMk cId="677936294" sldId="600"/>
        </pc:sldMkLst>
        <pc:spChg chg="mod">
          <ac:chgData name="Pánis Stanislav" userId="1d69e117-2261-4085-a74c-0126c8b16f4e" providerId="ADAL" clId="{C28F468F-E605-4487-B0F6-B1636BB6D203}" dt="2026-05-20T14:01:11.705" v="11890" actId="1076"/>
          <ac:spMkLst>
            <pc:docMk/>
            <pc:sldMk cId="677936294" sldId="600"/>
            <ac:spMk id="2" creationId="{123EE08F-D166-5F70-12F6-EB335E2A0803}"/>
          </ac:spMkLst>
        </pc:spChg>
        <pc:spChg chg="mod">
          <ac:chgData name="Pánis Stanislav" userId="1d69e117-2261-4085-a74c-0126c8b16f4e" providerId="ADAL" clId="{C28F468F-E605-4487-B0F6-B1636BB6D203}" dt="2026-05-14T10:52:30.500" v="5203" actId="255"/>
          <ac:spMkLst>
            <pc:docMk/>
            <pc:sldMk cId="677936294" sldId="600"/>
            <ac:spMk id="3" creationId="{C57028F7-4F43-0401-6E7A-0D9C27FAA90D}"/>
          </ac:spMkLst>
        </pc:spChg>
        <pc:picChg chg="add mod">
          <ac:chgData name="Pánis Stanislav" userId="1d69e117-2261-4085-a74c-0126c8b16f4e" providerId="ADAL" clId="{C28F468F-E605-4487-B0F6-B1636BB6D203}" dt="2026-05-20T14:01:14.155" v="11891" actId="1076"/>
          <ac:picMkLst>
            <pc:docMk/>
            <pc:sldMk cId="677936294" sldId="600"/>
            <ac:picMk id="5" creationId="{10A64033-7E47-E88A-D752-7CE3AEBBCF56}"/>
          </ac:picMkLst>
        </pc:picChg>
      </pc:sldChg>
      <pc:sldChg chg="addSp modSp add mod ord">
        <pc:chgData name="Pánis Stanislav" userId="1d69e117-2261-4085-a74c-0126c8b16f4e" providerId="ADAL" clId="{C28F468F-E605-4487-B0F6-B1636BB6D203}" dt="2026-05-20T14:00:59.916" v="11886" actId="1076"/>
        <pc:sldMkLst>
          <pc:docMk/>
          <pc:sldMk cId="73988764" sldId="601"/>
        </pc:sldMkLst>
        <pc:spChg chg="mod">
          <ac:chgData name="Pánis Stanislav" userId="1d69e117-2261-4085-a74c-0126c8b16f4e" providerId="ADAL" clId="{C28F468F-E605-4487-B0F6-B1636BB6D203}" dt="2026-05-14T10:51:36.756" v="5194" actId="1076"/>
          <ac:spMkLst>
            <pc:docMk/>
            <pc:sldMk cId="73988764" sldId="601"/>
            <ac:spMk id="3" creationId="{3C09BD2A-F73A-E170-5CC9-782AE431F7B0}"/>
          </ac:spMkLst>
        </pc:spChg>
        <pc:spChg chg="mod">
          <ac:chgData name="Pánis Stanislav" userId="1d69e117-2261-4085-a74c-0126c8b16f4e" providerId="ADAL" clId="{C28F468F-E605-4487-B0F6-B1636BB6D203}" dt="2026-05-13T13:18:31.196" v="1186" actId="1076"/>
          <ac:spMkLst>
            <pc:docMk/>
            <pc:sldMk cId="73988764" sldId="601"/>
            <ac:spMk id="6" creationId="{FB221347-625E-7C24-9AA3-D76D6AED6FE4}"/>
          </ac:spMkLst>
        </pc:spChg>
        <pc:picChg chg="add mod">
          <ac:chgData name="Pánis Stanislav" userId="1d69e117-2261-4085-a74c-0126c8b16f4e" providerId="ADAL" clId="{C28F468F-E605-4487-B0F6-B1636BB6D203}" dt="2026-05-20T14:00:59.916" v="11886" actId="1076"/>
          <ac:picMkLst>
            <pc:docMk/>
            <pc:sldMk cId="73988764" sldId="601"/>
            <ac:picMk id="4" creationId="{9BA56F80-6993-6159-226C-6F16B9BA0467}"/>
          </ac:picMkLst>
        </pc:picChg>
        <pc:picChg chg="mod">
          <ac:chgData name="Pánis Stanislav" userId="1d69e117-2261-4085-a74c-0126c8b16f4e" providerId="ADAL" clId="{C28F468F-E605-4487-B0F6-B1636BB6D203}" dt="2026-05-13T13:19:15.972" v="1198" actId="14100"/>
          <ac:picMkLst>
            <pc:docMk/>
            <pc:sldMk cId="73988764" sldId="601"/>
            <ac:picMk id="5" creationId="{30204707-B888-7224-9BB5-14F6E9A50DF5}"/>
          </ac:picMkLst>
        </pc:picChg>
        <pc:picChg chg="add mod">
          <ac:chgData name="Pánis Stanislav" userId="1d69e117-2261-4085-a74c-0126c8b16f4e" providerId="ADAL" clId="{C28F468F-E605-4487-B0F6-B1636BB6D203}" dt="2026-05-13T13:19:17.646" v="1199" actId="14100"/>
          <ac:picMkLst>
            <pc:docMk/>
            <pc:sldMk cId="73988764" sldId="601"/>
            <ac:picMk id="7" creationId="{5DD5B909-E4C2-1F9B-6CD1-707367321E19}"/>
          </ac:picMkLst>
        </pc:picChg>
      </pc:sldChg>
      <pc:sldChg chg="addSp delSp modSp new mod">
        <pc:chgData name="Pánis Stanislav" userId="1d69e117-2261-4085-a74c-0126c8b16f4e" providerId="ADAL" clId="{C28F468F-E605-4487-B0F6-B1636BB6D203}" dt="2026-05-21T09:55:38.387" v="12516" actId="1076"/>
        <pc:sldMkLst>
          <pc:docMk/>
          <pc:sldMk cId="4120020944" sldId="602"/>
        </pc:sldMkLst>
        <pc:spChg chg="mod">
          <ac:chgData name="Pánis Stanislav" userId="1d69e117-2261-4085-a74c-0126c8b16f4e" providerId="ADAL" clId="{C28F468F-E605-4487-B0F6-B1636BB6D203}" dt="2026-05-21T09:55:38.387" v="12516" actId="1076"/>
          <ac:spMkLst>
            <pc:docMk/>
            <pc:sldMk cId="4120020944" sldId="602"/>
            <ac:spMk id="2" creationId="{A635F653-127D-D59C-44A3-22DFD652502B}"/>
          </ac:spMkLst>
        </pc:spChg>
        <pc:spChg chg="mod">
          <ac:chgData name="Pánis Stanislav" userId="1d69e117-2261-4085-a74c-0126c8b16f4e" providerId="ADAL" clId="{C28F468F-E605-4487-B0F6-B1636BB6D203}" dt="2026-05-19T07:51:46.397" v="9274" actId="20577"/>
          <ac:spMkLst>
            <pc:docMk/>
            <pc:sldMk cId="4120020944" sldId="602"/>
            <ac:spMk id="3" creationId="{A77EEAC7-E8E5-7029-09F4-40C0967D41C0}"/>
          </ac:spMkLst>
        </pc:spChg>
        <pc:spChg chg="add mod">
          <ac:chgData name="Pánis Stanislav" userId="1d69e117-2261-4085-a74c-0126c8b16f4e" providerId="ADAL" clId="{C28F468F-E605-4487-B0F6-B1636BB6D203}" dt="2026-05-14T10:59:15.892" v="5263" actId="1076"/>
          <ac:spMkLst>
            <pc:docMk/>
            <pc:sldMk cId="4120020944" sldId="602"/>
            <ac:spMk id="4" creationId="{5F9AD177-01DF-9793-2BAC-5D1B244DBDBC}"/>
          </ac:spMkLst>
        </pc:spChg>
        <pc:spChg chg="add mod">
          <ac:chgData name="Pánis Stanislav" userId="1d69e117-2261-4085-a74c-0126c8b16f4e" providerId="ADAL" clId="{C28F468F-E605-4487-B0F6-B1636BB6D203}" dt="2026-05-14T10:59:12.605" v="5262" actId="1076"/>
          <ac:spMkLst>
            <pc:docMk/>
            <pc:sldMk cId="4120020944" sldId="602"/>
            <ac:spMk id="7" creationId="{9E150FFC-CBE9-5F45-A729-48D048FDF670}"/>
          </ac:spMkLst>
        </pc:spChg>
        <pc:picChg chg="add mod">
          <ac:chgData name="Pánis Stanislav" userId="1d69e117-2261-4085-a74c-0126c8b16f4e" providerId="ADAL" clId="{C28F468F-E605-4487-B0F6-B1636BB6D203}" dt="2026-05-20T14:01:54.506" v="11906" actId="1076"/>
          <ac:picMkLst>
            <pc:docMk/>
            <pc:sldMk cId="4120020944" sldId="602"/>
            <ac:picMk id="5" creationId="{3160CEA1-3BD2-E44E-BC08-E890A5528D41}"/>
          </ac:picMkLst>
        </pc:picChg>
        <pc:picChg chg="add mod ord">
          <ac:chgData name="Pánis Stanislav" userId="1d69e117-2261-4085-a74c-0126c8b16f4e" providerId="ADAL" clId="{C28F468F-E605-4487-B0F6-B1636BB6D203}" dt="2026-05-14T10:58:53.859" v="5260" actId="14100"/>
          <ac:picMkLst>
            <pc:docMk/>
            <pc:sldMk cId="4120020944" sldId="602"/>
            <ac:picMk id="6" creationId="{D6BF9FEE-DE1F-FC56-A490-783AD80088A0}"/>
          </ac:picMkLst>
        </pc:picChg>
      </pc:sldChg>
      <pc:sldChg chg="addSp modSp new mod">
        <pc:chgData name="Pánis Stanislav" userId="1d69e117-2261-4085-a74c-0126c8b16f4e" providerId="ADAL" clId="{C28F468F-E605-4487-B0F6-B1636BB6D203}" dt="2026-05-20T14:02:38.805" v="11924" actId="1076"/>
        <pc:sldMkLst>
          <pc:docMk/>
          <pc:sldMk cId="1705982282" sldId="603"/>
        </pc:sldMkLst>
        <pc:spChg chg="mod">
          <ac:chgData name="Pánis Stanislav" userId="1d69e117-2261-4085-a74c-0126c8b16f4e" providerId="ADAL" clId="{C28F468F-E605-4487-B0F6-B1636BB6D203}" dt="2026-05-20T14:02:38.805" v="11924" actId="1076"/>
          <ac:spMkLst>
            <pc:docMk/>
            <pc:sldMk cId="1705982282" sldId="603"/>
            <ac:spMk id="2" creationId="{0D7E8932-1E1E-B077-8ED9-8195AAB19EE1}"/>
          </ac:spMkLst>
        </pc:spChg>
        <pc:spChg chg="mod">
          <ac:chgData name="Pánis Stanislav" userId="1d69e117-2261-4085-a74c-0126c8b16f4e" providerId="ADAL" clId="{C28F468F-E605-4487-B0F6-B1636BB6D203}" dt="2026-05-14T13:17:36.347" v="7350" actId="20577"/>
          <ac:spMkLst>
            <pc:docMk/>
            <pc:sldMk cId="1705982282" sldId="603"/>
            <ac:spMk id="3" creationId="{53B40951-78AD-0428-CC9A-F1E3D24F1774}"/>
          </ac:spMkLst>
        </pc:spChg>
        <pc:spChg chg="add mod">
          <ac:chgData name="Pánis Stanislav" userId="1d69e117-2261-4085-a74c-0126c8b16f4e" providerId="ADAL" clId="{C28F468F-E605-4487-B0F6-B1636BB6D203}" dt="2026-05-14T11:45:50.604" v="6083" actId="1076"/>
          <ac:spMkLst>
            <pc:docMk/>
            <pc:sldMk cId="1705982282" sldId="603"/>
            <ac:spMk id="6" creationId="{7C29AA9B-BD3E-5CFA-B829-F51C7DDEC153}"/>
          </ac:spMkLst>
        </pc:spChg>
        <pc:spChg chg="add mod">
          <ac:chgData name="Pánis Stanislav" userId="1d69e117-2261-4085-a74c-0126c8b16f4e" providerId="ADAL" clId="{C28F468F-E605-4487-B0F6-B1636BB6D203}" dt="2026-05-14T11:47:30.654" v="6183" actId="1076"/>
          <ac:spMkLst>
            <pc:docMk/>
            <pc:sldMk cId="1705982282" sldId="603"/>
            <ac:spMk id="7" creationId="{008C8335-E36A-D342-F04F-E9C9DC597A73}"/>
          </ac:spMkLst>
        </pc:spChg>
        <pc:spChg chg="add mod">
          <ac:chgData name="Pánis Stanislav" userId="1d69e117-2261-4085-a74c-0126c8b16f4e" providerId="ADAL" clId="{C28F468F-E605-4487-B0F6-B1636BB6D203}" dt="2026-05-14T11:47:07.714" v="6171" actId="207"/>
          <ac:spMkLst>
            <pc:docMk/>
            <pc:sldMk cId="1705982282" sldId="603"/>
            <ac:spMk id="9" creationId="{024BCEFB-0852-987C-6EB6-DBA42B613CEA}"/>
          </ac:spMkLst>
        </pc:spChg>
        <pc:spChg chg="add mod">
          <ac:chgData name="Pánis Stanislav" userId="1d69e117-2261-4085-a74c-0126c8b16f4e" providerId="ADAL" clId="{C28F468F-E605-4487-B0F6-B1636BB6D203}" dt="2026-05-14T11:47:21.329" v="6177" actId="207"/>
          <ac:spMkLst>
            <pc:docMk/>
            <pc:sldMk cId="1705982282" sldId="603"/>
            <ac:spMk id="10" creationId="{9AAFCB72-C653-A630-256D-99F89C6050B8}"/>
          </ac:spMkLst>
        </pc:spChg>
        <pc:picChg chg="add mod">
          <ac:chgData name="Pánis Stanislav" userId="1d69e117-2261-4085-a74c-0126c8b16f4e" providerId="ADAL" clId="{C28F468F-E605-4487-B0F6-B1636BB6D203}" dt="2026-05-20T14:02:37.074" v="11923" actId="1076"/>
          <ac:picMkLst>
            <pc:docMk/>
            <pc:sldMk cId="1705982282" sldId="603"/>
            <ac:picMk id="4" creationId="{EB1E2818-06CC-38B6-F036-A085902C3176}"/>
          </ac:picMkLst>
        </pc:picChg>
        <pc:picChg chg="add mod">
          <ac:chgData name="Pánis Stanislav" userId="1d69e117-2261-4085-a74c-0126c8b16f4e" providerId="ADAL" clId="{C28F468F-E605-4487-B0F6-B1636BB6D203}" dt="2026-05-14T11:45:23.156" v="6059" actId="14100"/>
          <ac:picMkLst>
            <pc:docMk/>
            <pc:sldMk cId="1705982282" sldId="603"/>
            <ac:picMk id="5" creationId="{EB9AE063-9C2B-E25D-C602-6C5D29B5C587}"/>
          </ac:picMkLst>
        </pc:picChg>
        <pc:picChg chg="add mod">
          <ac:chgData name="Pánis Stanislav" userId="1d69e117-2261-4085-a74c-0126c8b16f4e" providerId="ADAL" clId="{C28F468F-E605-4487-B0F6-B1636BB6D203}" dt="2026-05-14T11:47:34.789" v="6184" actId="14100"/>
          <ac:picMkLst>
            <pc:docMk/>
            <pc:sldMk cId="1705982282" sldId="603"/>
            <ac:picMk id="12290" creationId="{FAF8DEF3-0496-38E0-1FCF-718D0242F211}"/>
          </ac:picMkLst>
        </pc:picChg>
      </pc:sldChg>
      <pc:sldChg chg="addSp modSp new mod ord">
        <pc:chgData name="Pánis Stanislav" userId="1d69e117-2261-4085-a74c-0126c8b16f4e" providerId="ADAL" clId="{C28F468F-E605-4487-B0F6-B1636BB6D203}" dt="2026-05-20T14:08:42.380" v="12040"/>
        <pc:sldMkLst>
          <pc:docMk/>
          <pc:sldMk cId="2409184445" sldId="604"/>
        </pc:sldMkLst>
        <pc:spChg chg="mod">
          <ac:chgData name="Pánis Stanislav" userId="1d69e117-2261-4085-a74c-0126c8b16f4e" providerId="ADAL" clId="{C28F468F-E605-4487-B0F6-B1636BB6D203}" dt="2026-05-14T08:13:03.604" v="2382" actId="1076"/>
          <ac:spMkLst>
            <pc:docMk/>
            <pc:sldMk cId="2409184445" sldId="604"/>
            <ac:spMk id="2" creationId="{F123CBF5-BDFC-B378-4F26-81ACF60E5022}"/>
          </ac:spMkLst>
        </pc:spChg>
        <pc:spChg chg="mod">
          <ac:chgData name="Pánis Stanislav" userId="1d69e117-2261-4085-a74c-0126c8b16f4e" providerId="ADAL" clId="{C28F468F-E605-4487-B0F6-B1636BB6D203}" dt="2026-05-19T06:29:33.612" v="8567" actId="20577"/>
          <ac:spMkLst>
            <pc:docMk/>
            <pc:sldMk cId="2409184445" sldId="604"/>
            <ac:spMk id="3" creationId="{E15A717C-B4B3-06C8-2E70-25F05F8F9BF3}"/>
          </ac:spMkLst>
        </pc:spChg>
        <pc:spChg chg="add mod">
          <ac:chgData name="Pánis Stanislav" userId="1d69e117-2261-4085-a74c-0126c8b16f4e" providerId="ADAL" clId="{C28F468F-E605-4487-B0F6-B1636BB6D203}" dt="2026-05-14T08:12:28.418" v="2381" actId="1076"/>
          <ac:spMkLst>
            <pc:docMk/>
            <pc:sldMk cId="2409184445" sldId="604"/>
            <ac:spMk id="4" creationId="{8E934242-367F-304D-9FE0-7F82F7E1A3A1}"/>
          </ac:spMkLst>
        </pc:spChg>
        <pc:spChg chg="add mod">
          <ac:chgData name="Pánis Stanislav" userId="1d69e117-2261-4085-a74c-0126c8b16f4e" providerId="ADAL" clId="{C28F468F-E605-4487-B0F6-B1636BB6D203}" dt="2026-05-14T10:11:09.659" v="4781" actId="1076"/>
          <ac:spMkLst>
            <pc:docMk/>
            <pc:sldMk cId="2409184445" sldId="604"/>
            <ac:spMk id="5" creationId="{68ECCA07-3DCA-C256-71CE-42E07FA23760}"/>
          </ac:spMkLst>
        </pc:spChg>
        <pc:picChg chg="add mod">
          <ac:chgData name="Pánis Stanislav" userId="1d69e117-2261-4085-a74c-0126c8b16f4e" providerId="ADAL" clId="{C28F468F-E605-4487-B0F6-B1636BB6D203}" dt="2026-05-20T14:08:42.380" v="12040"/>
          <ac:picMkLst>
            <pc:docMk/>
            <pc:sldMk cId="2409184445" sldId="604"/>
            <ac:picMk id="6" creationId="{DDE22FF2-C016-B555-B1C5-98DA957A21D1}"/>
          </ac:picMkLst>
        </pc:picChg>
        <pc:picChg chg="add mod">
          <ac:chgData name="Pánis Stanislav" userId="1d69e117-2261-4085-a74c-0126c8b16f4e" providerId="ADAL" clId="{C28F468F-E605-4487-B0F6-B1636BB6D203}" dt="2026-05-14T13:40:52.721" v="7826" actId="14100"/>
          <ac:picMkLst>
            <pc:docMk/>
            <pc:sldMk cId="2409184445" sldId="604"/>
            <ac:picMk id="4098" creationId="{39493521-A26F-8CAF-F7CB-5C43E7FABB51}"/>
          </ac:picMkLst>
        </pc:picChg>
      </pc:sldChg>
      <pc:sldChg chg="addSp modSp new mod">
        <pc:chgData name="Pánis Stanislav" userId="1d69e117-2261-4085-a74c-0126c8b16f4e" providerId="ADAL" clId="{C28F468F-E605-4487-B0F6-B1636BB6D203}" dt="2026-05-20T14:08:38.514" v="12039" actId="1076"/>
        <pc:sldMkLst>
          <pc:docMk/>
          <pc:sldMk cId="585693312" sldId="605"/>
        </pc:sldMkLst>
        <pc:spChg chg="mod">
          <ac:chgData name="Pánis Stanislav" userId="1d69e117-2261-4085-a74c-0126c8b16f4e" providerId="ADAL" clId="{C28F468F-E605-4487-B0F6-B1636BB6D203}" dt="2026-05-20T14:08:37.020" v="12038" actId="1076"/>
          <ac:spMkLst>
            <pc:docMk/>
            <pc:sldMk cId="585693312" sldId="605"/>
            <ac:spMk id="2" creationId="{47096609-5112-74FA-72CA-7B15D246FA2B}"/>
          </ac:spMkLst>
        </pc:spChg>
        <pc:spChg chg="mod">
          <ac:chgData name="Pánis Stanislav" userId="1d69e117-2261-4085-a74c-0126c8b16f4e" providerId="ADAL" clId="{C28F468F-E605-4487-B0F6-B1636BB6D203}" dt="2026-05-20T12:57:00.084" v="11832" actId="5793"/>
          <ac:spMkLst>
            <pc:docMk/>
            <pc:sldMk cId="585693312" sldId="605"/>
            <ac:spMk id="3" creationId="{824D9072-B7EC-C870-4960-4A0303C3BD9D}"/>
          </ac:spMkLst>
        </pc:spChg>
        <pc:picChg chg="add mod">
          <ac:chgData name="Pánis Stanislav" userId="1d69e117-2261-4085-a74c-0126c8b16f4e" providerId="ADAL" clId="{C28F468F-E605-4487-B0F6-B1636BB6D203}" dt="2026-05-20T14:08:38.514" v="12039" actId="1076"/>
          <ac:picMkLst>
            <pc:docMk/>
            <pc:sldMk cId="585693312" sldId="605"/>
            <ac:picMk id="4" creationId="{277640F4-2DBC-AAD8-12B6-329A2728C5B9}"/>
          </ac:picMkLst>
        </pc:picChg>
        <pc:picChg chg="add mod">
          <ac:chgData name="Pánis Stanislav" userId="1d69e117-2261-4085-a74c-0126c8b16f4e" providerId="ADAL" clId="{C28F468F-E605-4487-B0F6-B1636BB6D203}" dt="2026-05-14T08:21:55.312" v="2474" actId="14100"/>
          <ac:picMkLst>
            <pc:docMk/>
            <pc:sldMk cId="585693312" sldId="605"/>
            <ac:picMk id="5122" creationId="{57D5714B-EC89-25E4-BD0D-E6DFFF1C63CB}"/>
          </ac:picMkLst>
        </pc:picChg>
      </pc:sldChg>
      <pc:sldChg chg="addSp modSp new mod ord">
        <pc:chgData name="Pánis Stanislav" userId="1d69e117-2261-4085-a74c-0126c8b16f4e" providerId="ADAL" clId="{C28F468F-E605-4487-B0F6-B1636BB6D203}" dt="2026-05-20T14:08:31.286" v="12036"/>
        <pc:sldMkLst>
          <pc:docMk/>
          <pc:sldMk cId="3183357222" sldId="606"/>
        </pc:sldMkLst>
        <pc:spChg chg="mod">
          <ac:chgData name="Pánis Stanislav" userId="1d69e117-2261-4085-a74c-0126c8b16f4e" providerId="ADAL" clId="{C28F468F-E605-4487-B0F6-B1636BB6D203}" dt="2026-05-14T09:09:37.309" v="3294" actId="20577"/>
          <ac:spMkLst>
            <pc:docMk/>
            <pc:sldMk cId="3183357222" sldId="606"/>
            <ac:spMk id="2" creationId="{028F1B56-CFD4-DF57-BA5F-FCE9711A3F42}"/>
          </ac:spMkLst>
        </pc:spChg>
        <pc:spChg chg="mod">
          <ac:chgData name="Pánis Stanislav" userId="1d69e117-2261-4085-a74c-0126c8b16f4e" providerId="ADAL" clId="{C28F468F-E605-4487-B0F6-B1636BB6D203}" dt="2026-05-14T12:55:23.215" v="6804" actId="255"/>
          <ac:spMkLst>
            <pc:docMk/>
            <pc:sldMk cId="3183357222" sldId="606"/>
            <ac:spMk id="3" creationId="{B1550EE8-47B5-4C7D-A65A-0055A0051945}"/>
          </ac:spMkLst>
        </pc:spChg>
        <pc:picChg chg="add mod">
          <ac:chgData name="Pánis Stanislav" userId="1d69e117-2261-4085-a74c-0126c8b16f4e" providerId="ADAL" clId="{C28F468F-E605-4487-B0F6-B1636BB6D203}" dt="2026-05-14T08:35:24.093" v="2744" actId="1076"/>
          <ac:picMkLst>
            <pc:docMk/>
            <pc:sldMk cId="3183357222" sldId="606"/>
            <ac:picMk id="4" creationId="{E6EC2786-B12B-317F-8BBB-9541FFDAC529}"/>
          </ac:picMkLst>
        </pc:picChg>
        <pc:picChg chg="add mod">
          <ac:chgData name="Pánis Stanislav" userId="1d69e117-2261-4085-a74c-0126c8b16f4e" providerId="ADAL" clId="{C28F468F-E605-4487-B0F6-B1636BB6D203}" dt="2026-05-14T08:35:29.436" v="2748" actId="14100"/>
          <ac:picMkLst>
            <pc:docMk/>
            <pc:sldMk cId="3183357222" sldId="606"/>
            <ac:picMk id="5" creationId="{3CBF13B3-FCEB-35DC-3D54-38A1EF6189C1}"/>
          </ac:picMkLst>
        </pc:picChg>
        <pc:picChg chg="add mod">
          <ac:chgData name="Pánis Stanislav" userId="1d69e117-2261-4085-a74c-0126c8b16f4e" providerId="ADAL" clId="{C28F468F-E605-4487-B0F6-B1636BB6D203}" dt="2026-05-20T14:08:31.286" v="12036"/>
          <ac:picMkLst>
            <pc:docMk/>
            <pc:sldMk cId="3183357222" sldId="606"/>
            <ac:picMk id="6" creationId="{8BAF41A9-5214-41F6-9A6E-A985BC5C4EA6}"/>
          </ac:picMkLst>
        </pc:picChg>
      </pc:sldChg>
      <pc:sldChg chg="addSp modSp new mod">
        <pc:chgData name="Pánis Stanislav" userId="1d69e117-2261-4085-a74c-0126c8b16f4e" providerId="ADAL" clId="{C28F468F-E605-4487-B0F6-B1636BB6D203}" dt="2026-05-20T14:07:54.194" v="12026" actId="1076"/>
        <pc:sldMkLst>
          <pc:docMk/>
          <pc:sldMk cId="1490649408" sldId="607"/>
        </pc:sldMkLst>
        <pc:spChg chg="mod">
          <ac:chgData name="Pánis Stanislav" userId="1d69e117-2261-4085-a74c-0126c8b16f4e" providerId="ADAL" clId="{C28F468F-E605-4487-B0F6-B1636BB6D203}" dt="2026-05-20T14:07:54.194" v="12026" actId="1076"/>
          <ac:spMkLst>
            <pc:docMk/>
            <pc:sldMk cId="1490649408" sldId="607"/>
            <ac:spMk id="2" creationId="{32897BA7-76C1-CDC9-077D-37CA86C1F8A7}"/>
          </ac:spMkLst>
        </pc:spChg>
        <pc:spChg chg="mod">
          <ac:chgData name="Pánis Stanislav" userId="1d69e117-2261-4085-a74c-0126c8b16f4e" providerId="ADAL" clId="{C28F468F-E605-4487-B0F6-B1636BB6D203}" dt="2026-05-14T12:56:25.223" v="6827" actId="255"/>
          <ac:spMkLst>
            <pc:docMk/>
            <pc:sldMk cId="1490649408" sldId="607"/>
            <ac:spMk id="3" creationId="{BFE49523-D3C0-FE05-8CB9-BDCA66D61CC6}"/>
          </ac:spMkLst>
        </pc:spChg>
        <pc:picChg chg="add mod">
          <ac:chgData name="Pánis Stanislav" userId="1d69e117-2261-4085-a74c-0126c8b16f4e" providerId="ADAL" clId="{C28F468F-E605-4487-B0F6-B1636BB6D203}" dt="2026-05-20T12:40:32.508" v="11702" actId="14100"/>
          <ac:picMkLst>
            <pc:docMk/>
            <pc:sldMk cId="1490649408" sldId="607"/>
            <ac:picMk id="4" creationId="{3B9284BC-4E67-BC57-F22D-01BABD0D7529}"/>
          </ac:picMkLst>
        </pc:picChg>
        <pc:picChg chg="add mod">
          <ac:chgData name="Pánis Stanislav" userId="1d69e117-2261-4085-a74c-0126c8b16f4e" providerId="ADAL" clId="{C28F468F-E605-4487-B0F6-B1636BB6D203}" dt="2026-05-20T12:40:33.941" v="11703" actId="14100"/>
          <ac:picMkLst>
            <pc:docMk/>
            <pc:sldMk cId="1490649408" sldId="607"/>
            <ac:picMk id="6" creationId="{6901C41C-7166-12B1-350F-185FF57A34D5}"/>
          </ac:picMkLst>
        </pc:picChg>
        <pc:picChg chg="add mod">
          <ac:chgData name="Pánis Stanislav" userId="1d69e117-2261-4085-a74c-0126c8b16f4e" providerId="ADAL" clId="{C28F468F-E605-4487-B0F6-B1636BB6D203}" dt="2026-05-20T14:07:49.592" v="12024" actId="1076"/>
          <ac:picMkLst>
            <pc:docMk/>
            <pc:sldMk cId="1490649408" sldId="607"/>
            <ac:picMk id="7" creationId="{BE605274-F7ED-1CD1-FA59-B94533A7F098}"/>
          </ac:picMkLst>
        </pc:picChg>
      </pc:sldChg>
      <pc:sldChg chg="addSp modSp new mod">
        <pc:chgData name="Pánis Stanislav" userId="1d69e117-2261-4085-a74c-0126c8b16f4e" providerId="ADAL" clId="{C28F468F-E605-4487-B0F6-B1636BB6D203}" dt="2026-05-20T14:07:31.441" v="12017"/>
        <pc:sldMkLst>
          <pc:docMk/>
          <pc:sldMk cId="2025591359" sldId="608"/>
        </pc:sldMkLst>
        <pc:spChg chg="mod">
          <ac:chgData name="Pánis Stanislav" userId="1d69e117-2261-4085-a74c-0126c8b16f4e" providerId="ADAL" clId="{C28F468F-E605-4487-B0F6-B1636BB6D203}" dt="2026-05-14T12:57:45.363" v="6833" actId="20577"/>
          <ac:spMkLst>
            <pc:docMk/>
            <pc:sldMk cId="2025591359" sldId="608"/>
            <ac:spMk id="2" creationId="{B9DD9FB0-9C3C-A0B3-2940-01111405BBA0}"/>
          </ac:spMkLst>
        </pc:spChg>
        <pc:spChg chg="mod">
          <ac:chgData name="Pánis Stanislav" userId="1d69e117-2261-4085-a74c-0126c8b16f4e" providerId="ADAL" clId="{C28F468F-E605-4487-B0F6-B1636BB6D203}" dt="2026-05-14T12:56:52.810" v="6829" actId="255"/>
          <ac:spMkLst>
            <pc:docMk/>
            <pc:sldMk cId="2025591359" sldId="608"/>
            <ac:spMk id="3" creationId="{6AB1C274-6AB9-EF72-67C4-311837939A70}"/>
          </ac:spMkLst>
        </pc:spChg>
        <pc:picChg chg="add mod">
          <ac:chgData name="Pánis Stanislav" userId="1d69e117-2261-4085-a74c-0126c8b16f4e" providerId="ADAL" clId="{C28F468F-E605-4487-B0F6-B1636BB6D203}" dt="2026-05-14T12:57:53.120" v="6835" actId="14100"/>
          <ac:picMkLst>
            <pc:docMk/>
            <pc:sldMk cId="2025591359" sldId="608"/>
            <ac:picMk id="4" creationId="{69AB5472-8C46-4D5A-DAB6-A537FD4B5112}"/>
          </ac:picMkLst>
        </pc:picChg>
        <pc:picChg chg="add mod">
          <ac:chgData name="Pánis Stanislav" userId="1d69e117-2261-4085-a74c-0126c8b16f4e" providerId="ADAL" clId="{C28F468F-E605-4487-B0F6-B1636BB6D203}" dt="2026-05-14T12:58:05.257" v="6842" actId="14100"/>
          <ac:picMkLst>
            <pc:docMk/>
            <pc:sldMk cId="2025591359" sldId="608"/>
            <ac:picMk id="5" creationId="{91DD4524-24EF-669D-7123-CF5E023D6153}"/>
          </ac:picMkLst>
        </pc:picChg>
        <pc:picChg chg="add mod">
          <ac:chgData name="Pánis Stanislav" userId="1d69e117-2261-4085-a74c-0126c8b16f4e" providerId="ADAL" clId="{C28F468F-E605-4487-B0F6-B1636BB6D203}" dt="2026-05-20T14:07:31.441" v="12017"/>
          <ac:picMkLst>
            <pc:docMk/>
            <pc:sldMk cId="2025591359" sldId="608"/>
            <ac:picMk id="6" creationId="{AFEB6B9B-986B-6C80-7B16-CD1C3DEAE7E0}"/>
          </ac:picMkLst>
        </pc:picChg>
      </pc:sldChg>
      <pc:sldChg chg="addSp delSp modSp new mod">
        <pc:chgData name="Pánis Stanislav" userId="1d69e117-2261-4085-a74c-0126c8b16f4e" providerId="ADAL" clId="{C28F468F-E605-4487-B0F6-B1636BB6D203}" dt="2026-05-20T14:07:14.029" v="12010"/>
        <pc:sldMkLst>
          <pc:docMk/>
          <pc:sldMk cId="290042634" sldId="609"/>
        </pc:sldMkLst>
        <pc:spChg chg="mod">
          <ac:chgData name="Pánis Stanislav" userId="1d69e117-2261-4085-a74c-0126c8b16f4e" providerId="ADAL" clId="{C28F468F-E605-4487-B0F6-B1636BB6D203}" dt="2026-05-14T13:00:20.093" v="6892" actId="1076"/>
          <ac:spMkLst>
            <pc:docMk/>
            <pc:sldMk cId="290042634" sldId="609"/>
            <ac:spMk id="2" creationId="{8EE49D4B-EC07-C6D0-1697-E647E857C7EB}"/>
          </ac:spMkLst>
        </pc:spChg>
        <pc:spChg chg="mod">
          <ac:chgData name="Pánis Stanislav" userId="1d69e117-2261-4085-a74c-0126c8b16f4e" providerId="ADAL" clId="{C28F468F-E605-4487-B0F6-B1636BB6D203}" dt="2026-05-14T13:00:26.077" v="6894" actId="1076"/>
          <ac:spMkLst>
            <pc:docMk/>
            <pc:sldMk cId="290042634" sldId="609"/>
            <ac:spMk id="3" creationId="{0BC51DEE-65AA-15CD-9DAE-0A36C423D63B}"/>
          </ac:spMkLst>
        </pc:spChg>
        <pc:picChg chg="add mod">
          <ac:chgData name="Pánis Stanislav" userId="1d69e117-2261-4085-a74c-0126c8b16f4e" providerId="ADAL" clId="{C28F468F-E605-4487-B0F6-B1636BB6D203}" dt="2026-05-20T12:42:32.166" v="11710" actId="14100"/>
          <ac:picMkLst>
            <pc:docMk/>
            <pc:sldMk cId="290042634" sldId="609"/>
            <ac:picMk id="5" creationId="{19B71733-340C-B8D2-378C-ADC77249E48B}"/>
          </ac:picMkLst>
        </pc:picChg>
        <pc:picChg chg="add mod">
          <ac:chgData name="Pánis Stanislav" userId="1d69e117-2261-4085-a74c-0126c8b16f4e" providerId="ADAL" clId="{C28F468F-E605-4487-B0F6-B1636BB6D203}" dt="2026-05-19T07:10:44.715" v="9029" actId="14100"/>
          <ac:picMkLst>
            <pc:docMk/>
            <pc:sldMk cId="290042634" sldId="609"/>
            <ac:picMk id="6" creationId="{DBAE9FBE-CFA0-C2DE-F148-E798DC0FA77C}"/>
          </ac:picMkLst>
        </pc:picChg>
        <pc:picChg chg="add mod">
          <ac:chgData name="Pánis Stanislav" userId="1d69e117-2261-4085-a74c-0126c8b16f4e" providerId="ADAL" clId="{C28F468F-E605-4487-B0F6-B1636BB6D203}" dt="2026-05-20T14:07:14.029" v="12010"/>
          <ac:picMkLst>
            <pc:docMk/>
            <pc:sldMk cId="290042634" sldId="609"/>
            <ac:picMk id="7" creationId="{A4CABAE3-3BC6-B4E2-D315-A8E1BB2B440E}"/>
          </ac:picMkLst>
        </pc:picChg>
        <pc:picChg chg="add mod">
          <ac:chgData name="Pánis Stanislav" userId="1d69e117-2261-4085-a74c-0126c8b16f4e" providerId="ADAL" clId="{C28F468F-E605-4487-B0F6-B1636BB6D203}" dt="2026-05-14T13:01:36.709" v="6904" actId="14100"/>
          <ac:picMkLst>
            <pc:docMk/>
            <pc:sldMk cId="290042634" sldId="609"/>
            <ac:picMk id="6146" creationId="{272A976F-38F5-03A6-6FF7-B1FE9FA41A82}"/>
          </ac:picMkLst>
        </pc:picChg>
      </pc:sldChg>
      <pc:sldChg chg="addSp modSp new mod ord">
        <pc:chgData name="Pánis Stanislav" userId="1d69e117-2261-4085-a74c-0126c8b16f4e" providerId="ADAL" clId="{C28F468F-E605-4487-B0F6-B1636BB6D203}" dt="2026-05-20T14:07:28.716" v="12016" actId="1076"/>
        <pc:sldMkLst>
          <pc:docMk/>
          <pc:sldMk cId="4094205819" sldId="610"/>
        </pc:sldMkLst>
        <pc:spChg chg="mod">
          <ac:chgData name="Pánis Stanislav" userId="1d69e117-2261-4085-a74c-0126c8b16f4e" providerId="ADAL" clId="{C28F468F-E605-4487-B0F6-B1636BB6D203}" dt="2026-05-20T14:07:28.716" v="12016" actId="1076"/>
          <ac:spMkLst>
            <pc:docMk/>
            <pc:sldMk cId="4094205819" sldId="610"/>
            <ac:spMk id="2" creationId="{E93821C1-4917-5D51-305E-C27D9597ECB0}"/>
          </ac:spMkLst>
        </pc:spChg>
        <pc:spChg chg="mod">
          <ac:chgData name="Pánis Stanislav" userId="1d69e117-2261-4085-a74c-0126c8b16f4e" providerId="ADAL" clId="{C28F468F-E605-4487-B0F6-B1636BB6D203}" dt="2026-05-14T12:58:45.668" v="6847" actId="1076"/>
          <ac:spMkLst>
            <pc:docMk/>
            <pc:sldMk cId="4094205819" sldId="610"/>
            <ac:spMk id="3" creationId="{1048F86D-D558-B3F4-CD30-0AD81F35989C}"/>
          </ac:spMkLst>
        </pc:spChg>
        <pc:picChg chg="add mod">
          <ac:chgData name="Pánis Stanislav" userId="1d69e117-2261-4085-a74c-0126c8b16f4e" providerId="ADAL" clId="{C28F468F-E605-4487-B0F6-B1636BB6D203}" dt="2026-05-19T11:02:49.350" v="9913" actId="14100"/>
          <ac:picMkLst>
            <pc:docMk/>
            <pc:sldMk cId="4094205819" sldId="610"/>
            <ac:picMk id="4" creationId="{FF8FE5E5-A085-9B13-F837-F25C212FCF81}"/>
          </ac:picMkLst>
        </pc:picChg>
        <pc:picChg chg="add mod">
          <ac:chgData name="Pánis Stanislav" userId="1d69e117-2261-4085-a74c-0126c8b16f4e" providerId="ADAL" clId="{C28F468F-E605-4487-B0F6-B1636BB6D203}" dt="2026-05-19T11:02:51.470" v="9914" actId="1076"/>
          <ac:picMkLst>
            <pc:docMk/>
            <pc:sldMk cId="4094205819" sldId="610"/>
            <ac:picMk id="5" creationId="{61EDC4CD-EAEB-72DE-D93F-3785243E201F}"/>
          </ac:picMkLst>
        </pc:picChg>
        <pc:picChg chg="add mod">
          <ac:chgData name="Pánis Stanislav" userId="1d69e117-2261-4085-a74c-0126c8b16f4e" providerId="ADAL" clId="{C28F468F-E605-4487-B0F6-B1636BB6D203}" dt="2026-05-20T14:07:26.193" v="12015"/>
          <ac:picMkLst>
            <pc:docMk/>
            <pc:sldMk cId="4094205819" sldId="610"/>
            <ac:picMk id="6" creationId="{A07AE63A-F477-A965-7B16-AFA04678752B}"/>
          </ac:picMkLst>
        </pc:picChg>
      </pc:sldChg>
      <pc:sldChg chg="addSp delSp modSp new mod ord">
        <pc:chgData name="Pánis Stanislav" userId="1d69e117-2261-4085-a74c-0126c8b16f4e" providerId="ADAL" clId="{C28F468F-E605-4487-B0F6-B1636BB6D203}" dt="2026-05-20T14:07:24.508" v="12014"/>
        <pc:sldMkLst>
          <pc:docMk/>
          <pc:sldMk cId="2913978533" sldId="611"/>
        </pc:sldMkLst>
        <pc:spChg chg="mod">
          <ac:chgData name="Pánis Stanislav" userId="1d69e117-2261-4085-a74c-0126c8b16f4e" providerId="ADAL" clId="{C28F468F-E605-4487-B0F6-B1636BB6D203}" dt="2026-05-14T12:59:02.212" v="6849" actId="108"/>
          <ac:spMkLst>
            <pc:docMk/>
            <pc:sldMk cId="2913978533" sldId="611"/>
            <ac:spMk id="2" creationId="{7C19B186-B467-56EE-6D68-E2B1D9888B11}"/>
          </ac:spMkLst>
        </pc:spChg>
        <pc:spChg chg="mod">
          <ac:chgData name="Pánis Stanislav" userId="1d69e117-2261-4085-a74c-0126c8b16f4e" providerId="ADAL" clId="{C28F468F-E605-4487-B0F6-B1636BB6D203}" dt="2026-05-20T12:58:42.047" v="11844" actId="20577"/>
          <ac:spMkLst>
            <pc:docMk/>
            <pc:sldMk cId="2913978533" sldId="611"/>
            <ac:spMk id="3" creationId="{161A18FE-63AE-6CF1-EC90-427F64216A04}"/>
          </ac:spMkLst>
        </pc:spChg>
        <pc:picChg chg="add mod">
          <ac:chgData name="Pánis Stanislav" userId="1d69e117-2261-4085-a74c-0126c8b16f4e" providerId="ADAL" clId="{C28F468F-E605-4487-B0F6-B1636BB6D203}" dt="2026-05-20T14:07:24.508" v="12014"/>
          <ac:picMkLst>
            <pc:docMk/>
            <pc:sldMk cId="2913978533" sldId="611"/>
            <ac:picMk id="4" creationId="{CEF3E4F8-8132-D64F-43B6-48F7DB05FB4E}"/>
          </ac:picMkLst>
        </pc:picChg>
        <pc:picChg chg="add mod">
          <ac:chgData name="Pánis Stanislav" userId="1d69e117-2261-4085-a74c-0126c8b16f4e" providerId="ADAL" clId="{C28F468F-E605-4487-B0F6-B1636BB6D203}" dt="2026-05-19T11:50:26.821" v="9950" actId="14100"/>
          <ac:picMkLst>
            <pc:docMk/>
            <pc:sldMk cId="2913978533" sldId="611"/>
            <ac:picMk id="6" creationId="{6CD9C79E-E561-6898-76B3-082EA9EFB312}"/>
          </ac:picMkLst>
        </pc:picChg>
        <pc:picChg chg="add mod">
          <ac:chgData name="Pánis Stanislav" userId="1d69e117-2261-4085-a74c-0126c8b16f4e" providerId="ADAL" clId="{C28F468F-E605-4487-B0F6-B1636BB6D203}" dt="2026-05-19T11:50:13.031" v="9949" actId="1076"/>
          <ac:picMkLst>
            <pc:docMk/>
            <pc:sldMk cId="2913978533" sldId="611"/>
            <ac:picMk id="6146" creationId="{E7100851-6407-985A-0AAD-DE067E102759}"/>
          </ac:picMkLst>
        </pc:picChg>
      </pc:sldChg>
      <pc:sldChg chg="addSp modSp new mod">
        <pc:chgData name="Pánis Stanislav" userId="1d69e117-2261-4085-a74c-0126c8b16f4e" providerId="ADAL" clId="{C28F468F-E605-4487-B0F6-B1636BB6D203}" dt="2026-05-20T14:07:09.604" v="12008" actId="1076"/>
        <pc:sldMkLst>
          <pc:docMk/>
          <pc:sldMk cId="3684617925" sldId="612"/>
        </pc:sldMkLst>
        <pc:spChg chg="mod">
          <ac:chgData name="Pánis Stanislav" userId="1d69e117-2261-4085-a74c-0126c8b16f4e" providerId="ADAL" clId="{C28F468F-E605-4487-B0F6-B1636BB6D203}" dt="2026-05-20T14:07:09.604" v="12008" actId="1076"/>
          <ac:spMkLst>
            <pc:docMk/>
            <pc:sldMk cId="3684617925" sldId="612"/>
            <ac:spMk id="2" creationId="{E189A7D4-D9BF-8FFC-14F8-961A0C3EF4B3}"/>
          </ac:spMkLst>
        </pc:spChg>
        <pc:spChg chg="mod">
          <ac:chgData name="Pánis Stanislav" userId="1d69e117-2261-4085-a74c-0126c8b16f4e" providerId="ADAL" clId="{C28F468F-E605-4487-B0F6-B1636BB6D203}" dt="2026-05-14T13:02:19.423" v="6984" actId="14100"/>
          <ac:spMkLst>
            <pc:docMk/>
            <pc:sldMk cId="3684617925" sldId="612"/>
            <ac:spMk id="3" creationId="{50508922-616F-A63A-9F07-B87A16FC10BC}"/>
          </ac:spMkLst>
        </pc:spChg>
        <pc:picChg chg="add mod">
          <ac:chgData name="Pánis Stanislav" userId="1d69e117-2261-4085-a74c-0126c8b16f4e" providerId="ADAL" clId="{C28F468F-E605-4487-B0F6-B1636BB6D203}" dt="2026-05-14T09:33:35.610" v="4089" actId="14100"/>
          <ac:picMkLst>
            <pc:docMk/>
            <pc:sldMk cId="3684617925" sldId="612"/>
            <ac:picMk id="4" creationId="{091CDE4C-2B09-9713-2A87-4A3C4400E10C}"/>
          </ac:picMkLst>
        </pc:picChg>
        <pc:picChg chg="add mod">
          <ac:chgData name="Pánis Stanislav" userId="1d69e117-2261-4085-a74c-0126c8b16f4e" providerId="ADAL" clId="{C28F468F-E605-4487-B0F6-B1636BB6D203}" dt="2026-05-20T14:07:06.516" v="12007"/>
          <ac:picMkLst>
            <pc:docMk/>
            <pc:sldMk cId="3684617925" sldId="612"/>
            <ac:picMk id="5" creationId="{7947AB18-2B43-2570-D137-9D48DC34045B}"/>
          </ac:picMkLst>
        </pc:picChg>
      </pc:sldChg>
      <pc:sldChg chg="addSp delSp modSp new mod">
        <pc:chgData name="Pánis Stanislav" userId="1d69e117-2261-4085-a74c-0126c8b16f4e" providerId="ADAL" clId="{C28F468F-E605-4487-B0F6-B1636BB6D203}" dt="2026-05-20T14:07:00.425" v="12006" actId="14100"/>
        <pc:sldMkLst>
          <pc:docMk/>
          <pc:sldMk cId="2124054770" sldId="613"/>
        </pc:sldMkLst>
        <pc:spChg chg="mod">
          <ac:chgData name="Pánis Stanislav" userId="1d69e117-2261-4085-a74c-0126c8b16f4e" providerId="ADAL" clId="{C28F468F-E605-4487-B0F6-B1636BB6D203}" dt="2026-05-20T14:06:53.225" v="12004" actId="1076"/>
          <ac:spMkLst>
            <pc:docMk/>
            <pc:sldMk cId="2124054770" sldId="613"/>
            <ac:spMk id="2" creationId="{9133D976-00C6-4FBC-BC3C-665ECE5772B7}"/>
          </ac:spMkLst>
        </pc:spChg>
        <pc:spChg chg="mod">
          <ac:chgData name="Pánis Stanislav" userId="1d69e117-2261-4085-a74c-0126c8b16f4e" providerId="ADAL" clId="{C28F468F-E605-4487-B0F6-B1636BB6D203}" dt="2026-05-20T14:06:55.865" v="12005" actId="1076"/>
          <ac:spMkLst>
            <pc:docMk/>
            <pc:sldMk cId="2124054770" sldId="613"/>
            <ac:spMk id="3" creationId="{2934FCE8-B5A3-AA14-33D4-4ABA11D31E59}"/>
          </ac:spMkLst>
        </pc:spChg>
        <pc:spChg chg="add mod">
          <ac:chgData name="Pánis Stanislav" userId="1d69e117-2261-4085-a74c-0126c8b16f4e" providerId="ADAL" clId="{C28F468F-E605-4487-B0F6-B1636BB6D203}" dt="2026-05-14T09:41:22.564" v="4167" actId="1076"/>
          <ac:spMkLst>
            <pc:docMk/>
            <pc:sldMk cId="2124054770" sldId="613"/>
            <ac:spMk id="4" creationId="{2BEDB32D-23D1-01E0-48D3-E5D69FC475E3}"/>
          </ac:spMkLst>
        </pc:spChg>
        <pc:spChg chg="add mod">
          <ac:chgData name="Pánis Stanislav" userId="1d69e117-2261-4085-a74c-0126c8b16f4e" providerId="ADAL" clId="{C28F468F-E605-4487-B0F6-B1636BB6D203}" dt="2026-05-14T09:42:42.499" v="4252" actId="1076"/>
          <ac:spMkLst>
            <pc:docMk/>
            <pc:sldMk cId="2124054770" sldId="613"/>
            <ac:spMk id="5" creationId="{4ADD21E6-AEF7-F738-9DEF-5E1B313637E6}"/>
          </ac:spMkLst>
        </pc:spChg>
        <pc:spChg chg="add mod">
          <ac:chgData name="Pánis Stanislav" userId="1d69e117-2261-4085-a74c-0126c8b16f4e" providerId="ADAL" clId="{C28F468F-E605-4487-B0F6-B1636BB6D203}" dt="2026-05-14T09:43:06.796" v="4276" actId="1076"/>
          <ac:spMkLst>
            <pc:docMk/>
            <pc:sldMk cId="2124054770" sldId="613"/>
            <ac:spMk id="7" creationId="{7A4AF8C7-E0F3-79D8-EEDB-BDA0C78D36D5}"/>
          </ac:spMkLst>
        </pc:spChg>
        <pc:spChg chg="add mod">
          <ac:chgData name="Pánis Stanislav" userId="1d69e117-2261-4085-a74c-0126c8b16f4e" providerId="ADAL" clId="{C28F468F-E605-4487-B0F6-B1636BB6D203}" dt="2026-05-14T09:43:35.134" v="4285" actId="207"/>
          <ac:spMkLst>
            <pc:docMk/>
            <pc:sldMk cId="2124054770" sldId="613"/>
            <ac:spMk id="8" creationId="{4DA88BD1-C2B7-F12F-460F-7FE6DD3E5AFD}"/>
          </ac:spMkLst>
        </pc:spChg>
        <pc:spChg chg="add mod">
          <ac:chgData name="Pánis Stanislav" userId="1d69e117-2261-4085-a74c-0126c8b16f4e" providerId="ADAL" clId="{C28F468F-E605-4487-B0F6-B1636BB6D203}" dt="2026-05-14T13:10:53.295" v="7266" actId="1076"/>
          <ac:spMkLst>
            <pc:docMk/>
            <pc:sldMk cId="2124054770" sldId="613"/>
            <ac:spMk id="9" creationId="{547997BE-27E2-0861-6960-AC7185D46236}"/>
          </ac:spMkLst>
        </pc:spChg>
        <pc:spChg chg="add mod">
          <ac:chgData name="Pánis Stanislav" userId="1d69e117-2261-4085-a74c-0126c8b16f4e" providerId="ADAL" clId="{C28F468F-E605-4487-B0F6-B1636BB6D203}" dt="2026-05-14T09:44:46.084" v="4312" actId="1076"/>
          <ac:spMkLst>
            <pc:docMk/>
            <pc:sldMk cId="2124054770" sldId="613"/>
            <ac:spMk id="10" creationId="{1B8A9030-6B90-9946-275A-0CB71829B2DB}"/>
          </ac:spMkLst>
        </pc:spChg>
        <pc:spChg chg="add mod">
          <ac:chgData name="Pánis Stanislav" userId="1d69e117-2261-4085-a74c-0126c8b16f4e" providerId="ADAL" clId="{C28F468F-E605-4487-B0F6-B1636BB6D203}" dt="2026-05-14T09:45:20.740" v="4322" actId="1076"/>
          <ac:spMkLst>
            <pc:docMk/>
            <pc:sldMk cId="2124054770" sldId="613"/>
            <ac:spMk id="11" creationId="{578226EA-62C0-701A-0B2C-B187A6CB2074}"/>
          </ac:spMkLst>
        </pc:spChg>
        <pc:spChg chg="add mod">
          <ac:chgData name="Pánis Stanislav" userId="1d69e117-2261-4085-a74c-0126c8b16f4e" providerId="ADAL" clId="{C28F468F-E605-4487-B0F6-B1636BB6D203}" dt="2026-05-14T09:45:35.831" v="4330" actId="207"/>
          <ac:spMkLst>
            <pc:docMk/>
            <pc:sldMk cId="2124054770" sldId="613"/>
            <ac:spMk id="12" creationId="{3AB54055-2767-E4BA-6555-9C4C1FBADFEC}"/>
          </ac:spMkLst>
        </pc:spChg>
        <pc:spChg chg="add mod">
          <ac:chgData name="Pánis Stanislav" userId="1d69e117-2261-4085-a74c-0126c8b16f4e" providerId="ADAL" clId="{C28F468F-E605-4487-B0F6-B1636BB6D203}" dt="2026-05-19T11:04:34.802" v="9927" actId="13926"/>
          <ac:spMkLst>
            <pc:docMk/>
            <pc:sldMk cId="2124054770" sldId="613"/>
            <ac:spMk id="13" creationId="{2405DE61-AF0F-D610-B317-D0D482BE7AB9}"/>
          </ac:spMkLst>
        </pc:spChg>
        <pc:picChg chg="add mod">
          <ac:chgData name="Pánis Stanislav" userId="1d69e117-2261-4085-a74c-0126c8b16f4e" providerId="ADAL" clId="{C28F468F-E605-4487-B0F6-B1636BB6D203}" dt="2026-05-20T14:06:49.857" v="12003" actId="1076"/>
          <ac:picMkLst>
            <pc:docMk/>
            <pc:sldMk cId="2124054770" sldId="613"/>
            <ac:picMk id="6" creationId="{50194C35-8AC7-3F52-AE81-7671AAD5F697}"/>
          </ac:picMkLst>
        </pc:picChg>
        <pc:picChg chg="add mod">
          <ac:chgData name="Pánis Stanislav" userId="1d69e117-2261-4085-a74c-0126c8b16f4e" providerId="ADAL" clId="{C28F468F-E605-4487-B0F6-B1636BB6D203}" dt="2026-05-20T14:07:00.425" v="12006" actId="14100"/>
          <ac:picMkLst>
            <pc:docMk/>
            <pc:sldMk cId="2124054770" sldId="613"/>
            <ac:picMk id="7171" creationId="{B77BF8CF-5C20-42E0-1FAF-A797CA95DB0B}"/>
          </ac:picMkLst>
        </pc:picChg>
      </pc:sldChg>
      <pc:sldChg chg="new del">
        <pc:chgData name="Pánis Stanislav" userId="1d69e117-2261-4085-a74c-0126c8b16f4e" providerId="ADAL" clId="{C28F468F-E605-4487-B0F6-B1636BB6D203}" dt="2026-05-14T11:48:00.308" v="6196" actId="47"/>
        <pc:sldMkLst>
          <pc:docMk/>
          <pc:sldMk cId="3853895276" sldId="614"/>
        </pc:sldMkLst>
      </pc:sldChg>
      <pc:sldChg chg="addSp delSp modSp add mod ord">
        <pc:chgData name="Pánis Stanislav" userId="1d69e117-2261-4085-a74c-0126c8b16f4e" providerId="ADAL" clId="{C28F468F-E605-4487-B0F6-B1636BB6D203}" dt="2026-05-20T14:02:44.262" v="11926" actId="1076"/>
        <pc:sldMkLst>
          <pc:docMk/>
          <pc:sldMk cId="2074630340" sldId="615"/>
        </pc:sldMkLst>
        <pc:spChg chg="mod">
          <ac:chgData name="Pánis Stanislav" userId="1d69e117-2261-4085-a74c-0126c8b16f4e" providerId="ADAL" clId="{C28F468F-E605-4487-B0F6-B1636BB6D203}" dt="2026-05-14T11:47:52.779" v="6192" actId="20577"/>
          <ac:spMkLst>
            <pc:docMk/>
            <pc:sldMk cId="2074630340" sldId="615"/>
            <ac:spMk id="2" creationId="{325080AE-C808-FBD4-A105-1BBF75A9A7DA}"/>
          </ac:spMkLst>
        </pc:spChg>
        <pc:spChg chg="mod">
          <ac:chgData name="Pánis Stanislav" userId="1d69e117-2261-4085-a74c-0126c8b16f4e" providerId="ADAL" clId="{C28F468F-E605-4487-B0F6-B1636BB6D203}" dt="2026-05-19T08:03:39.460" v="9469" actId="20577"/>
          <ac:spMkLst>
            <pc:docMk/>
            <pc:sldMk cId="2074630340" sldId="615"/>
            <ac:spMk id="3" creationId="{C7A3FA7C-50DF-909B-E90F-A8CDF78117B8}"/>
          </ac:spMkLst>
        </pc:spChg>
        <pc:spChg chg="mod">
          <ac:chgData name="Pánis Stanislav" userId="1d69e117-2261-4085-a74c-0126c8b16f4e" providerId="ADAL" clId="{C28F468F-E605-4487-B0F6-B1636BB6D203}" dt="2026-05-14T11:47:56.294" v="6195" actId="20577"/>
          <ac:spMkLst>
            <pc:docMk/>
            <pc:sldMk cId="2074630340" sldId="615"/>
            <ac:spMk id="7" creationId="{340C3BE2-C8D8-B89E-C1E2-25C108484EEB}"/>
          </ac:spMkLst>
        </pc:spChg>
        <pc:spChg chg="mod">
          <ac:chgData name="Pánis Stanislav" userId="1d69e117-2261-4085-a74c-0126c8b16f4e" providerId="ADAL" clId="{C28F468F-E605-4487-B0F6-B1636BB6D203}" dt="2026-05-14T11:50:23.379" v="6222" actId="1076"/>
          <ac:spMkLst>
            <pc:docMk/>
            <pc:sldMk cId="2074630340" sldId="615"/>
            <ac:spMk id="9" creationId="{4A919180-AC80-2898-2999-D40DF3BB2F58}"/>
          </ac:spMkLst>
        </pc:spChg>
        <pc:spChg chg="mod">
          <ac:chgData name="Pánis Stanislav" userId="1d69e117-2261-4085-a74c-0126c8b16f4e" providerId="ADAL" clId="{C28F468F-E605-4487-B0F6-B1636BB6D203}" dt="2026-05-14T11:50:20.410" v="6221" actId="20577"/>
          <ac:spMkLst>
            <pc:docMk/>
            <pc:sldMk cId="2074630340" sldId="615"/>
            <ac:spMk id="10" creationId="{42165C66-CC97-C558-7770-CC196A877F7E}"/>
          </ac:spMkLst>
        </pc:spChg>
        <pc:picChg chg="add mod">
          <ac:chgData name="Pánis Stanislav" userId="1d69e117-2261-4085-a74c-0126c8b16f4e" providerId="ADAL" clId="{C28F468F-E605-4487-B0F6-B1636BB6D203}" dt="2026-05-20T14:02:44.262" v="11926" actId="1076"/>
          <ac:picMkLst>
            <pc:docMk/>
            <pc:sldMk cId="2074630340" sldId="615"/>
            <ac:picMk id="4" creationId="{CF01E539-12DC-3B40-151D-D2A8829D8ECB}"/>
          </ac:picMkLst>
        </pc:picChg>
        <pc:picChg chg="add mod">
          <ac:chgData name="Pánis Stanislav" userId="1d69e117-2261-4085-a74c-0126c8b16f4e" providerId="ADAL" clId="{C28F468F-E605-4487-B0F6-B1636BB6D203}" dt="2026-05-14T11:52:00.858" v="6236" actId="14100"/>
          <ac:picMkLst>
            <pc:docMk/>
            <pc:sldMk cId="2074630340" sldId="615"/>
            <ac:picMk id="8" creationId="{545E10B0-2021-D20D-C936-BFDB75654E7D}"/>
          </ac:picMkLst>
        </pc:picChg>
        <pc:picChg chg="add mod">
          <ac:chgData name="Pánis Stanislav" userId="1d69e117-2261-4085-a74c-0126c8b16f4e" providerId="ADAL" clId="{C28F468F-E605-4487-B0F6-B1636BB6D203}" dt="2026-05-14T11:50:51.338" v="6227" actId="14100"/>
          <ac:picMkLst>
            <pc:docMk/>
            <pc:sldMk cId="2074630340" sldId="615"/>
            <ac:picMk id="13314" creationId="{8C73D884-35F6-1AFD-C44E-96FD0F13930F}"/>
          </ac:picMkLst>
        </pc:picChg>
      </pc:sldChg>
      <pc:sldChg chg="addSp modSp new mod">
        <pc:chgData name="Pánis Stanislav" userId="1d69e117-2261-4085-a74c-0126c8b16f4e" providerId="ADAL" clId="{C28F468F-E605-4487-B0F6-B1636BB6D203}" dt="2026-05-20T14:07:18.591" v="12011"/>
        <pc:sldMkLst>
          <pc:docMk/>
          <pc:sldMk cId="2007209021" sldId="616"/>
        </pc:sldMkLst>
        <pc:spChg chg="mod">
          <ac:chgData name="Pánis Stanislav" userId="1d69e117-2261-4085-a74c-0126c8b16f4e" providerId="ADAL" clId="{C28F468F-E605-4487-B0F6-B1636BB6D203}" dt="2026-05-14T13:04:50.161" v="7138" actId="1076"/>
          <ac:spMkLst>
            <pc:docMk/>
            <pc:sldMk cId="2007209021" sldId="616"/>
            <ac:spMk id="2" creationId="{1A7BCD35-EEB4-02FD-7CCB-54E8ABD33FB5}"/>
          </ac:spMkLst>
        </pc:spChg>
        <pc:spChg chg="mod">
          <ac:chgData name="Pánis Stanislav" userId="1d69e117-2261-4085-a74c-0126c8b16f4e" providerId="ADAL" clId="{C28F468F-E605-4487-B0F6-B1636BB6D203}" dt="2026-05-19T07:09:12.140" v="9018" actId="20577"/>
          <ac:spMkLst>
            <pc:docMk/>
            <pc:sldMk cId="2007209021" sldId="616"/>
            <ac:spMk id="3" creationId="{2198F5BC-C880-2213-7D79-588221896EA3}"/>
          </ac:spMkLst>
        </pc:spChg>
        <pc:picChg chg="add mod">
          <ac:chgData name="Pánis Stanislav" userId="1d69e117-2261-4085-a74c-0126c8b16f4e" providerId="ADAL" clId="{C28F468F-E605-4487-B0F6-B1636BB6D203}" dt="2026-05-14T13:05:14.953" v="7147" actId="14100"/>
          <ac:picMkLst>
            <pc:docMk/>
            <pc:sldMk cId="2007209021" sldId="616"/>
            <ac:picMk id="4" creationId="{6771ACA4-FBFF-2F89-E29B-9256009AC29F}"/>
          </ac:picMkLst>
        </pc:picChg>
        <pc:picChg chg="add mod">
          <ac:chgData name="Pánis Stanislav" userId="1d69e117-2261-4085-a74c-0126c8b16f4e" providerId="ADAL" clId="{C28F468F-E605-4487-B0F6-B1636BB6D203}" dt="2026-05-20T14:07:18.591" v="12011"/>
          <ac:picMkLst>
            <pc:docMk/>
            <pc:sldMk cId="2007209021" sldId="616"/>
            <ac:picMk id="5" creationId="{E93A0C92-E11C-4FA3-720B-1FDF970BC2C5}"/>
          </ac:picMkLst>
        </pc:picChg>
      </pc:sldChg>
      <pc:sldChg chg="addSp modSp new mod ord">
        <pc:chgData name="Pánis Stanislav" userId="1d69e117-2261-4085-a74c-0126c8b16f4e" providerId="ADAL" clId="{C28F468F-E605-4487-B0F6-B1636BB6D203}" dt="2026-05-20T14:01:59.229" v="11908" actId="1076"/>
        <pc:sldMkLst>
          <pc:docMk/>
          <pc:sldMk cId="2275225936" sldId="617"/>
        </pc:sldMkLst>
        <pc:spChg chg="mod">
          <ac:chgData name="Pánis Stanislav" userId="1d69e117-2261-4085-a74c-0126c8b16f4e" providerId="ADAL" clId="{C28F468F-E605-4487-B0F6-B1636BB6D203}" dt="2026-05-19T07:58:52.149" v="9311" actId="14100"/>
          <ac:spMkLst>
            <pc:docMk/>
            <pc:sldMk cId="2275225936" sldId="617"/>
            <ac:spMk id="2" creationId="{2F12EF0D-37FC-3C86-0212-C5C1D9575495}"/>
          </ac:spMkLst>
        </pc:spChg>
        <pc:spChg chg="mod">
          <ac:chgData name="Pánis Stanislav" userId="1d69e117-2261-4085-a74c-0126c8b16f4e" providerId="ADAL" clId="{C28F468F-E605-4487-B0F6-B1636BB6D203}" dt="2026-05-19T08:00:39.121" v="9312" actId="14100"/>
          <ac:spMkLst>
            <pc:docMk/>
            <pc:sldMk cId="2275225936" sldId="617"/>
            <ac:spMk id="3" creationId="{BE5F107A-8938-D0D9-5515-404730B13A6E}"/>
          </ac:spMkLst>
        </pc:spChg>
        <pc:picChg chg="add mod">
          <ac:chgData name="Pánis Stanislav" userId="1d69e117-2261-4085-a74c-0126c8b16f4e" providerId="ADAL" clId="{C28F468F-E605-4487-B0F6-B1636BB6D203}" dt="2026-05-20T14:01:59.229" v="11908" actId="1076"/>
          <ac:picMkLst>
            <pc:docMk/>
            <pc:sldMk cId="2275225936" sldId="617"/>
            <ac:picMk id="4" creationId="{3C1A4850-2D49-A936-16A0-FA8C0B8439C2}"/>
          </ac:picMkLst>
        </pc:picChg>
        <pc:picChg chg="add mod">
          <ac:chgData name="Pánis Stanislav" userId="1d69e117-2261-4085-a74c-0126c8b16f4e" providerId="ADAL" clId="{C28F468F-E605-4487-B0F6-B1636BB6D203}" dt="2026-05-14T13:25:58.438" v="7601" actId="14100"/>
          <ac:picMkLst>
            <pc:docMk/>
            <pc:sldMk cId="2275225936" sldId="617"/>
            <ac:picMk id="5" creationId="{03C5F0CF-132E-7F44-0E8C-8A9A8DA3C361}"/>
          </ac:picMkLst>
        </pc:picChg>
      </pc:sldChg>
      <pc:sldChg chg="addSp delSp modSp new mod ord">
        <pc:chgData name="Pánis Stanislav" userId="1d69e117-2261-4085-a74c-0126c8b16f4e" providerId="ADAL" clId="{C28F468F-E605-4487-B0F6-B1636BB6D203}" dt="2026-05-20T14:01:39.908" v="11900" actId="1076"/>
        <pc:sldMkLst>
          <pc:docMk/>
          <pc:sldMk cId="1530666900" sldId="618"/>
        </pc:sldMkLst>
        <pc:spChg chg="mod">
          <ac:chgData name="Pánis Stanislav" userId="1d69e117-2261-4085-a74c-0126c8b16f4e" providerId="ADAL" clId="{C28F468F-E605-4487-B0F6-B1636BB6D203}" dt="2026-05-14T13:34:26.496" v="7680" actId="14100"/>
          <ac:spMkLst>
            <pc:docMk/>
            <pc:sldMk cId="1530666900" sldId="618"/>
            <ac:spMk id="2" creationId="{854B3092-DE1C-BD9B-2174-6274A6B36E00}"/>
          </ac:spMkLst>
        </pc:spChg>
        <pc:spChg chg="mod">
          <ac:chgData name="Pánis Stanislav" userId="1d69e117-2261-4085-a74c-0126c8b16f4e" providerId="ADAL" clId="{C28F468F-E605-4487-B0F6-B1636BB6D203}" dt="2026-05-14T13:35:02.464" v="7723" actId="1076"/>
          <ac:spMkLst>
            <pc:docMk/>
            <pc:sldMk cId="1530666900" sldId="618"/>
            <ac:spMk id="3" creationId="{A7DC79F4-FC78-3F97-C624-312021DEF7E9}"/>
          </ac:spMkLst>
        </pc:spChg>
        <pc:spChg chg="add mod">
          <ac:chgData name="Pánis Stanislav" userId="1d69e117-2261-4085-a74c-0126c8b16f4e" providerId="ADAL" clId="{C28F468F-E605-4487-B0F6-B1636BB6D203}" dt="2026-05-14T13:35:51.387" v="7772" actId="113"/>
          <ac:spMkLst>
            <pc:docMk/>
            <pc:sldMk cId="1530666900" sldId="618"/>
            <ac:spMk id="6" creationId="{3E1BDF8D-BD12-271F-D2C9-B143A22DEA08}"/>
          </ac:spMkLst>
        </pc:spChg>
        <pc:spChg chg="add mod">
          <ac:chgData name="Pánis Stanislav" userId="1d69e117-2261-4085-a74c-0126c8b16f4e" providerId="ADAL" clId="{C28F468F-E605-4487-B0F6-B1636BB6D203}" dt="2026-05-14T13:35:48.177" v="7771" actId="1076"/>
          <ac:spMkLst>
            <pc:docMk/>
            <pc:sldMk cId="1530666900" sldId="618"/>
            <ac:spMk id="7" creationId="{4E93F280-89C8-6A8C-86BF-FBC01E071109}"/>
          </ac:spMkLst>
        </pc:spChg>
        <pc:spChg chg="add mod">
          <ac:chgData name="Pánis Stanislav" userId="1d69e117-2261-4085-a74c-0126c8b16f4e" providerId="ADAL" clId="{C28F468F-E605-4487-B0F6-B1636BB6D203}" dt="2026-05-14T13:36:14.241" v="7803" actId="207"/>
          <ac:spMkLst>
            <pc:docMk/>
            <pc:sldMk cId="1530666900" sldId="618"/>
            <ac:spMk id="8" creationId="{A1AB5CB9-A14C-C813-FEB6-F24EFE7101C3}"/>
          </ac:spMkLst>
        </pc:spChg>
        <pc:spChg chg="add mod">
          <ac:chgData name="Pánis Stanislav" userId="1d69e117-2261-4085-a74c-0126c8b16f4e" providerId="ADAL" clId="{C28F468F-E605-4487-B0F6-B1636BB6D203}" dt="2026-05-14T13:36:32.436" v="7818" actId="207"/>
          <ac:spMkLst>
            <pc:docMk/>
            <pc:sldMk cId="1530666900" sldId="618"/>
            <ac:spMk id="9" creationId="{A8F928AD-C61A-C2DA-95EC-F8332B8BE0DF}"/>
          </ac:spMkLst>
        </pc:spChg>
        <pc:picChg chg="add mod">
          <ac:chgData name="Pánis Stanislav" userId="1d69e117-2261-4085-a74c-0126c8b16f4e" providerId="ADAL" clId="{C28F468F-E605-4487-B0F6-B1636BB6D203}" dt="2026-05-20T14:01:39.908" v="11900" actId="1076"/>
          <ac:picMkLst>
            <pc:docMk/>
            <pc:sldMk cId="1530666900" sldId="618"/>
            <ac:picMk id="4" creationId="{59050659-E33E-2C21-E78E-B95679B2AF41}"/>
          </ac:picMkLst>
        </pc:picChg>
        <pc:picChg chg="add mod">
          <ac:chgData name="Pánis Stanislav" userId="1d69e117-2261-4085-a74c-0126c8b16f4e" providerId="ADAL" clId="{C28F468F-E605-4487-B0F6-B1636BB6D203}" dt="2026-05-14T13:35:10.824" v="7728" actId="14100"/>
          <ac:picMkLst>
            <pc:docMk/>
            <pc:sldMk cId="1530666900" sldId="618"/>
            <ac:picMk id="17410" creationId="{37B9BAF3-C845-9482-E995-F0734F566F12}"/>
          </ac:picMkLst>
        </pc:picChg>
      </pc:sldChg>
      <pc:sldChg chg="addSp modSp new mod">
        <pc:chgData name="Pánis Stanislav" userId="1d69e117-2261-4085-a74c-0126c8b16f4e" providerId="ADAL" clId="{C28F468F-E605-4487-B0F6-B1636BB6D203}" dt="2026-05-20T14:06:32.761" v="11997"/>
        <pc:sldMkLst>
          <pc:docMk/>
          <pc:sldMk cId="1612443260" sldId="619"/>
        </pc:sldMkLst>
        <pc:spChg chg="mod">
          <ac:chgData name="Pánis Stanislav" userId="1d69e117-2261-4085-a74c-0126c8b16f4e" providerId="ADAL" clId="{C28F468F-E605-4487-B0F6-B1636BB6D203}" dt="2026-05-20T12:32:30.931" v="11258" actId="20577"/>
          <ac:spMkLst>
            <pc:docMk/>
            <pc:sldMk cId="1612443260" sldId="619"/>
            <ac:spMk id="2" creationId="{1B3E6C40-DAAC-5D61-D1F9-A5CB4B1EF471}"/>
          </ac:spMkLst>
        </pc:spChg>
        <pc:spChg chg="mod">
          <ac:chgData name="Pánis Stanislav" userId="1d69e117-2261-4085-a74c-0126c8b16f4e" providerId="ADAL" clId="{C28F468F-E605-4487-B0F6-B1636BB6D203}" dt="2026-05-20T12:23:01.361" v="11218" actId="20577"/>
          <ac:spMkLst>
            <pc:docMk/>
            <pc:sldMk cId="1612443260" sldId="619"/>
            <ac:spMk id="3" creationId="{1FE341C6-CC69-F6B8-8D71-D4CA330DCCDC}"/>
          </ac:spMkLst>
        </pc:spChg>
        <pc:picChg chg="add mod">
          <ac:chgData name="Pánis Stanislav" userId="1d69e117-2261-4085-a74c-0126c8b16f4e" providerId="ADAL" clId="{C28F468F-E605-4487-B0F6-B1636BB6D203}" dt="2026-05-20T14:06:32.761" v="11997"/>
          <ac:picMkLst>
            <pc:docMk/>
            <pc:sldMk cId="1612443260" sldId="619"/>
            <ac:picMk id="4" creationId="{CDBD437E-F962-833B-0EDF-563FFCEC169A}"/>
          </ac:picMkLst>
        </pc:picChg>
        <pc:picChg chg="add mod">
          <ac:chgData name="Pánis Stanislav" userId="1d69e117-2261-4085-a74c-0126c8b16f4e" providerId="ADAL" clId="{C28F468F-E605-4487-B0F6-B1636BB6D203}" dt="2026-05-20T12:23:05.264" v="11220" actId="1076"/>
          <ac:picMkLst>
            <pc:docMk/>
            <pc:sldMk cId="1612443260" sldId="619"/>
            <ac:picMk id="18434" creationId="{FC022094-6D6F-62B6-B272-55C268C012B1}"/>
          </ac:picMkLst>
        </pc:picChg>
      </pc:sldChg>
      <pc:sldChg chg="addSp modSp new mod">
        <pc:chgData name="Pánis Stanislav" userId="1d69e117-2261-4085-a74c-0126c8b16f4e" providerId="ADAL" clId="{C28F468F-E605-4487-B0F6-B1636BB6D203}" dt="2026-05-20T14:06:25.820" v="11995"/>
        <pc:sldMkLst>
          <pc:docMk/>
          <pc:sldMk cId="2641353363" sldId="620"/>
        </pc:sldMkLst>
        <pc:spChg chg="mod">
          <ac:chgData name="Pánis Stanislav" userId="1d69e117-2261-4085-a74c-0126c8b16f4e" providerId="ADAL" clId="{C28F468F-E605-4487-B0F6-B1636BB6D203}" dt="2026-05-14T13:45:20.145" v="7994" actId="1076"/>
          <ac:spMkLst>
            <pc:docMk/>
            <pc:sldMk cId="2641353363" sldId="620"/>
            <ac:spMk id="2" creationId="{D41C8125-5633-7313-63AF-22C01BE2A2EA}"/>
          </ac:spMkLst>
        </pc:spChg>
        <pc:spChg chg="mod">
          <ac:chgData name="Pánis Stanislav" userId="1d69e117-2261-4085-a74c-0126c8b16f4e" providerId="ADAL" clId="{C28F468F-E605-4487-B0F6-B1636BB6D203}" dt="2026-05-14T13:45:22.234" v="7995" actId="1076"/>
          <ac:spMkLst>
            <pc:docMk/>
            <pc:sldMk cId="2641353363" sldId="620"/>
            <ac:spMk id="3" creationId="{BA913A32-FE0B-A1A3-9D9D-267718640E73}"/>
          </ac:spMkLst>
        </pc:spChg>
        <pc:picChg chg="add mod">
          <ac:chgData name="Pánis Stanislav" userId="1d69e117-2261-4085-a74c-0126c8b16f4e" providerId="ADAL" clId="{C28F468F-E605-4487-B0F6-B1636BB6D203}" dt="2026-05-14T13:45:27.610" v="7999" actId="14100"/>
          <ac:picMkLst>
            <pc:docMk/>
            <pc:sldMk cId="2641353363" sldId="620"/>
            <ac:picMk id="4" creationId="{8D06597B-E3F5-8DF1-7F45-639884651C1E}"/>
          </ac:picMkLst>
        </pc:picChg>
        <pc:picChg chg="add mod">
          <ac:chgData name="Pánis Stanislav" userId="1d69e117-2261-4085-a74c-0126c8b16f4e" providerId="ADAL" clId="{C28F468F-E605-4487-B0F6-B1636BB6D203}" dt="2026-05-20T14:06:25.820" v="11995"/>
          <ac:picMkLst>
            <pc:docMk/>
            <pc:sldMk cId="2641353363" sldId="620"/>
            <ac:picMk id="5" creationId="{395810A9-84A7-2D1D-EC0C-79EE2F6454DF}"/>
          </ac:picMkLst>
        </pc:picChg>
      </pc:sldChg>
      <pc:sldChg chg="addSp delSp modSp new mod">
        <pc:chgData name="Pánis Stanislav" userId="1d69e117-2261-4085-a74c-0126c8b16f4e" providerId="ADAL" clId="{C28F468F-E605-4487-B0F6-B1636BB6D203}" dt="2026-05-20T14:06:23.688" v="11994" actId="1076"/>
        <pc:sldMkLst>
          <pc:docMk/>
          <pc:sldMk cId="1313884875" sldId="621"/>
        </pc:sldMkLst>
        <pc:spChg chg="mod">
          <ac:chgData name="Pánis Stanislav" userId="1d69e117-2261-4085-a74c-0126c8b16f4e" providerId="ADAL" clId="{C28F468F-E605-4487-B0F6-B1636BB6D203}" dt="2026-05-19T10:56:45.706" v="9907" actId="6549"/>
          <ac:spMkLst>
            <pc:docMk/>
            <pc:sldMk cId="1313884875" sldId="621"/>
            <ac:spMk id="2" creationId="{2231A57C-5E4E-3520-F99E-22BEF0A52A6D}"/>
          </ac:spMkLst>
        </pc:spChg>
        <pc:spChg chg="mod">
          <ac:chgData name="Pánis Stanislav" userId="1d69e117-2261-4085-a74c-0126c8b16f4e" providerId="ADAL" clId="{C28F468F-E605-4487-B0F6-B1636BB6D203}" dt="2026-05-19T06:36:36.510" v="8745" actId="1076"/>
          <ac:spMkLst>
            <pc:docMk/>
            <pc:sldMk cId="1313884875" sldId="621"/>
            <ac:spMk id="3" creationId="{E1A56EB7-3EAD-4644-3DA1-48A0B6DB30CF}"/>
          </ac:spMkLst>
        </pc:spChg>
        <pc:picChg chg="add mod">
          <ac:chgData name="Pánis Stanislav" userId="1d69e117-2261-4085-a74c-0126c8b16f4e" providerId="ADAL" clId="{C28F468F-E605-4487-B0F6-B1636BB6D203}" dt="2026-05-20T14:06:23.688" v="11994" actId="1076"/>
          <ac:picMkLst>
            <pc:docMk/>
            <pc:sldMk cId="1313884875" sldId="621"/>
            <ac:picMk id="4" creationId="{E657C4F2-9058-8A44-03F4-AF153218B1E7}"/>
          </ac:picMkLst>
        </pc:picChg>
        <pc:picChg chg="add mod">
          <ac:chgData name="Pánis Stanislav" userId="1d69e117-2261-4085-a74c-0126c8b16f4e" providerId="ADAL" clId="{C28F468F-E605-4487-B0F6-B1636BB6D203}" dt="2026-05-19T06:36:40.373" v="8747" actId="14100"/>
          <ac:picMkLst>
            <pc:docMk/>
            <pc:sldMk cId="1313884875" sldId="621"/>
            <ac:picMk id="5" creationId="{ED25E3A4-153F-71DB-1650-83A8F627FD1A}"/>
          </ac:picMkLst>
        </pc:picChg>
        <pc:picChg chg="add mod">
          <ac:chgData name="Pánis Stanislav" userId="1d69e117-2261-4085-a74c-0126c8b16f4e" providerId="ADAL" clId="{C28F468F-E605-4487-B0F6-B1636BB6D203}" dt="2026-05-19T06:36:43.934" v="8748" actId="14100"/>
          <ac:picMkLst>
            <pc:docMk/>
            <pc:sldMk cId="1313884875" sldId="621"/>
            <ac:picMk id="6" creationId="{4587FE67-D649-0607-CF43-4A62A7F7FF69}"/>
          </ac:picMkLst>
        </pc:picChg>
      </pc:sldChg>
      <pc:sldChg chg="addSp delSp modSp new del mod">
        <pc:chgData name="Pánis Stanislav" userId="1d69e117-2261-4085-a74c-0126c8b16f4e" providerId="ADAL" clId="{C28F468F-E605-4487-B0F6-B1636BB6D203}" dt="2026-05-21T07:31:39.015" v="12060" actId="47"/>
        <pc:sldMkLst>
          <pc:docMk/>
          <pc:sldMk cId="2904087737" sldId="622"/>
        </pc:sldMkLst>
        <pc:picChg chg="add del mod">
          <ac:chgData name="Pánis Stanislav" userId="1d69e117-2261-4085-a74c-0126c8b16f4e" providerId="ADAL" clId="{C28F468F-E605-4487-B0F6-B1636BB6D203}" dt="2026-05-20T14:05:34.908" v="11985" actId="478"/>
          <ac:picMkLst>
            <pc:docMk/>
            <pc:sldMk cId="2904087737" sldId="622"/>
            <ac:picMk id="4" creationId="{F029BF68-7B28-0C94-A8F5-C3B9B611FE65}"/>
          </ac:picMkLst>
        </pc:picChg>
      </pc:sldChg>
      <pc:sldChg chg="addSp delSp modSp new del mod ord">
        <pc:chgData name="Pánis Stanislav" userId="1d69e117-2261-4085-a74c-0126c8b16f4e" providerId="ADAL" clId="{C28F468F-E605-4487-B0F6-B1636BB6D203}" dt="2026-05-20T12:20:01.983" v="11166" actId="47"/>
        <pc:sldMkLst>
          <pc:docMk/>
          <pc:sldMk cId="903365916" sldId="623"/>
        </pc:sldMkLst>
      </pc:sldChg>
      <pc:sldChg chg="addSp delSp modSp new del mod">
        <pc:chgData name="Pánis Stanislav" userId="1d69e117-2261-4085-a74c-0126c8b16f4e" providerId="ADAL" clId="{C28F468F-E605-4487-B0F6-B1636BB6D203}" dt="2026-05-21T07:31:54.285" v="12063" actId="47"/>
        <pc:sldMkLst>
          <pc:docMk/>
          <pc:sldMk cId="1487809945" sldId="624"/>
        </pc:sldMkLst>
        <pc:picChg chg="add mod">
          <ac:chgData name="Pánis Stanislav" userId="1d69e117-2261-4085-a74c-0126c8b16f4e" providerId="ADAL" clId="{C28F468F-E605-4487-B0F6-B1636BB6D203}" dt="2026-05-20T13:59:15.206" v="11867" actId="1076"/>
          <ac:picMkLst>
            <pc:docMk/>
            <pc:sldMk cId="1487809945" sldId="624"/>
            <ac:picMk id="4" creationId="{2D97B163-2E0E-44B6-A54A-8FFCF16F4391}"/>
          </ac:picMkLst>
        </pc:picChg>
        <pc:picChg chg="add del mod">
          <ac:chgData name="Pánis Stanislav" userId="1d69e117-2261-4085-a74c-0126c8b16f4e" providerId="ADAL" clId="{C28F468F-E605-4487-B0F6-B1636BB6D203}" dt="2026-05-21T07:31:51.731" v="12062" actId="478"/>
          <ac:picMkLst>
            <pc:docMk/>
            <pc:sldMk cId="1487809945" sldId="624"/>
            <ac:picMk id="5" creationId="{03571E1F-ECA6-16D4-E89D-044D2611CDAB}"/>
          </ac:picMkLst>
        </pc:picChg>
      </pc:sldChg>
      <pc:sldChg chg="addSp modSp new mod">
        <pc:chgData name="Pánis Stanislav" userId="1d69e117-2261-4085-a74c-0126c8b16f4e" providerId="ADAL" clId="{C28F468F-E605-4487-B0F6-B1636BB6D203}" dt="2026-05-20T14:07:45.460" v="12022"/>
        <pc:sldMkLst>
          <pc:docMk/>
          <pc:sldMk cId="3231001815" sldId="625"/>
        </pc:sldMkLst>
        <pc:spChg chg="mod">
          <ac:chgData name="Pánis Stanislav" userId="1d69e117-2261-4085-a74c-0126c8b16f4e" providerId="ADAL" clId="{C28F468F-E605-4487-B0F6-B1636BB6D203}" dt="2026-05-19T06:53:23.232" v="9009" actId="1076"/>
          <ac:spMkLst>
            <pc:docMk/>
            <pc:sldMk cId="3231001815" sldId="625"/>
            <ac:spMk id="2" creationId="{00AE7F65-6B78-B3BF-2A99-9B1F6589FEA5}"/>
          </ac:spMkLst>
        </pc:spChg>
        <pc:spChg chg="mod">
          <ac:chgData name="Pánis Stanislav" userId="1d69e117-2261-4085-a74c-0126c8b16f4e" providerId="ADAL" clId="{C28F468F-E605-4487-B0F6-B1636BB6D203}" dt="2026-05-19T06:53:25.043" v="9010" actId="1076"/>
          <ac:spMkLst>
            <pc:docMk/>
            <pc:sldMk cId="3231001815" sldId="625"/>
            <ac:spMk id="3" creationId="{61FACB58-4115-513F-9769-F321DEB4B65A}"/>
          </ac:spMkLst>
        </pc:spChg>
        <pc:picChg chg="add mod">
          <ac:chgData name="Pánis Stanislav" userId="1d69e117-2261-4085-a74c-0126c8b16f4e" providerId="ADAL" clId="{C28F468F-E605-4487-B0F6-B1636BB6D203}" dt="2026-05-20T14:07:45.460" v="12022"/>
          <ac:picMkLst>
            <pc:docMk/>
            <pc:sldMk cId="3231001815" sldId="625"/>
            <ac:picMk id="4" creationId="{5E54BE9A-AD3C-52C0-7B53-4F69C595CD42}"/>
          </ac:picMkLst>
        </pc:picChg>
        <pc:picChg chg="add mod">
          <ac:chgData name="Pánis Stanislav" userId="1d69e117-2261-4085-a74c-0126c8b16f4e" providerId="ADAL" clId="{C28F468F-E605-4487-B0F6-B1636BB6D203}" dt="2026-05-20T12:42:02.566" v="11704" actId="14100"/>
          <ac:picMkLst>
            <pc:docMk/>
            <pc:sldMk cId="3231001815" sldId="625"/>
            <ac:picMk id="5" creationId="{D9F5C812-8BA1-A4FB-9A6F-748023774719}"/>
          </ac:picMkLst>
        </pc:picChg>
      </pc:sldChg>
      <pc:sldChg chg="addSp modSp new mod">
        <pc:chgData name="Pánis Stanislav" userId="1d69e117-2261-4085-a74c-0126c8b16f4e" providerId="ADAL" clId="{C28F468F-E605-4487-B0F6-B1636BB6D203}" dt="2026-05-20T14:07:33.860" v="12018"/>
        <pc:sldMkLst>
          <pc:docMk/>
          <pc:sldMk cId="1904122984" sldId="626"/>
        </pc:sldMkLst>
        <pc:spChg chg="mod">
          <ac:chgData name="Pánis Stanislav" userId="1d69e117-2261-4085-a74c-0126c8b16f4e" providerId="ADAL" clId="{C28F468F-E605-4487-B0F6-B1636BB6D203}" dt="2026-05-19T07:44:51.918" v="9237" actId="14100"/>
          <ac:spMkLst>
            <pc:docMk/>
            <pc:sldMk cId="1904122984" sldId="626"/>
            <ac:spMk id="2" creationId="{75FE2826-5A4F-6C66-E688-0B04878410BE}"/>
          </ac:spMkLst>
        </pc:spChg>
        <pc:spChg chg="mod">
          <ac:chgData name="Pánis Stanislav" userId="1d69e117-2261-4085-a74c-0126c8b16f4e" providerId="ADAL" clId="{C28F468F-E605-4487-B0F6-B1636BB6D203}" dt="2026-05-19T07:44:53.716" v="9238" actId="1076"/>
          <ac:spMkLst>
            <pc:docMk/>
            <pc:sldMk cId="1904122984" sldId="626"/>
            <ac:spMk id="3" creationId="{8306B775-D131-F968-F91A-14D981F187A7}"/>
          </ac:spMkLst>
        </pc:spChg>
        <pc:picChg chg="add mod">
          <ac:chgData name="Pánis Stanislav" userId="1d69e117-2261-4085-a74c-0126c8b16f4e" providerId="ADAL" clId="{C28F468F-E605-4487-B0F6-B1636BB6D203}" dt="2026-05-20T14:07:33.860" v="12018"/>
          <ac:picMkLst>
            <pc:docMk/>
            <pc:sldMk cId="1904122984" sldId="626"/>
            <ac:picMk id="4" creationId="{7C8E52A3-2DFD-3221-1928-C3FD4B9F1335}"/>
          </ac:picMkLst>
        </pc:picChg>
        <pc:picChg chg="add mod">
          <ac:chgData name="Pánis Stanislav" userId="1d69e117-2261-4085-a74c-0126c8b16f4e" providerId="ADAL" clId="{C28F468F-E605-4487-B0F6-B1636BB6D203}" dt="2026-05-19T07:45:26.692" v="9239" actId="14100"/>
          <ac:picMkLst>
            <pc:docMk/>
            <pc:sldMk cId="1904122984" sldId="626"/>
            <ac:picMk id="5" creationId="{F3651966-A44B-CFE9-5187-BBE44C7A3CF6}"/>
          </ac:picMkLst>
        </pc:picChg>
      </pc:sldChg>
      <pc:sldChg chg="addSp modSp new mod">
        <pc:chgData name="Pánis Stanislav" userId="1d69e117-2261-4085-a74c-0126c8b16f4e" providerId="ADAL" clId="{C28F468F-E605-4487-B0F6-B1636BB6D203}" dt="2026-05-20T14:07:12.174" v="12009"/>
        <pc:sldMkLst>
          <pc:docMk/>
          <pc:sldMk cId="2659391507" sldId="627"/>
        </pc:sldMkLst>
        <pc:spChg chg="mod">
          <ac:chgData name="Pánis Stanislav" userId="1d69e117-2261-4085-a74c-0126c8b16f4e" providerId="ADAL" clId="{C28F468F-E605-4487-B0F6-B1636BB6D203}" dt="2026-05-19T10:53:04.062" v="9815" actId="1076"/>
          <ac:spMkLst>
            <pc:docMk/>
            <pc:sldMk cId="2659391507" sldId="627"/>
            <ac:spMk id="2" creationId="{7D7E3164-E552-F38E-14CB-667F63427B0B}"/>
          </ac:spMkLst>
        </pc:spChg>
        <pc:spChg chg="mod">
          <ac:chgData name="Pánis Stanislav" userId="1d69e117-2261-4085-a74c-0126c8b16f4e" providerId="ADAL" clId="{C28F468F-E605-4487-B0F6-B1636BB6D203}" dt="2026-05-19T10:53:42.182" v="9899" actId="1076"/>
          <ac:spMkLst>
            <pc:docMk/>
            <pc:sldMk cId="2659391507" sldId="627"/>
            <ac:spMk id="3" creationId="{09CB6F02-F33E-F7CF-3680-422CD8246A36}"/>
          </ac:spMkLst>
        </pc:spChg>
        <pc:picChg chg="add mod">
          <ac:chgData name="Pánis Stanislav" userId="1d69e117-2261-4085-a74c-0126c8b16f4e" providerId="ADAL" clId="{C28F468F-E605-4487-B0F6-B1636BB6D203}" dt="2026-05-20T14:07:12.174" v="12009"/>
          <ac:picMkLst>
            <pc:docMk/>
            <pc:sldMk cId="2659391507" sldId="627"/>
            <ac:picMk id="4" creationId="{EF19FF3F-16E3-F5B3-13B2-1A85649D203A}"/>
          </ac:picMkLst>
        </pc:picChg>
        <pc:picChg chg="add mod">
          <ac:chgData name="Pánis Stanislav" userId="1d69e117-2261-4085-a74c-0126c8b16f4e" providerId="ADAL" clId="{C28F468F-E605-4487-B0F6-B1636BB6D203}" dt="2026-05-19T10:53:45.925" v="9900" actId="14100"/>
          <ac:picMkLst>
            <pc:docMk/>
            <pc:sldMk cId="2659391507" sldId="627"/>
            <ac:picMk id="5" creationId="{0C8F9B2B-FB0D-0D26-30B6-5D6A7DB49FE2}"/>
          </ac:picMkLst>
        </pc:picChg>
      </pc:sldChg>
      <pc:sldChg chg="addSp modSp new mod">
        <pc:chgData name="Pánis Stanislav" userId="1d69e117-2261-4085-a74c-0126c8b16f4e" providerId="ADAL" clId="{C28F468F-E605-4487-B0F6-B1636BB6D203}" dt="2026-05-20T14:02:49.366" v="11928" actId="1076"/>
        <pc:sldMkLst>
          <pc:docMk/>
          <pc:sldMk cId="381857135" sldId="628"/>
        </pc:sldMkLst>
        <pc:spChg chg="mod">
          <ac:chgData name="Pánis Stanislav" userId="1d69e117-2261-4085-a74c-0126c8b16f4e" providerId="ADAL" clId="{C28F468F-E605-4487-B0F6-B1636BB6D203}" dt="2026-05-20T11:23:55.638" v="10263" actId="1076"/>
          <ac:spMkLst>
            <pc:docMk/>
            <pc:sldMk cId="381857135" sldId="628"/>
            <ac:spMk id="2" creationId="{E098E945-217C-DB28-FA9E-0EAC4FEF7B23}"/>
          </ac:spMkLst>
        </pc:spChg>
        <pc:spChg chg="mod">
          <ac:chgData name="Pánis Stanislav" userId="1d69e117-2261-4085-a74c-0126c8b16f4e" providerId="ADAL" clId="{C28F468F-E605-4487-B0F6-B1636BB6D203}" dt="2026-05-20T11:44:28.668" v="10721" actId="14100"/>
          <ac:spMkLst>
            <pc:docMk/>
            <pc:sldMk cId="381857135" sldId="628"/>
            <ac:spMk id="3" creationId="{8E0A83D6-1339-E47A-BAA3-235F467868A5}"/>
          </ac:spMkLst>
        </pc:spChg>
        <pc:picChg chg="add mod">
          <ac:chgData name="Pánis Stanislav" userId="1d69e117-2261-4085-a74c-0126c8b16f4e" providerId="ADAL" clId="{C28F468F-E605-4487-B0F6-B1636BB6D203}" dt="2026-05-20T11:28:23.402" v="10553" actId="14100"/>
          <ac:picMkLst>
            <pc:docMk/>
            <pc:sldMk cId="381857135" sldId="628"/>
            <ac:picMk id="4" creationId="{77C0D901-F7B0-EA09-07BE-8CDB3A7065C6}"/>
          </ac:picMkLst>
        </pc:picChg>
        <pc:picChg chg="add mod">
          <ac:chgData name="Pánis Stanislav" userId="1d69e117-2261-4085-a74c-0126c8b16f4e" providerId="ADAL" clId="{C28F468F-E605-4487-B0F6-B1636BB6D203}" dt="2026-05-20T11:28:21.945" v="10552" actId="14100"/>
          <ac:picMkLst>
            <pc:docMk/>
            <pc:sldMk cId="381857135" sldId="628"/>
            <ac:picMk id="5" creationId="{CC8333B8-47DA-085F-DD57-68783E2CB846}"/>
          </ac:picMkLst>
        </pc:picChg>
        <pc:picChg chg="add mod">
          <ac:chgData name="Pánis Stanislav" userId="1d69e117-2261-4085-a74c-0126c8b16f4e" providerId="ADAL" clId="{C28F468F-E605-4487-B0F6-B1636BB6D203}" dt="2026-05-20T14:02:49.366" v="11928" actId="1076"/>
          <ac:picMkLst>
            <pc:docMk/>
            <pc:sldMk cId="381857135" sldId="628"/>
            <ac:picMk id="6" creationId="{FB1BDD97-96BE-A904-C259-8C6E5A3868AA}"/>
          </ac:picMkLst>
        </pc:picChg>
      </pc:sldChg>
      <pc:sldChg chg="addSp modSp new mod">
        <pc:chgData name="Pánis Stanislav" userId="1d69e117-2261-4085-a74c-0126c8b16f4e" providerId="ADAL" clId="{C28F468F-E605-4487-B0F6-B1636BB6D203}" dt="2026-05-20T14:08:23.643" v="12035"/>
        <pc:sldMkLst>
          <pc:docMk/>
          <pc:sldMk cId="1248793886" sldId="629"/>
        </pc:sldMkLst>
        <pc:spChg chg="mod">
          <ac:chgData name="Pánis Stanislav" userId="1d69e117-2261-4085-a74c-0126c8b16f4e" providerId="ADAL" clId="{C28F468F-E605-4487-B0F6-B1636BB6D203}" dt="2026-05-20T14:08:21.994" v="12034" actId="1076"/>
          <ac:spMkLst>
            <pc:docMk/>
            <pc:sldMk cId="1248793886" sldId="629"/>
            <ac:spMk id="2" creationId="{FFE574B0-1F31-5CF0-36DA-36E4BF824FBC}"/>
          </ac:spMkLst>
        </pc:spChg>
        <pc:spChg chg="mod">
          <ac:chgData name="Pánis Stanislav" userId="1d69e117-2261-4085-a74c-0126c8b16f4e" providerId="ADAL" clId="{C28F468F-E605-4487-B0F6-B1636BB6D203}" dt="2026-05-20T14:08:18.711" v="12033" actId="1076"/>
          <ac:spMkLst>
            <pc:docMk/>
            <pc:sldMk cId="1248793886" sldId="629"/>
            <ac:spMk id="3" creationId="{62BE138E-2488-F1CB-1E7B-4183D6A22529}"/>
          </ac:spMkLst>
        </pc:spChg>
        <pc:picChg chg="add mod">
          <ac:chgData name="Pánis Stanislav" userId="1d69e117-2261-4085-a74c-0126c8b16f4e" providerId="ADAL" clId="{C28F468F-E605-4487-B0F6-B1636BB6D203}" dt="2026-05-20T14:08:16.261" v="12032" actId="1076"/>
          <ac:picMkLst>
            <pc:docMk/>
            <pc:sldMk cId="1248793886" sldId="629"/>
            <ac:picMk id="4" creationId="{701D42E3-BF84-2C39-649F-30B3DD7024B0}"/>
          </ac:picMkLst>
        </pc:picChg>
        <pc:picChg chg="add mod">
          <ac:chgData name="Pánis Stanislav" userId="1d69e117-2261-4085-a74c-0126c8b16f4e" providerId="ADAL" clId="{C28F468F-E605-4487-B0F6-B1636BB6D203}" dt="2026-05-20T14:08:23.643" v="12035"/>
          <ac:picMkLst>
            <pc:docMk/>
            <pc:sldMk cId="1248793886" sldId="629"/>
            <ac:picMk id="5" creationId="{AB49BE3B-8FBB-BF87-9969-4A266F83D69F}"/>
          </ac:picMkLst>
        </pc:picChg>
      </pc:sldChg>
      <pc:sldChg chg="addSp modSp new mod ord">
        <pc:chgData name="Pánis Stanislav" userId="1d69e117-2261-4085-a74c-0126c8b16f4e" providerId="ADAL" clId="{C28F468F-E605-4487-B0F6-B1636BB6D203}" dt="2026-05-20T14:08:08.892" v="12031"/>
        <pc:sldMkLst>
          <pc:docMk/>
          <pc:sldMk cId="3123728951" sldId="630"/>
        </pc:sldMkLst>
        <pc:spChg chg="mod">
          <ac:chgData name="Pánis Stanislav" userId="1d69e117-2261-4085-a74c-0126c8b16f4e" providerId="ADAL" clId="{C28F468F-E605-4487-B0F6-B1636BB6D203}" dt="2026-05-20T12:15:22.279" v="11154" actId="1076"/>
          <ac:spMkLst>
            <pc:docMk/>
            <pc:sldMk cId="3123728951" sldId="630"/>
            <ac:spMk id="2" creationId="{5B026554-15A7-6EC5-C882-0165AEB7B29C}"/>
          </ac:spMkLst>
        </pc:spChg>
        <pc:spChg chg="mod">
          <ac:chgData name="Pánis Stanislav" userId="1d69e117-2261-4085-a74c-0126c8b16f4e" providerId="ADAL" clId="{C28F468F-E605-4487-B0F6-B1636BB6D203}" dt="2026-05-20T12:15:24.830" v="11155" actId="1076"/>
          <ac:spMkLst>
            <pc:docMk/>
            <pc:sldMk cId="3123728951" sldId="630"/>
            <ac:spMk id="3" creationId="{B7F97A08-581E-7F35-FBF3-5A5F16C58CEC}"/>
          </ac:spMkLst>
        </pc:spChg>
        <pc:picChg chg="add mod">
          <ac:chgData name="Pánis Stanislav" userId="1d69e117-2261-4085-a74c-0126c8b16f4e" providerId="ADAL" clId="{C28F468F-E605-4487-B0F6-B1636BB6D203}" dt="2026-05-20T12:15:26.271" v="11156" actId="14100"/>
          <ac:picMkLst>
            <pc:docMk/>
            <pc:sldMk cId="3123728951" sldId="630"/>
            <ac:picMk id="5" creationId="{9A3338A5-B5AF-E552-BE1A-45CD59368E36}"/>
          </ac:picMkLst>
        </pc:picChg>
        <pc:picChg chg="add mod">
          <ac:chgData name="Pánis Stanislav" userId="1d69e117-2261-4085-a74c-0126c8b16f4e" providerId="ADAL" clId="{C28F468F-E605-4487-B0F6-B1636BB6D203}" dt="2026-05-20T12:15:27.966" v="11157" actId="14100"/>
          <ac:picMkLst>
            <pc:docMk/>
            <pc:sldMk cId="3123728951" sldId="630"/>
            <ac:picMk id="6" creationId="{FE4FECF8-E082-7771-D534-921F4BC9CD8C}"/>
          </ac:picMkLst>
        </pc:picChg>
        <pc:picChg chg="add mod">
          <ac:chgData name="Pánis Stanislav" userId="1d69e117-2261-4085-a74c-0126c8b16f4e" providerId="ADAL" clId="{C28F468F-E605-4487-B0F6-B1636BB6D203}" dt="2026-05-20T14:08:08.892" v="12031"/>
          <ac:picMkLst>
            <pc:docMk/>
            <pc:sldMk cId="3123728951" sldId="630"/>
            <ac:picMk id="7" creationId="{181C7272-40E3-1DBC-55E6-B2A3769ED4E3}"/>
          </ac:picMkLst>
        </pc:picChg>
      </pc:sldChg>
      <pc:sldChg chg="addSp modSp new mod">
        <pc:chgData name="Pánis Stanislav" userId="1d69e117-2261-4085-a74c-0126c8b16f4e" providerId="ADAL" clId="{C28F468F-E605-4487-B0F6-B1636BB6D203}" dt="2026-05-20T14:06:28.215" v="11996"/>
        <pc:sldMkLst>
          <pc:docMk/>
          <pc:sldMk cId="3492473090" sldId="631"/>
        </pc:sldMkLst>
        <pc:spChg chg="mod">
          <ac:chgData name="Pánis Stanislav" userId="1d69e117-2261-4085-a74c-0126c8b16f4e" providerId="ADAL" clId="{C28F468F-E605-4487-B0F6-B1636BB6D203}" dt="2026-05-20T12:32:39.163" v="11261" actId="1076"/>
          <ac:spMkLst>
            <pc:docMk/>
            <pc:sldMk cId="3492473090" sldId="631"/>
            <ac:spMk id="2" creationId="{6C34259A-D326-4B83-775B-D60CEA9F1504}"/>
          </ac:spMkLst>
        </pc:spChg>
        <pc:spChg chg="mod">
          <ac:chgData name="Pánis Stanislav" userId="1d69e117-2261-4085-a74c-0126c8b16f4e" providerId="ADAL" clId="{C28F468F-E605-4487-B0F6-B1636BB6D203}" dt="2026-05-20T12:33:28.895" v="11352" actId="1076"/>
          <ac:spMkLst>
            <pc:docMk/>
            <pc:sldMk cId="3492473090" sldId="631"/>
            <ac:spMk id="3" creationId="{9C9338C1-FC45-6DB5-4575-BB23D6A825FC}"/>
          </ac:spMkLst>
        </pc:spChg>
        <pc:picChg chg="add mod">
          <ac:chgData name="Pánis Stanislav" userId="1d69e117-2261-4085-a74c-0126c8b16f4e" providerId="ADAL" clId="{C28F468F-E605-4487-B0F6-B1636BB6D203}" dt="2026-05-20T12:33:31.839" v="11354" actId="1076"/>
          <ac:picMkLst>
            <pc:docMk/>
            <pc:sldMk cId="3492473090" sldId="631"/>
            <ac:picMk id="4" creationId="{5EB6E2BB-6141-9EA8-CA3F-2F31B06F7E8B}"/>
          </ac:picMkLst>
        </pc:picChg>
        <pc:picChg chg="add mod">
          <ac:chgData name="Pánis Stanislav" userId="1d69e117-2261-4085-a74c-0126c8b16f4e" providerId="ADAL" clId="{C28F468F-E605-4487-B0F6-B1636BB6D203}" dt="2026-05-20T14:06:28.215" v="11996"/>
          <ac:picMkLst>
            <pc:docMk/>
            <pc:sldMk cId="3492473090" sldId="631"/>
            <ac:picMk id="5" creationId="{902EBD68-E8B7-A5C0-4A83-9666C5DCDBC5}"/>
          </ac:picMkLst>
        </pc:picChg>
      </pc:sldChg>
      <pc:sldChg chg="addSp modSp new mod">
        <pc:chgData name="Pánis Stanislav" userId="1d69e117-2261-4085-a74c-0126c8b16f4e" providerId="ADAL" clId="{C28F468F-E605-4487-B0F6-B1636BB6D203}" dt="2026-05-20T14:06:08.296" v="11992" actId="1076"/>
        <pc:sldMkLst>
          <pc:docMk/>
          <pc:sldMk cId="1133880919" sldId="632"/>
        </pc:sldMkLst>
        <pc:spChg chg="mod">
          <ac:chgData name="Pánis Stanislav" userId="1d69e117-2261-4085-a74c-0126c8b16f4e" providerId="ADAL" clId="{C28F468F-E605-4487-B0F6-B1636BB6D203}" dt="2026-05-20T14:06:02.974" v="11990" actId="1076"/>
          <ac:spMkLst>
            <pc:docMk/>
            <pc:sldMk cId="1133880919" sldId="632"/>
            <ac:spMk id="2" creationId="{3AE2C4EA-72E0-814B-D001-EBBE494C8737}"/>
          </ac:spMkLst>
        </pc:spChg>
        <pc:spChg chg="mod">
          <ac:chgData name="Pánis Stanislav" userId="1d69e117-2261-4085-a74c-0126c8b16f4e" providerId="ADAL" clId="{C28F468F-E605-4487-B0F6-B1636BB6D203}" dt="2026-05-20T14:06:08.296" v="11992" actId="1076"/>
          <ac:spMkLst>
            <pc:docMk/>
            <pc:sldMk cId="1133880919" sldId="632"/>
            <ac:spMk id="3" creationId="{B66B4EC5-2223-44E4-6F57-2459EEB77C31}"/>
          </ac:spMkLst>
        </pc:spChg>
        <pc:picChg chg="add mod">
          <ac:chgData name="Pánis Stanislav" userId="1d69e117-2261-4085-a74c-0126c8b16f4e" providerId="ADAL" clId="{C28F468F-E605-4487-B0F6-B1636BB6D203}" dt="2026-05-20T14:06:05.705" v="11991" actId="14100"/>
          <ac:picMkLst>
            <pc:docMk/>
            <pc:sldMk cId="1133880919" sldId="632"/>
            <ac:picMk id="4" creationId="{E3EF007D-8836-97D9-A11F-955410B8A937}"/>
          </ac:picMkLst>
        </pc:picChg>
        <pc:picChg chg="add mod">
          <ac:chgData name="Pánis Stanislav" userId="1d69e117-2261-4085-a74c-0126c8b16f4e" providerId="ADAL" clId="{C28F468F-E605-4487-B0F6-B1636BB6D203}" dt="2026-05-20T14:05:58.360" v="11989"/>
          <ac:picMkLst>
            <pc:docMk/>
            <pc:sldMk cId="1133880919" sldId="632"/>
            <ac:picMk id="5" creationId="{5032C9CB-8A25-67AB-13A5-551A3F2F6A53}"/>
          </ac:picMkLst>
        </pc:picChg>
      </pc:sldChg>
      <pc:sldChg chg="addSp modSp new mod">
        <pc:chgData name="Pánis Stanislav" userId="1d69e117-2261-4085-a74c-0126c8b16f4e" providerId="ADAL" clId="{C28F468F-E605-4487-B0F6-B1636BB6D203}" dt="2026-05-21T09:53:45.462" v="12513" actId="20577"/>
        <pc:sldMkLst>
          <pc:docMk/>
          <pc:sldMk cId="3667720709" sldId="633"/>
        </pc:sldMkLst>
        <pc:spChg chg="mod">
          <ac:chgData name="Pánis Stanislav" userId="1d69e117-2261-4085-a74c-0126c8b16f4e" providerId="ADAL" clId="{C28F468F-E605-4487-B0F6-B1636BB6D203}" dt="2026-05-21T09:50:07.796" v="12273" actId="1076"/>
          <ac:spMkLst>
            <pc:docMk/>
            <pc:sldMk cId="3667720709" sldId="633"/>
            <ac:spMk id="2" creationId="{21CE1D53-0018-9A53-42BD-77D81A096041}"/>
          </ac:spMkLst>
        </pc:spChg>
        <pc:spChg chg="mod">
          <ac:chgData name="Pánis Stanislav" userId="1d69e117-2261-4085-a74c-0126c8b16f4e" providerId="ADAL" clId="{C28F468F-E605-4487-B0F6-B1636BB6D203}" dt="2026-05-21T09:51:06.160" v="12327" actId="14100"/>
          <ac:spMkLst>
            <pc:docMk/>
            <pc:sldMk cId="3667720709" sldId="633"/>
            <ac:spMk id="3" creationId="{F2556AA3-15A8-6A8D-8969-D82E4940897C}"/>
          </ac:spMkLst>
        </pc:spChg>
        <pc:spChg chg="add mod">
          <ac:chgData name="Pánis Stanislav" userId="1d69e117-2261-4085-a74c-0126c8b16f4e" providerId="ADAL" clId="{C28F468F-E605-4487-B0F6-B1636BB6D203}" dt="2026-05-21T09:51:42.233" v="12364" actId="20577"/>
          <ac:spMkLst>
            <pc:docMk/>
            <pc:sldMk cId="3667720709" sldId="633"/>
            <ac:spMk id="5" creationId="{17EEF117-7E54-8A1C-890C-4FC04AA7A9AD}"/>
          </ac:spMkLst>
        </pc:spChg>
        <pc:spChg chg="add mod">
          <ac:chgData name="Pánis Stanislav" userId="1d69e117-2261-4085-a74c-0126c8b16f4e" providerId="ADAL" clId="{C28F468F-E605-4487-B0F6-B1636BB6D203}" dt="2026-05-21T09:52:14.926" v="12412" actId="113"/>
          <ac:spMkLst>
            <pc:docMk/>
            <pc:sldMk cId="3667720709" sldId="633"/>
            <ac:spMk id="6" creationId="{62B66EE4-7D1F-A697-3C8B-BE73290C6068}"/>
          </ac:spMkLst>
        </pc:spChg>
        <pc:spChg chg="add mod">
          <ac:chgData name="Pánis Stanislav" userId="1d69e117-2261-4085-a74c-0126c8b16f4e" providerId="ADAL" clId="{C28F468F-E605-4487-B0F6-B1636BB6D203}" dt="2026-05-21T09:52:44.372" v="12455" actId="207"/>
          <ac:spMkLst>
            <pc:docMk/>
            <pc:sldMk cId="3667720709" sldId="633"/>
            <ac:spMk id="8" creationId="{169A69C8-F8B0-2582-EB93-470189D21CFC}"/>
          </ac:spMkLst>
        </pc:spChg>
        <pc:spChg chg="add mod">
          <ac:chgData name="Pánis Stanislav" userId="1d69e117-2261-4085-a74c-0126c8b16f4e" providerId="ADAL" clId="{C28F468F-E605-4487-B0F6-B1636BB6D203}" dt="2026-05-21T09:53:24.118" v="12467" actId="14100"/>
          <ac:spMkLst>
            <pc:docMk/>
            <pc:sldMk cId="3667720709" sldId="633"/>
            <ac:spMk id="9" creationId="{6CAF4BE4-3928-32D5-61D6-49670BF942FA}"/>
          </ac:spMkLst>
        </pc:spChg>
        <pc:spChg chg="add mod">
          <ac:chgData name="Pánis Stanislav" userId="1d69e117-2261-4085-a74c-0126c8b16f4e" providerId="ADAL" clId="{C28F468F-E605-4487-B0F6-B1636BB6D203}" dt="2026-05-21T09:53:45.462" v="12513" actId="20577"/>
          <ac:spMkLst>
            <pc:docMk/>
            <pc:sldMk cId="3667720709" sldId="633"/>
            <ac:spMk id="10" creationId="{6B3883BF-1F95-EAA6-4131-49538CBD10B8}"/>
          </ac:spMkLst>
        </pc:spChg>
        <pc:picChg chg="add mod">
          <ac:chgData name="Pánis Stanislav" userId="1d69e117-2261-4085-a74c-0126c8b16f4e" providerId="ADAL" clId="{C28F468F-E605-4487-B0F6-B1636BB6D203}" dt="2026-05-21T09:51:16.050" v="12330"/>
          <ac:picMkLst>
            <pc:docMk/>
            <pc:sldMk cId="3667720709" sldId="633"/>
            <ac:picMk id="4" creationId="{FA008F31-1595-A062-9CC6-66868F44D3E9}"/>
          </ac:picMkLst>
        </pc:picChg>
        <pc:picChg chg="add mod">
          <ac:chgData name="Pánis Stanislav" userId="1d69e117-2261-4085-a74c-0126c8b16f4e" providerId="ADAL" clId="{C28F468F-E605-4487-B0F6-B1636BB6D203}" dt="2026-05-21T09:52:18.383" v="12413"/>
          <ac:picMkLst>
            <pc:docMk/>
            <pc:sldMk cId="3667720709" sldId="633"/>
            <ac:picMk id="7" creationId="{369604C6-F6DA-CB93-C17A-BF457965D30E}"/>
          </ac:picMkLst>
        </pc:picChg>
        <pc:picChg chg="add mod">
          <ac:chgData name="Pánis Stanislav" userId="1d69e117-2261-4085-a74c-0126c8b16f4e" providerId="ADAL" clId="{C28F468F-E605-4487-B0F6-B1636BB6D203}" dt="2026-05-21T09:53:31.078" v="12468" actId="1076"/>
          <ac:picMkLst>
            <pc:docMk/>
            <pc:sldMk cId="3667720709" sldId="633"/>
            <ac:picMk id="1026" creationId="{B05921AC-35B4-BDE5-3851-9BF478C01D4E}"/>
          </ac:picMkLst>
        </pc:picChg>
      </pc:sldChg>
    </pc:docChg>
  </pc:docChgLst>
  <pc:docChgLst>
    <pc:chgData name="Pánis Stanislav" userId="1d69e117-2261-4085-a74c-0126c8b16f4e" providerId="ADAL" clId="{21736D1D-51F0-45A8-8865-FB50A80DC952}"/>
    <pc:docChg chg="modSld">
      <pc:chgData name="Pánis Stanislav" userId="1d69e117-2261-4085-a74c-0126c8b16f4e" providerId="ADAL" clId="{21736D1D-51F0-45A8-8865-FB50A80DC952}" dt="2026-05-20T06:15:59.484" v="80" actId="14100"/>
      <pc:docMkLst>
        <pc:docMk/>
      </pc:docMkLst>
      <pc:sldChg chg="modSp mod">
        <pc:chgData name="Pánis Stanislav" userId="1d69e117-2261-4085-a74c-0126c8b16f4e" providerId="ADAL" clId="{21736D1D-51F0-45A8-8865-FB50A80DC952}" dt="2026-05-20T05:55:45.959" v="10" actId="1076"/>
        <pc:sldMkLst>
          <pc:docMk/>
          <pc:sldMk cId="0" sldId="508"/>
        </pc:sldMkLst>
        <pc:spChg chg="mod">
          <ac:chgData name="Pánis Stanislav" userId="1d69e117-2261-4085-a74c-0126c8b16f4e" providerId="ADAL" clId="{21736D1D-51F0-45A8-8865-FB50A80DC952}" dt="2026-05-20T05:55:25.532" v="4" actId="1076"/>
          <ac:spMkLst>
            <pc:docMk/>
            <pc:sldMk cId="0" sldId="508"/>
            <ac:spMk id="2" creationId="{278F7790-6D60-83FD-0299-A7E632F9662C}"/>
          </ac:spMkLst>
        </pc:spChg>
        <pc:spChg chg="mod">
          <ac:chgData name="Pánis Stanislav" userId="1d69e117-2261-4085-a74c-0126c8b16f4e" providerId="ADAL" clId="{21736D1D-51F0-45A8-8865-FB50A80DC952}" dt="2026-05-20T05:55:45.959" v="10" actId="1076"/>
          <ac:spMkLst>
            <pc:docMk/>
            <pc:sldMk cId="0" sldId="508"/>
            <ac:spMk id="4" creationId="{1C79D643-797A-118C-B2A3-1702CE7BE474}"/>
          </ac:spMkLst>
        </pc:spChg>
        <pc:spChg chg="mod">
          <ac:chgData name="Pánis Stanislav" userId="1d69e117-2261-4085-a74c-0126c8b16f4e" providerId="ADAL" clId="{21736D1D-51F0-45A8-8865-FB50A80DC952}" dt="2026-05-20T05:55:16.548" v="1" actId="1076"/>
          <ac:spMkLst>
            <pc:docMk/>
            <pc:sldMk cId="0" sldId="508"/>
            <ac:spMk id="5" creationId="{69491EAA-FD05-485F-D8A6-5F1BC9F7943F}"/>
          </ac:spMkLst>
        </pc:spChg>
        <pc:spChg chg="mod">
          <ac:chgData name="Pánis Stanislav" userId="1d69e117-2261-4085-a74c-0126c8b16f4e" providerId="ADAL" clId="{21736D1D-51F0-45A8-8865-FB50A80DC952}" dt="2026-05-20T05:55:12.156" v="0" actId="1076"/>
          <ac:spMkLst>
            <pc:docMk/>
            <pc:sldMk cId="0" sldId="508"/>
            <ac:spMk id="6" creationId="{996261F8-B96D-1AF6-C8E8-721C5E45443D}"/>
          </ac:spMkLst>
        </pc:spChg>
        <pc:spChg chg="mod">
          <ac:chgData name="Pánis Stanislav" userId="1d69e117-2261-4085-a74c-0126c8b16f4e" providerId="ADAL" clId="{21736D1D-51F0-45A8-8865-FB50A80DC952}" dt="2026-05-20T05:55:22.717" v="2" actId="1076"/>
          <ac:spMkLst>
            <pc:docMk/>
            <pc:sldMk cId="0" sldId="508"/>
            <ac:spMk id="8" creationId="{EF34C8DE-551B-28E2-3278-D2F060A64F48}"/>
          </ac:spMkLst>
        </pc:spChg>
        <pc:picChg chg="mod">
          <ac:chgData name="Pánis Stanislav" userId="1d69e117-2261-4085-a74c-0126c8b16f4e" providerId="ADAL" clId="{21736D1D-51F0-45A8-8865-FB50A80DC952}" dt="2026-05-20T05:55:34.405" v="9" actId="1076"/>
          <ac:picMkLst>
            <pc:docMk/>
            <pc:sldMk cId="0" sldId="508"/>
            <ac:picMk id="15362" creationId="{11B9E75D-A306-6FF5-ADEB-0B1F92AF951E}"/>
          </ac:picMkLst>
        </pc:picChg>
      </pc:sldChg>
      <pc:sldChg chg="modSp mod">
        <pc:chgData name="Pánis Stanislav" userId="1d69e117-2261-4085-a74c-0126c8b16f4e" providerId="ADAL" clId="{21736D1D-51F0-45A8-8865-FB50A80DC952}" dt="2026-05-20T06:14:24.947" v="27" actId="20577"/>
        <pc:sldMkLst>
          <pc:docMk/>
          <pc:sldMk cId="2913978533" sldId="611"/>
        </pc:sldMkLst>
        <pc:spChg chg="mod">
          <ac:chgData name="Pánis Stanislav" userId="1d69e117-2261-4085-a74c-0126c8b16f4e" providerId="ADAL" clId="{21736D1D-51F0-45A8-8865-FB50A80DC952}" dt="2026-05-20T06:14:24.947" v="27" actId="20577"/>
          <ac:spMkLst>
            <pc:docMk/>
            <pc:sldMk cId="2913978533" sldId="611"/>
            <ac:spMk id="3" creationId="{161A18FE-63AE-6CF1-EC90-427F64216A04}"/>
          </ac:spMkLst>
        </pc:spChg>
      </pc:sldChg>
      <pc:sldChg chg="modSp mod">
        <pc:chgData name="Pánis Stanislav" userId="1d69e117-2261-4085-a74c-0126c8b16f4e" providerId="ADAL" clId="{21736D1D-51F0-45A8-8865-FB50A80DC952}" dt="2026-05-20T06:15:59.484" v="80" actId="14100"/>
        <pc:sldMkLst>
          <pc:docMk/>
          <pc:sldMk cId="1313884875" sldId="621"/>
        </pc:sldMkLst>
        <pc:spChg chg="mod">
          <ac:chgData name="Pánis Stanislav" userId="1d69e117-2261-4085-a74c-0126c8b16f4e" providerId="ADAL" clId="{21736D1D-51F0-45A8-8865-FB50A80DC952}" dt="2026-05-20T06:15:59.484" v="80" actId="14100"/>
          <ac:spMkLst>
            <pc:docMk/>
            <pc:sldMk cId="1313884875" sldId="621"/>
            <ac:spMk id="3" creationId="{E1A56EB7-3EAD-4644-3DA1-48A0B6DB30CF}"/>
          </ac:spMkLst>
        </pc:sp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Zo&#353;it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\\skbav00045\doc\Analytici\Nov&#253;%20report\IS_jar_2026_B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\\skbav00045\doc\Analytici\Nov&#253;%20report\IS_jar_2026_B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\\skbav00045\doc\Analytici\Nov&#253;%20report\IS_jar_2026_B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\\skbav00045\doc\Analytici\Nov&#253;%20report\IS_jar_2026_B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k-S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sk-SK"/>
              <a:t>PODIEL NA GLOBÁLNOM</a:t>
            </a:r>
            <a:r>
              <a:rPr lang="sk-SK" baseline="0"/>
              <a:t> HDP</a:t>
            </a:r>
            <a:endParaRPr lang="sk-SK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sk-SK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Hárok1!$I$11</c:f>
              <c:strCache>
                <c:ptCount val="1"/>
                <c:pt idx="0">
                  <c:v>G7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Hárok1!$H$12:$H$23</c:f>
              <c:strCache>
                <c:ptCount val="12"/>
                <c:pt idx="0">
                  <c:v>2000</c:v>
                </c:pt>
                <c:pt idx="1">
                  <c:v>2000 (PPP)</c:v>
                </c:pt>
                <c:pt idx="2">
                  <c:v>2010</c:v>
                </c:pt>
                <c:pt idx="3">
                  <c:v>2010 (PPP)</c:v>
                </c:pt>
                <c:pt idx="4">
                  <c:v>2020</c:v>
                </c:pt>
                <c:pt idx="5">
                  <c:v>2020 (PPP)</c:v>
                </c:pt>
                <c:pt idx="6">
                  <c:v>2025</c:v>
                </c:pt>
                <c:pt idx="7">
                  <c:v>2025 (PPP)</c:v>
                </c:pt>
                <c:pt idx="8">
                  <c:v>2030</c:v>
                </c:pt>
                <c:pt idx="9">
                  <c:v>2030 (PPP)</c:v>
                </c:pt>
                <c:pt idx="10">
                  <c:v>2040</c:v>
                </c:pt>
                <c:pt idx="11">
                  <c:v>2040 (PPP)</c:v>
                </c:pt>
              </c:strCache>
            </c:strRef>
          </c:cat>
          <c:val>
            <c:numRef>
              <c:f>Hárok1!$I$12:$I$23</c:f>
              <c:numCache>
                <c:formatCode>0%</c:formatCode>
                <c:ptCount val="12"/>
                <c:pt idx="0">
                  <c:v>0.65</c:v>
                </c:pt>
                <c:pt idx="1">
                  <c:v>0.45</c:v>
                </c:pt>
                <c:pt idx="2">
                  <c:v>0.56000000000000005</c:v>
                </c:pt>
                <c:pt idx="3">
                  <c:v>0.33</c:v>
                </c:pt>
                <c:pt idx="4">
                  <c:v>0.44</c:v>
                </c:pt>
                <c:pt idx="5">
                  <c:v>0.3</c:v>
                </c:pt>
                <c:pt idx="6">
                  <c:v>0.43</c:v>
                </c:pt>
                <c:pt idx="7">
                  <c:v>0.28000000000000003</c:v>
                </c:pt>
                <c:pt idx="8">
                  <c:v>0.4</c:v>
                </c:pt>
                <c:pt idx="9">
                  <c:v>0.27</c:v>
                </c:pt>
                <c:pt idx="10">
                  <c:v>0.35</c:v>
                </c:pt>
                <c:pt idx="11">
                  <c:v>0.25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BBE-4EDA-91CB-3A5B86F2DEED}"/>
            </c:ext>
          </c:extLst>
        </c:ser>
        <c:ser>
          <c:idx val="1"/>
          <c:order val="1"/>
          <c:tx>
            <c:strRef>
              <c:f>Hárok1!$J$11</c:f>
              <c:strCache>
                <c:ptCount val="1"/>
                <c:pt idx="0">
                  <c:v>BRICS+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Hárok1!$H$12:$H$23</c:f>
              <c:strCache>
                <c:ptCount val="12"/>
                <c:pt idx="0">
                  <c:v>2000</c:v>
                </c:pt>
                <c:pt idx="1">
                  <c:v>2000 (PPP)</c:v>
                </c:pt>
                <c:pt idx="2">
                  <c:v>2010</c:v>
                </c:pt>
                <c:pt idx="3">
                  <c:v>2010 (PPP)</c:v>
                </c:pt>
                <c:pt idx="4">
                  <c:v>2020</c:v>
                </c:pt>
                <c:pt idx="5">
                  <c:v>2020 (PPP)</c:v>
                </c:pt>
                <c:pt idx="6">
                  <c:v>2025</c:v>
                </c:pt>
                <c:pt idx="7">
                  <c:v>2025 (PPP)</c:v>
                </c:pt>
                <c:pt idx="8">
                  <c:v>2030</c:v>
                </c:pt>
                <c:pt idx="9">
                  <c:v>2030 (PPP)</c:v>
                </c:pt>
                <c:pt idx="10">
                  <c:v>2040</c:v>
                </c:pt>
                <c:pt idx="11">
                  <c:v>2040 (PPP)</c:v>
                </c:pt>
              </c:strCache>
            </c:strRef>
          </c:cat>
          <c:val>
            <c:numRef>
              <c:f>Hárok1!$J$12:$J$23</c:f>
              <c:numCache>
                <c:formatCode>0%</c:formatCode>
                <c:ptCount val="12"/>
                <c:pt idx="0">
                  <c:v>0.09</c:v>
                </c:pt>
                <c:pt idx="1">
                  <c:v>0.19</c:v>
                </c:pt>
                <c:pt idx="2">
                  <c:v>0.2</c:v>
                </c:pt>
                <c:pt idx="3">
                  <c:v>0.25</c:v>
                </c:pt>
                <c:pt idx="4">
                  <c:v>0.25</c:v>
                </c:pt>
                <c:pt idx="5">
                  <c:v>0.3</c:v>
                </c:pt>
                <c:pt idx="6">
                  <c:v>0.4</c:v>
                </c:pt>
                <c:pt idx="7">
                  <c:v>0.28000000000000003</c:v>
                </c:pt>
                <c:pt idx="8">
                  <c:v>0.33</c:v>
                </c:pt>
                <c:pt idx="9">
                  <c:v>0.4</c:v>
                </c:pt>
                <c:pt idx="10">
                  <c:v>0.36</c:v>
                </c:pt>
                <c:pt idx="11">
                  <c:v>0.46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BBE-4EDA-91CB-3A5B86F2DEE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809500088"/>
        <c:axId val="809497208"/>
      </c:barChart>
      <c:catAx>
        <c:axId val="8095000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5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k-SK"/>
          </a:p>
        </c:txPr>
        <c:crossAx val="809497208"/>
        <c:crosses val="autoZero"/>
        <c:auto val="1"/>
        <c:lblAlgn val="ctr"/>
        <c:lblOffset val="100"/>
        <c:noMultiLvlLbl val="0"/>
      </c:catAx>
      <c:valAx>
        <c:axId val="8094972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5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k-SK"/>
          </a:p>
        </c:txPr>
        <c:crossAx val="80950008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8296171886485958"/>
          <c:y val="0.14060566321795773"/>
          <c:w val="0.28639607046569371"/>
          <c:h val="0.1607026550811628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sk-SK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sk-SK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k-S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sk-SK"/>
              <a:t>ZÁKLADNĚ SADZBY</a:t>
            </a:r>
            <a:r>
              <a:rPr lang="sk-SK" baseline="0"/>
              <a:t> CENTRÁLNYCH BÁNK</a:t>
            </a:r>
            <a:endParaRPr lang="sk-SK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sk-SK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v>ECB</c:v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'S16-centralne_banky'!$B$32:$B$96</c:f>
              <c:numCache>
                <c:formatCode>d\.\ m\.\ yyyy</c:formatCode>
                <c:ptCount val="65"/>
                <c:pt idx="0">
                  <c:v>44225</c:v>
                </c:pt>
                <c:pt idx="1">
                  <c:v>44253</c:v>
                </c:pt>
                <c:pt idx="2">
                  <c:v>44286</c:v>
                </c:pt>
                <c:pt idx="3">
                  <c:v>44316</c:v>
                </c:pt>
                <c:pt idx="4">
                  <c:v>44347</c:v>
                </c:pt>
                <c:pt idx="5">
                  <c:v>44377</c:v>
                </c:pt>
                <c:pt idx="6">
                  <c:v>44407</c:v>
                </c:pt>
                <c:pt idx="7">
                  <c:v>44439</c:v>
                </c:pt>
                <c:pt idx="8">
                  <c:v>44469</c:v>
                </c:pt>
                <c:pt idx="9">
                  <c:v>44498</c:v>
                </c:pt>
                <c:pt idx="10">
                  <c:v>44530</c:v>
                </c:pt>
                <c:pt idx="11">
                  <c:v>44561</c:v>
                </c:pt>
                <c:pt idx="12">
                  <c:v>44592</c:v>
                </c:pt>
                <c:pt idx="13">
                  <c:v>44620</c:v>
                </c:pt>
                <c:pt idx="14">
                  <c:v>44651</c:v>
                </c:pt>
                <c:pt idx="15">
                  <c:v>44680</c:v>
                </c:pt>
                <c:pt idx="16">
                  <c:v>44712</c:v>
                </c:pt>
                <c:pt idx="17">
                  <c:v>44742</c:v>
                </c:pt>
                <c:pt idx="18">
                  <c:v>44771</c:v>
                </c:pt>
                <c:pt idx="19">
                  <c:v>44804</c:v>
                </c:pt>
                <c:pt idx="20">
                  <c:v>44834</c:v>
                </c:pt>
                <c:pt idx="21">
                  <c:v>44865</c:v>
                </c:pt>
                <c:pt idx="22">
                  <c:v>44895</c:v>
                </c:pt>
                <c:pt idx="23">
                  <c:v>44925</c:v>
                </c:pt>
                <c:pt idx="24">
                  <c:v>44957</c:v>
                </c:pt>
                <c:pt idx="25">
                  <c:v>44985</c:v>
                </c:pt>
                <c:pt idx="26">
                  <c:v>45016</c:v>
                </c:pt>
                <c:pt idx="27">
                  <c:v>45044</c:v>
                </c:pt>
                <c:pt idx="28">
                  <c:v>45077</c:v>
                </c:pt>
                <c:pt idx="29">
                  <c:v>45107</c:v>
                </c:pt>
                <c:pt idx="30">
                  <c:v>45138</c:v>
                </c:pt>
                <c:pt idx="31">
                  <c:v>45169</c:v>
                </c:pt>
                <c:pt idx="32">
                  <c:v>45198</c:v>
                </c:pt>
                <c:pt idx="33">
                  <c:v>45230</c:v>
                </c:pt>
                <c:pt idx="34">
                  <c:v>45260</c:v>
                </c:pt>
                <c:pt idx="35">
                  <c:v>45289</c:v>
                </c:pt>
                <c:pt idx="36">
                  <c:v>45322</c:v>
                </c:pt>
                <c:pt idx="37">
                  <c:v>45351</c:v>
                </c:pt>
                <c:pt idx="38">
                  <c:v>45380</c:v>
                </c:pt>
                <c:pt idx="39">
                  <c:v>45412</c:v>
                </c:pt>
                <c:pt idx="40">
                  <c:v>45443</c:v>
                </c:pt>
                <c:pt idx="41">
                  <c:v>45471</c:v>
                </c:pt>
                <c:pt idx="42">
                  <c:v>45504</c:v>
                </c:pt>
                <c:pt idx="43">
                  <c:v>45534</c:v>
                </c:pt>
                <c:pt idx="44">
                  <c:v>45565</c:v>
                </c:pt>
                <c:pt idx="45">
                  <c:v>45596</c:v>
                </c:pt>
                <c:pt idx="46">
                  <c:v>45625</c:v>
                </c:pt>
                <c:pt idx="47">
                  <c:v>45657</c:v>
                </c:pt>
                <c:pt idx="48">
                  <c:v>45688</c:v>
                </c:pt>
                <c:pt idx="49">
                  <c:v>45716</c:v>
                </c:pt>
                <c:pt idx="50">
                  <c:v>45747</c:v>
                </c:pt>
                <c:pt idx="51">
                  <c:v>45777</c:v>
                </c:pt>
                <c:pt idx="52">
                  <c:v>45807</c:v>
                </c:pt>
                <c:pt idx="53">
                  <c:v>45838</c:v>
                </c:pt>
                <c:pt idx="54">
                  <c:v>45869</c:v>
                </c:pt>
                <c:pt idx="55">
                  <c:v>45898</c:v>
                </c:pt>
                <c:pt idx="56" formatCode="m/d/yyyy">
                  <c:v>45930</c:v>
                </c:pt>
                <c:pt idx="57" formatCode="m/d/yyyy">
                  <c:v>45961</c:v>
                </c:pt>
                <c:pt idx="58" formatCode="m/d/yyyy">
                  <c:v>45989</c:v>
                </c:pt>
                <c:pt idx="59" formatCode="m/d/yyyy">
                  <c:v>46022</c:v>
                </c:pt>
                <c:pt idx="60" formatCode="m/d/yyyy">
                  <c:v>46052</c:v>
                </c:pt>
                <c:pt idx="61">
                  <c:v>46111</c:v>
                </c:pt>
                <c:pt idx="62">
                  <c:v>46203</c:v>
                </c:pt>
                <c:pt idx="63">
                  <c:v>46295</c:v>
                </c:pt>
                <c:pt idx="64">
                  <c:v>46386</c:v>
                </c:pt>
              </c:numCache>
            </c:numRef>
          </c:cat>
          <c:val>
            <c:numRef>
              <c:f>'S16-centralne_banky'!$C$32:$C$96</c:f>
              <c:numCache>
                <c:formatCode>General</c:formatCode>
                <c:ptCount val="65"/>
                <c:pt idx="0">
                  <c:v>-0.5</c:v>
                </c:pt>
                <c:pt idx="1">
                  <c:v>-0.5</c:v>
                </c:pt>
                <c:pt idx="2">
                  <c:v>-0.5</c:v>
                </c:pt>
                <c:pt idx="3">
                  <c:v>-0.5</c:v>
                </c:pt>
                <c:pt idx="4">
                  <c:v>-0.5</c:v>
                </c:pt>
                <c:pt idx="5">
                  <c:v>-0.5</c:v>
                </c:pt>
                <c:pt idx="6">
                  <c:v>-0.5</c:v>
                </c:pt>
                <c:pt idx="7">
                  <c:v>-0.5</c:v>
                </c:pt>
                <c:pt idx="8">
                  <c:v>-0.5</c:v>
                </c:pt>
                <c:pt idx="9">
                  <c:v>-0.5</c:v>
                </c:pt>
                <c:pt idx="10">
                  <c:v>-0.5</c:v>
                </c:pt>
                <c:pt idx="11">
                  <c:v>-0.5</c:v>
                </c:pt>
                <c:pt idx="12">
                  <c:v>-0.5</c:v>
                </c:pt>
                <c:pt idx="13">
                  <c:v>-0.5</c:v>
                </c:pt>
                <c:pt idx="14">
                  <c:v>-0.5</c:v>
                </c:pt>
                <c:pt idx="15">
                  <c:v>-0.5</c:v>
                </c:pt>
                <c:pt idx="16">
                  <c:v>-0.5</c:v>
                </c:pt>
                <c:pt idx="17">
                  <c:v>-0.5</c:v>
                </c:pt>
                <c:pt idx="18">
                  <c:v>0</c:v>
                </c:pt>
                <c:pt idx="19">
                  <c:v>0</c:v>
                </c:pt>
                <c:pt idx="20">
                  <c:v>0.75</c:v>
                </c:pt>
                <c:pt idx="21">
                  <c:v>1.5</c:v>
                </c:pt>
                <c:pt idx="22">
                  <c:v>1.5</c:v>
                </c:pt>
                <c:pt idx="23">
                  <c:v>2</c:v>
                </c:pt>
                <c:pt idx="24">
                  <c:v>2</c:v>
                </c:pt>
                <c:pt idx="25">
                  <c:v>2.5</c:v>
                </c:pt>
                <c:pt idx="26">
                  <c:v>3</c:v>
                </c:pt>
                <c:pt idx="27">
                  <c:v>3</c:v>
                </c:pt>
                <c:pt idx="28">
                  <c:v>3.25</c:v>
                </c:pt>
                <c:pt idx="29">
                  <c:v>3.5</c:v>
                </c:pt>
                <c:pt idx="30">
                  <c:v>3.75</c:v>
                </c:pt>
                <c:pt idx="31">
                  <c:v>3.75</c:v>
                </c:pt>
                <c:pt idx="32">
                  <c:v>4</c:v>
                </c:pt>
                <c:pt idx="33">
                  <c:v>4</c:v>
                </c:pt>
                <c:pt idx="34">
                  <c:v>4</c:v>
                </c:pt>
                <c:pt idx="35">
                  <c:v>4</c:v>
                </c:pt>
                <c:pt idx="36">
                  <c:v>4</c:v>
                </c:pt>
                <c:pt idx="37">
                  <c:v>4</c:v>
                </c:pt>
                <c:pt idx="38">
                  <c:v>4</c:v>
                </c:pt>
                <c:pt idx="39">
                  <c:v>4</c:v>
                </c:pt>
                <c:pt idx="40">
                  <c:v>4</c:v>
                </c:pt>
                <c:pt idx="41">
                  <c:v>3.75</c:v>
                </c:pt>
                <c:pt idx="42">
                  <c:v>3.75</c:v>
                </c:pt>
                <c:pt idx="43">
                  <c:v>3.75</c:v>
                </c:pt>
                <c:pt idx="44">
                  <c:v>3.5</c:v>
                </c:pt>
                <c:pt idx="45">
                  <c:v>3.25</c:v>
                </c:pt>
                <c:pt idx="46">
                  <c:v>3.25</c:v>
                </c:pt>
                <c:pt idx="47">
                  <c:v>3</c:v>
                </c:pt>
                <c:pt idx="48">
                  <c:v>2.75</c:v>
                </c:pt>
                <c:pt idx="49">
                  <c:v>2.75</c:v>
                </c:pt>
                <c:pt idx="50">
                  <c:v>2.5</c:v>
                </c:pt>
                <c:pt idx="51">
                  <c:v>2.25</c:v>
                </c:pt>
                <c:pt idx="52">
                  <c:v>2.25</c:v>
                </c:pt>
                <c:pt idx="53" formatCode="0.00">
                  <c:v>2</c:v>
                </c:pt>
                <c:pt idx="54" formatCode="0.00">
                  <c:v>2</c:v>
                </c:pt>
                <c:pt idx="55" formatCode="0.00">
                  <c:v>2</c:v>
                </c:pt>
                <c:pt idx="56">
                  <c:v>2</c:v>
                </c:pt>
                <c:pt idx="57">
                  <c:v>2</c:v>
                </c:pt>
                <c:pt idx="58">
                  <c:v>2</c:v>
                </c:pt>
                <c:pt idx="59">
                  <c:v>2</c:v>
                </c:pt>
                <c:pt idx="60">
                  <c:v>2</c:v>
                </c:pt>
                <c:pt idx="61" formatCode="0.00">
                  <c:v>2</c:v>
                </c:pt>
                <c:pt idx="62" formatCode="0.00">
                  <c:v>2.25</c:v>
                </c:pt>
                <c:pt idx="63" formatCode="0.00">
                  <c:v>2.5</c:v>
                </c:pt>
                <c:pt idx="64" formatCode="0.00">
                  <c:v>2.5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1403-4734-BC3E-876345444ACA}"/>
            </c:ext>
          </c:extLst>
        </c:ser>
        <c:ser>
          <c:idx val="1"/>
          <c:order val="1"/>
          <c:tx>
            <c:v>Fed</c:v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numRef>
              <c:f>'S16-centralne_banky'!$B$32:$B$96</c:f>
              <c:numCache>
                <c:formatCode>d\.\ m\.\ yyyy</c:formatCode>
                <c:ptCount val="65"/>
                <c:pt idx="0">
                  <c:v>44225</c:v>
                </c:pt>
                <c:pt idx="1">
                  <c:v>44253</c:v>
                </c:pt>
                <c:pt idx="2">
                  <c:v>44286</c:v>
                </c:pt>
                <c:pt idx="3">
                  <c:v>44316</c:v>
                </c:pt>
                <c:pt idx="4">
                  <c:v>44347</c:v>
                </c:pt>
                <c:pt idx="5">
                  <c:v>44377</c:v>
                </c:pt>
                <c:pt idx="6">
                  <c:v>44407</c:v>
                </c:pt>
                <c:pt idx="7">
                  <c:v>44439</c:v>
                </c:pt>
                <c:pt idx="8">
                  <c:v>44469</c:v>
                </c:pt>
                <c:pt idx="9">
                  <c:v>44498</c:v>
                </c:pt>
                <c:pt idx="10">
                  <c:v>44530</c:v>
                </c:pt>
                <c:pt idx="11">
                  <c:v>44561</c:v>
                </c:pt>
                <c:pt idx="12">
                  <c:v>44592</c:v>
                </c:pt>
                <c:pt idx="13">
                  <c:v>44620</c:v>
                </c:pt>
                <c:pt idx="14">
                  <c:v>44651</c:v>
                </c:pt>
                <c:pt idx="15">
                  <c:v>44680</c:v>
                </c:pt>
                <c:pt idx="16">
                  <c:v>44712</c:v>
                </c:pt>
                <c:pt idx="17">
                  <c:v>44742</c:v>
                </c:pt>
                <c:pt idx="18">
                  <c:v>44771</c:v>
                </c:pt>
                <c:pt idx="19">
                  <c:v>44804</c:v>
                </c:pt>
                <c:pt idx="20">
                  <c:v>44834</c:v>
                </c:pt>
                <c:pt idx="21">
                  <c:v>44865</c:v>
                </c:pt>
                <c:pt idx="22">
                  <c:v>44895</c:v>
                </c:pt>
                <c:pt idx="23">
                  <c:v>44925</c:v>
                </c:pt>
                <c:pt idx="24">
                  <c:v>44957</c:v>
                </c:pt>
                <c:pt idx="25">
                  <c:v>44985</c:v>
                </c:pt>
                <c:pt idx="26">
                  <c:v>45016</c:v>
                </c:pt>
                <c:pt idx="27">
                  <c:v>45044</c:v>
                </c:pt>
                <c:pt idx="28">
                  <c:v>45077</c:v>
                </c:pt>
                <c:pt idx="29">
                  <c:v>45107</c:v>
                </c:pt>
                <c:pt idx="30">
                  <c:v>45138</c:v>
                </c:pt>
                <c:pt idx="31">
                  <c:v>45169</c:v>
                </c:pt>
                <c:pt idx="32">
                  <c:v>45198</c:v>
                </c:pt>
                <c:pt idx="33">
                  <c:v>45230</c:v>
                </c:pt>
                <c:pt idx="34">
                  <c:v>45260</c:v>
                </c:pt>
                <c:pt idx="35">
                  <c:v>45289</c:v>
                </c:pt>
                <c:pt idx="36">
                  <c:v>45322</c:v>
                </c:pt>
                <c:pt idx="37">
                  <c:v>45351</c:v>
                </c:pt>
                <c:pt idx="38">
                  <c:v>45380</c:v>
                </c:pt>
                <c:pt idx="39">
                  <c:v>45412</c:v>
                </c:pt>
                <c:pt idx="40">
                  <c:v>45443</c:v>
                </c:pt>
                <c:pt idx="41">
                  <c:v>45471</c:v>
                </c:pt>
                <c:pt idx="42">
                  <c:v>45504</c:v>
                </c:pt>
                <c:pt idx="43">
                  <c:v>45534</c:v>
                </c:pt>
                <c:pt idx="44">
                  <c:v>45565</c:v>
                </c:pt>
                <c:pt idx="45">
                  <c:v>45596</c:v>
                </c:pt>
                <c:pt idx="46">
                  <c:v>45625</c:v>
                </c:pt>
                <c:pt idx="47">
                  <c:v>45657</c:v>
                </c:pt>
                <c:pt idx="48">
                  <c:v>45688</c:v>
                </c:pt>
                <c:pt idx="49">
                  <c:v>45716</c:v>
                </c:pt>
                <c:pt idx="50">
                  <c:v>45747</c:v>
                </c:pt>
                <c:pt idx="51">
                  <c:v>45777</c:v>
                </c:pt>
                <c:pt idx="52">
                  <c:v>45807</c:v>
                </c:pt>
                <c:pt idx="53">
                  <c:v>45838</c:v>
                </c:pt>
                <c:pt idx="54">
                  <c:v>45869</c:v>
                </c:pt>
                <c:pt idx="55">
                  <c:v>45898</c:v>
                </c:pt>
                <c:pt idx="56" formatCode="m/d/yyyy">
                  <c:v>45930</c:v>
                </c:pt>
                <c:pt idx="57" formatCode="m/d/yyyy">
                  <c:v>45961</c:v>
                </c:pt>
                <c:pt idx="58" formatCode="m/d/yyyy">
                  <c:v>45989</c:v>
                </c:pt>
                <c:pt idx="59" formatCode="m/d/yyyy">
                  <c:v>46022</c:v>
                </c:pt>
                <c:pt idx="60" formatCode="m/d/yyyy">
                  <c:v>46052</c:v>
                </c:pt>
                <c:pt idx="61">
                  <c:v>46111</c:v>
                </c:pt>
                <c:pt idx="62">
                  <c:v>46203</c:v>
                </c:pt>
                <c:pt idx="63">
                  <c:v>46295</c:v>
                </c:pt>
                <c:pt idx="64">
                  <c:v>46386</c:v>
                </c:pt>
              </c:numCache>
            </c:numRef>
          </c:cat>
          <c:val>
            <c:numRef>
              <c:f>'S16-centralne_banky'!$D$32:$D$96</c:f>
              <c:numCache>
                <c:formatCode>General</c:formatCode>
                <c:ptCount val="65"/>
                <c:pt idx="0">
                  <c:v>0.25</c:v>
                </c:pt>
                <c:pt idx="1">
                  <c:v>0.25</c:v>
                </c:pt>
                <c:pt idx="2">
                  <c:v>0.25</c:v>
                </c:pt>
                <c:pt idx="3">
                  <c:v>0.25</c:v>
                </c:pt>
                <c:pt idx="4">
                  <c:v>0.25</c:v>
                </c:pt>
                <c:pt idx="5">
                  <c:v>0.25</c:v>
                </c:pt>
                <c:pt idx="6">
                  <c:v>0.25</c:v>
                </c:pt>
                <c:pt idx="7">
                  <c:v>0.25</c:v>
                </c:pt>
                <c:pt idx="8">
                  <c:v>0.25</c:v>
                </c:pt>
                <c:pt idx="9">
                  <c:v>0.25</c:v>
                </c:pt>
                <c:pt idx="10">
                  <c:v>0.25</c:v>
                </c:pt>
                <c:pt idx="11">
                  <c:v>0.25</c:v>
                </c:pt>
                <c:pt idx="12">
                  <c:v>0.25</c:v>
                </c:pt>
                <c:pt idx="13">
                  <c:v>0.25</c:v>
                </c:pt>
                <c:pt idx="14">
                  <c:v>0.5</c:v>
                </c:pt>
                <c:pt idx="15">
                  <c:v>0.5</c:v>
                </c:pt>
                <c:pt idx="16">
                  <c:v>1</c:v>
                </c:pt>
                <c:pt idx="17">
                  <c:v>1.75</c:v>
                </c:pt>
                <c:pt idx="18">
                  <c:v>2.5</c:v>
                </c:pt>
                <c:pt idx="19">
                  <c:v>2.5</c:v>
                </c:pt>
                <c:pt idx="20">
                  <c:v>3.25</c:v>
                </c:pt>
                <c:pt idx="21">
                  <c:v>3.25</c:v>
                </c:pt>
                <c:pt idx="22">
                  <c:v>4</c:v>
                </c:pt>
                <c:pt idx="23">
                  <c:v>4.5</c:v>
                </c:pt>
                <c:pt idx="24">
                  <c:v>4.5</c:v>
                </c:pt>
                <c:pt idx="25">
                  <c:v>4.75</c:v>
                </c:pt>
                <c:pt idx="26">
                  <c:v>5</c:v>
                </c:pt>
                <c:pt idx="27">
                  <c:v>5</c:v>
                </c:pt>
                <c:pt idx="28">
                  <c:v>5.25</c:v>
                </c:pt>
                <c:pt idx="29">
                  <c:v>5.25</c:v>
                </c:pt>
                <c:pt idx="30">
                  <c:v>5.5</c:v>
                </c:pt>
                <c:pt idx="31">
                  <c:v>5.5</c:v>
                </c:pt>
                <c:pt idx="32">
                  <c:v>5.5</c:v>
                </c:pt>
                <c:pt idx="33">
                  <c:v>5.5</c:v>
                </c:pt>
                <c:pt idx="34">
                  <c:v>5.5</c:v>
                </c:pt>
                <c:pt idx="35">
                  <c:v>5.5</c:v>
                </c:pt>
                <c:pt idx="36">
                  <c:v>5.5</c:v>
                </c:pt>
                <c:pt idx="37">
                  <c:v>5.5</c:v>
                </c:pt>
                <c:pt idx="38">
                  <c:v>5.5</c:v>
                </c:pt>
                <c:pt idx="39">
                  <c:v>5.5</c:v>
                </c:pt>
                <c:pt idx="40">
                  <c:v>5.5</c:v>
                </c:pt>
                <c:pt idx="41">
                  <c:v>5.5</c:v>
                </c:pt>
                <c:pt idx="42">
                  <c:v>5.5</c:v>
                </c:pt>
                <c:pt idx="43">
                  <c:v>5.5</c:v>
                </c:pt>
                <c:pt idx="44">
                  <c:v>5</c:v>
                </c:pt>
                <c:pt idx="45">
                  <c:v>5</c:v>
                </c:pt>
                <c:pt idx="46">
                  <c:v>4.75</c:v>
                </c:pt>
                <c:pt idx="47">
                  <c:v>4.5</c:v>
                </c:pt>
                <c:pt idx="48">
                  <c:v>4.5</c:v>
                </c:pt>
                <c:pt idx="49">
                  <c:v>4.5</c:v>
                </c:pt>
                <c:pt idx="50">
                  <c:v>4.5</c:v>
                </c:pt>
                <c:pt idx="51">
                  <c:v>4.5</c:v>
                </c:pt>
                <c:pt idx="52">
                  <c:v>4.5</c:v>
                </c:pt>
                <c:pt idx="53" formatCode="0.00">
                  <c:v>4.5</c:v>
                </c:pt>
                <c:pt idx="54" formatCode="0.00">
                  <c:v>4.5</c:v>
                </c:pt>
                <c:pt idx="55" formatCode="0.00">
                  <c:v>4.5</c:v>
                </c:pt>
                <c:pt idx="56">
                  <c:v>4.25</c:v>
                </c:pt>
                <c:pt idx="57">
                  <c:v>4</c:v>
                </c:pt>
                <c:pt idx="58">
                  <c:v>4</c:v>
                </c:pt>
                <c:pt idx="59">
                  <c:v>3.75</c:v>
                </c:pt>
                <c:pt idx="60">
                  <c:v>3.75</c:v>
                </c:pt>
                <c:pt idx="61" formatCode="0.00">
                  <c:v>3.75</c:v>
                </c:pt>
                <c:pt idx="62" formatCode="0.00">
                  <c:v>3.75</c:v>
                </c:pt>
                <c:pt idx="63" formatCode="0.00">
                  <c:v>4</c:v>
                </c:pt>
                <c:pt idx="64" formatCode="0.00">
                  <c:v>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1403-4734-BC3E-876345444ACA}"/>
            </c:ext>
          </c:extLst>
        </c:ser>
        <c:ser>
          <c:idx val="2"/>
          <c:order val="2"/>
          <c:tx>
            <c:v>BoE</c:v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numRef>
              <c:f>'S16-centralne_banky'!$B$32:$B$96</c:f>
              <c:numCache>
                <c:formatCode>d\.\ m\.\ yyyy</c:formatCode>
                <c:ptCount val="65"/>
                <c:pt idx="0">
                  <c:v>44225</c:v>
                </c:pt>
                <c:pt idx="1">
                  <c:v>44253</c:v>
                </c:pt>
                <c:pt idx="2">
                  <c:v>44286</c:v>
                </c:pt>
                <c:pt idx="3">
                  <c:v>44316</c:v>
                </c:pt>
                <c:pt idx="4">
                  <c:v>44347</c:v>
                </c:pt>
                <c:pt idx="5">
                  <c:v>44377</c:v>
                </c:pt>
                <c:pt idx="6">
                  <c:v>44407</c:v>
                </c:pt>
                <c:pt idx="7">
                  <c:v>44439</c:v>
                </c:pt>
                <c:pt idx="8">
                  <c:v>44469</c:v>
                </c:pt>
                <c:pt idx="9">
                  <c:v>44498</c:v>
                </c:pt>
                <c:pt idx="10">
                  <c:v>44530</c:v>
                </c:pt>
                <c:pt idx="11">
                  <c:v>44561</c:v>
                </c:pt>
                <c:pt idx="12">
                  <c:v>44592</c:v>
                </c:pt>
                <c:pt idx="13">
                  <c:v>44620</c:v>
                </c:pt>
                <c:pt idx="14">
                  <c:v>44651</c:v>
                </c:pt>
                <c:pt idx="15">
                  <c:v>44680</c:v>
                </c:pt>
                <c:pt idx="16">
                  <c:v>44712</c:v>
                </c:pt>
                <c:pt idx="17">
                  <c:v>44742</c:v>
                </c:pt>
                <c:pt idx="18">
                  <c:v>44771</c:v>
                </c:pt>
                <c:pt idx="19">
                  <c:v>44804</c:v>
                </c:pt>
                <c:pt idx="20">
                  <c:v>44834</c:v>
                </c:pt>
                <c:pt idx="21">
                  <c:v>44865</c:v>
                </c:pt>
                <c:pt idx="22">
                  <c:v>44895</c:v>
                </c:pt>
                <c:pt idx="23">
                  <c:v>44925</c:v>
                </c:pt>
                <c:pt idx="24">
                  <c:v>44957</c:v>
                </c:pt>
                <c:pt idx="25">
                  <c:v>44985</c:v>
                </c:pt>
                <c:pt idx="26">
                  <c:v>45016</c:v>
                </c:pt>
                <c:pt idx="27">
                  <c:v>45044</c:v>
                </c:pt>
                <c:pt idx="28">
                  <c:v>45077</c:v>
                </c:pt>
                <c:pt idx="29">
                  <c:v>45107</c:v>
                </c:pt>
                <c:pt idx="30">
                  <c:v>45138</c:v>
                </c:pt>
                <c:pt idx="31">
                  <c:v>45169</c:v>
                </c:pt>
                <c:pt idx="32">
                  <c:v>45198</c:v>
                </c:pt>
                <c:pt idx="33">
                  <c:v>45230</c:v>
                </c:pt>
                <c:pt idx="34">
                  <c:v>45260</c:v>
                </c:pt>
                <c:pt idx="35">
                  <c:v>45289</c:v>
                </c:pt>
                <c:pt idx="36">
                  <c:v>45322</c:v>
                </c:pt>
                <c:pt idx="37">
                  <c:v>45351</c:v>
                </c:pt>
                <c:pt idx="38">
                  <c:v>45380</c:v>
                </c:pt>
                <c:pt idx="39">
                  <c:v>45412</c:v>
                </c:pt>
                <c:pt idx="40">
                  <c:v>45443</c:v>
                </c:pt>
                <c:pt idx="41">
                  <c:v>45471</c:v>
                </c:pt>
                <c:pt idx="42">
                  <c:v>45504</c:v>
                </c:pt>
                <c:pt idx="43">
                  <c:v>45534</c:v>
                </c:pt>
                <c:pt idx="44">
                  <c:v>45565</c:v>
                </c:pt>
                <c:pt idx="45">
                  <c:v>45596</c:v>
                </c:pt>
                <c:pt idx="46">
                  <c:v>45625</c:v>
                </c:pt>
                <c:pt idx="47">
                  <c:v>45657</c:v>
                </c:pt>
                <c:pt idx="48">
                  <c:v>45688</c:v>
                </c:pt>
                <c:pt idx="49">
                  <c:v>45716</c:v>
                </c:pt>
                <c:pt idx="50">
                  <c:v>45747</c:v>
                </c:pt>
                <c:pt idx="51">
                  <c:v>45777</c:v>
                </c:pt>
                <c:pt idx="52">
                  <c:v>45807</c:v>
                </c:pt>
                <c:pt idx="53">
                  <c:v>45838</c:v>
                </c:pt>
                <c:pt idx="54">
                  <c:v>45869</c:v>
                </c:pt>
                <c:pt idx="55">
                  <c:v>45898</c:v>
                </c:pt>
                <c:pt idx="56" formatCode="m/d/yyyy">
                  <c:v>45930</c:v>
                </c:pt>
                <c:pt idx="57" formatCode="m/d/yyyy">
                  <c:v>45961</c:v>
                </c:pt>
                <c:pt idx="58" formatCode="m/d/yyyy">
                  <c:v>45989</c:v>
                </c:pt>
                <c:pt idx="59" formatCode="m/d/yyyy">
                  <c:v>46022</c:v>
                </c:pt>
                <c:pt idx="60" formatCode="m/d/yyyy">
                  <c:v>46052</c:v>
                </c:pt>
                <c:pt idx="61">
                  <c:v>46111</c:v>
                </c:pt>
                <c:pt idx="62">
                  <c:v>46203</c:v>
                </c:pt>
                <c:pt idx="63">
                  <c:v>46295</c:v>
                </c:pt>
                <c:pt idx="64">
                  <c:v>46386</c:v>
                </c:pt>
              </c:numCache>
            </c:numRef>
          </c:cat>
          <c:val>
            <c:numRef>
              <c:f>'S16-centralne_banky'!$E$32:$E$96</c:f>
              <c:numCache>
                <c:formatCode>General</c:formatCode>
                <c:ptCount val="65"/>
                <c:pt idx="0">
                  <c:v>0.1</c:v>
                </c:pt>
                <c:pt idx="1">
                  <c:v>0.1</c:v>
                </c:pt>
                <c:pt idx="2">
                  <c:v>0.1</c:v>
                </c:pt>
                <c:pt idx="3">
                  <c:v>0.1</c:v>
                </c:pt>
                <c:pt idx="4">
                  <c:v>0.1</c:v>
                </c:pt>
                <c:pt idx="5">
                  <c:v>0.1</c:v>
                </c:pt>
                <c:pt idx="6">
                  <c:v>0.1</c:v>
                </c:pt>
                <c:pt idx="7">
                  <c:v>0.1</c:v>
                </c:pt>
                <c:pt idx="8">
                  <c:v>0.1</c:v>
                </c:pt>
                <c:pt idx="9">
                  <c:v>0.1</c:v>
                </c:pt>
                <c:pt idx="10">
                  <c:v>0.1</c:v>
                </c:pt>
                <c:pt idx="11">
                  <c:v>0.25</c:v>
                </c:pt>
                <c:pt idx="12">
                  <c:v>0.25</c:v>
                </c:pt>
                <c:pt idx="13">
                  <c:v>0.5</c:v>
                </c:pt>
                <c:pt idx="14">
                  <c:v>0.75</c:v>
                </c:pt>
                <c:pt idx="15">
                  <c:v>0.75</c:v>
                </c:pt>
                <c:pt idx="16">
                  <c:v>1</c:v>
                </c:pt>
                <c:pt idx="17">
                  <c:v>1.25</c:v>
                </c:pt>
                <c:pt idx="18">
                  <c:v>1.25</c:v>
                </c:pt>
                <c:pt idx="19">
                  <c:v>1.75</c:v>
                </c:pt>
                <c:pt idx="20">
                  <c:v>2.25</c:v>
                </c:pt>
                <c:pt idx="21">
                  <c:v>2.25</c:v>
                </c:pt>
                <c:pt idx="22">
                  <c:v>3</c:v>
                </c:pt>
                <c:pt idx="23">
                  <c:v>3.5</c:v>
                </c:pt>
                <c:pt idx="24">
                  <c:v>3.5</c:v>
                </c:pt>
                <c:pt idx="25">
                  <c:v>4</c:v>
                </c:pt>
                <c:pt idx="26">
                  <c:v>4.25</c:v>
                </c:pt>
                <c:pt idx="27">
                  <c:v>4.25</c:v>
                </c:pt>
                <c:pt idx="28">
                  <c:v>4.5</c:v>
                </c:pt>
                <c:pt idx="29">
                  <c:v>5</c:v>
                </c:pt>
                <c:pt idx="30">
                  <c:v>5</c:v>
                </c:pt>
                <c:pt idx="31">
                  <c:v>5.25</c:v>
                </c:pt>
                <c:pt idx="32">
                  <c:v>5.25</c:v>
                </c:pt>
                <c:pt idx="33">
                  <c:v>5.25</c:v>
                </c:pt>
                <c:pt idx="34">
                  <c:v>5.25</c:v>
                </c:pt>
                <c:pt idx="35">
                  <c:v>5.25</c:v>
                </c:pt>
                <c:pt idx="36">
                  <c:v>5.25</c:v>
                </c:pt>
                <c:pt idx="37">
                  <c:v>5.25</c:v>
                </c:pt>
                <c:pt idx="38">
                  <c:v>5.25</c:v>
                </c:pt>
                <c:pt idx="39">
                  <c:v>5.25</c:v>
                </c:pt>
                <c:pt idx="40">
                  <c:v>5.25</c:v>
                </c:pt>
                <c:pt idx="41">
                  <c:v>5.25</c:v>
                </c:pt>
                <c:pt idx="42">
                  <c:v>5.25</c:v>
                </c:pt>
                <c:pt idx="43">
                  <c:v>5</c:v>
                </c:pt>
                <c:pt idx="44">
                  <c:v>5</c:v>
                </c:pt>
                <c:pt idx="45">
                  <c:v>5</c:v>
                </c:pt>
                <c:pt idx="46">
                  <c:v>4.75</c:v>
                </c:pt>
                <c:pt idx="47">
                  <c:v>4.75</c:v>
                </c:pt>
                <c:pt idx="48">
                  <c:v>4.75</c:v>
                </c:pt>
                <c:pt idx="49">
                  <c:v>4.5</c:v>
                </c:pt>
                <c:pt idx="50">
                  <c:v>4.5</c:v>
                </c:pt>
                <c:pt idx="51">
                  <c:v>4.5</c:v>
                </c:pt>
                <c:pt idx="52">
                  <c:v>4.25</c:v>
                </c:pt>
                <c:pt idx="53" formatCode="0.00">
                  <c:v>4.25</c:v>
                </c:pt>
                <c:pt idx="54" formatCode="0.00">
                  <c:v>4.25</c:v>
                </c:pt>
                <c:pt idx="55" formatCode="0.00">
                  <c:v>4</c:v>
                </c:pt>
                <c:pt idx="56">
                  <c:v>4</c:v>
                </c:pt>
                <c:pt idx="57">
                  <c:v>4</c:v>
                </c:pt>
                <c:pt idx="58">
                  <c:v>4</c:v>
                </c:pt>
                <c:pt idx="59">
                  <c:v>3.75</c:v>
                </c:pt>
                <c:pt idx="60">
                  <c:v>3.75</c:v>
                </c:pt>
                <c:pt idx="61" formatCode="0.00">
                  <c:v>3.75</c:v>
                </c:pt>
                <c:pt idx="62" formatCode="0.00">
                  <c:v>3.75</c:v>
                </c:pt>
                <c:pt idx="63" formatCode="0.00">
                  <c:v>3.75</c:v>
                </c:pt>
                <c:pt idx="64" formatCode="0.00">
                  <c:v>3.75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1403-4734-BC3E-876345444ACA}"/>
            </c:ext>
          </c:extLst>
        </c:ser>
        <c:ser>
          <c:idx val="3"/>
          <c:order val="3"/>
          <c:tx>
            <c:v>BoJ</c:v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cat>
            <c:numRef>
              <c:f>'S16-centralne_banky'!$B$32:$B$96</c:f>
              <c:numCache>
                <c:formatCode>d\.\ m\.\ yyyy</c:formatCode>
                <c:ptCount val="65"/>
                <c:pt idx="0">
                  <c:v>44225</c:v>
                </c:pt>
                <c:pt idx="1">
                  <c:v>44253</c:v>
                </c:pt>
                <c:pt idx="2">
                  <c:v>44286</c:v>
                </c:pt>
                <c:pt idx="3">
                  <c:v>44316</c:v>
                </c:pt>
                <c:pt idx="4">
                  <c:v>44347</c:v>
                </c:pt>
                <c:pt idx="5">
                  <c:v>44377</c:v>
                </c:pt>
                <c:pt idx="6">
                  <c:v>44407</c:v>
                </c:pt>
                <c:pt idx="7">
                  <c:v>44439</c:v>
                </c:pt>
                <c:pt idx="8">
                  <c:v>44469</c:v>
                </c:pt>
                <c:pt idx="9">
                  <c:v>44498</c:v>
                </c:pt>
                <c:pt idx="10">
                  <c:v>44530</c:v>
                </c:pt>
                <c:pt idx="11">
                  <c:v>44561</c:v>
                </c:pt>
                <c:pt idx="12">
                  <c:v>44592</c:v>
                </c:pt>
                <c:pt idx="13">
                  <c:v>44620</c:v>
                </c:pt>
                <c:pt idx="14">
                  <c:v>44651</c:v>
                </c:pt>
                <c:pt idx="15">
                  <c:v>44680</c:v>
                </c:pt>
                <c:pt idx="16">
                  <c:v>44712</c:v>
                </c:pt>
                <c:pt idx="17">
                  <c:v>44742</c:v>
                </c:pt>
                <c:pt idx="18">
                  <c:v>44771</c:v>
                </c:pt>
                <c:pt idx="19">
                  <c:v>44804</c:v>
                </c:pt>
                <c:pt idx="20">
                  <c:v>44834</c:v>
                </c:pt>
                <c:pt idx="21">
                  <c:v>44865</c:v>
                </c:pt>
                <c:pt idx="22">
                  <c:v>44895</c:v>
                </c:pt>
                <c:pt idx="23">
                  <c:v>44925</c:v>
                </c:pt>
                <c:pt idx="24">
                  <c:v>44957</c:v>
                </c:pt>
                <c:pt idx="25">
                  <c:v>44985</c:v>
                </c:pt>
                <c:pt idx="26">
                  <c:v>45016</c:v>
                </c:pt>
                <c:pt idx="27">
                  <c:v>45044</c:v>
                </c:pt>
                <c:pt idx="28">
                  <c:v>45077</c:v>
                </c:pt>
                <c:pt idx="29">
                  <c:v>45107</c:v>
                </c:pt>
                <c:pt idx="30">
                  <c:v>45138</c:v>
                </c:pt>
                <c:pt idx="31">
                  <c:v>45169</c:v>
                </c:pt>
                <c:pt idx="32">
                  <c:v>45198</c:v>
                </c:pt>
                <c:pt idx="33">
                  <c:v>45230</c:v>
                </c:pt>
                <c:pt idx="34">
                  <c:v>45260</c:v>
                </c:pt>
                <c:pt idx="35">
                  <c:v>45289</c:v>
                </c:pt>
                <c:pt idx="36">
                  <c:v>45322</c:v>
                </c:pt>
                <c:pt idx="37">
                  <c:v>45351</c:v>
                </c:pt>
                <c:pt idx="38">
                  <c:v>45380</c:v>
                </c:pt>
                <c:pt idx="39">
                  <c:v>45412</c:v>
                </c:pt>
                <c:pt idx="40">
                  <c:v>45443</c:v>
                </c:pt>
                <c:pt idx="41">
                  <c:v>45471</c:v>
                </c:pt>
                <c:pt idx="42">
                  <c:v>45504</c:v>
                </c:pt>
                <c:pt idx="43">
                  <c:v>45534</c:v>
                </c:pt>
                <c:pt idx="44">
                  <c:v>45565</c:v>
                </c:pt>
                <c:pt idx="45">
                  <c:v>45596</c:v>
                </c:pt>
                <c:pt idx="46">
                  <c:v>45625</c:v>
                </c:pt>
                <c:pt idx="47">
                  <c:v>45657</c:v>
                </c:pt>
                <c:pt idx="48">
                  <c:v>45688</c:v>
                </c:pt>
                <c:pt idx="49">
                  <c:v>45716</c:v>
                </c:pt>
                <c:pt idx="50">
                  <c:v>45747</c:v>
                </c:pt>
                <c:pt idx="51">
                  <c:v>45777</c:v>
                </c:pt>
                <c:pt idx="52">
                  <c:v>45807</c:v>
                </c:pt>
                <c:pt idx="53">
                  <c:v>45838</c:v>
                </c:pt>
                <c:pt idx="54">
                  <c:v>45869</c:v>
                </c:pt>
                <c:pt idx="55">
                  <c:v>45898</c:v>
                </c:pt>
                <c:pt idx="56" formatCode="m/d/yyyy">
                  <c:v>45930</c:v>
                </c:pt>
                <c:pt idx="57" formatCode="m/d/yyyy">
                  <c:v>45961</c:v>
                </c:pt>
                <c:pt idx="58" formatCode="m/d/yyyy">
                  <c:v>45989</c:v>
                </c:pt>
                <c:pt idx="59" formatCode="m/d/yyyy">
                  <c:v>46022</c:v>
                </c:pt>
                <c:pt idx="60" formatCode="m/d/yyyy">
                  <c:v>46052</c:v>
                </c:pt>
                <c:pt idx="61">
                  <c:v>46111</c:v>
                </c:pt>
                <c:pt idx="62">
                  <c:v>46203</c:v>
                </c:pt>
                <c:pt idx="63">
                  <c:v>46295</c:v>
                </c:pt>
                <c:pt idx="64">
                  <c:v>46386</c:v>
                </c:pt>
              </c:numCache>
            </c:numRef>
          </c:cat>
          <c:val>
            <c:numRef>
              <c:f>'S16-centralne_banky'!$F$32:$F$96</c:f>
              <c:numCache>
                <c:formatCode>General</c:formatCode>
                <c:ptCount val="65"/>
                <c:pt idx="0">
                  <c:v>-0.1</c:v>
                </c:pt>
                <c:pt idx="1">
                  <c:v>-0.1</c:v>
                </c:pt>
                <c:pt idx="2">
                  <c:v>-0.1</c:v>
                </c:pt>
                <c:pt idx="3">
                  <c:v>-0.1</c:v>
                </c:pt>
                <c:pt idx="4">
                  <c:v>-0.1</c:v>
                </c:pt>
                <c:pt idx="5">
                  <c:v>-0.1</c:v>
                </c:pt>
                <c:pt idx="6">
                  <c:v>-0.1</c:v>
                </c:pt>
                <c:pt idx="7">
                  <c:v>-0.1</c:v>
                </c:pt>
                <c:pt idx="8">
                  <c:v>-0.1</c:v>
                </c:pt>
                <c:pt idx="9">
                  <c:v>-0.1</c:v>
                </c:pt>
                <c:pt idx="10">
                  <c:v>-0.1</c:v>
                </c:pt>
                <c:pt idx="11">
                  <c:v>-0.1</c:v>
                </c:pt>
                <c:pt idx="12">
                  <c:v>-0.1</c:v>
                </c:pt>
                <c:pt idx="13">
                  <c:v>-0.1</c:v>
                </c:pt>
                <c:pt idx="14">
                  <c:v>-0.1</c:v>
                </c:pt>
                <c:pt idx="15">
                  <c:v>-0.1</c:v>
                </c:pt>
                <c:pt idx="16">
                  <c:v>-0.1</c:v>
                </c:pt>
                <c:pt idx="17">
                  <c:v>-0.1</c:v>
                </c:pt>
                <c:pt idx="18">
                  <c:v>-0.1</c:v>
                </c:pt>
                <c:pt idx="19">
                  <c:v>-0.1</c:v>
                </c:pt>
                <c:pt idx="20">
                  <c:v>-0.1</c:v>
                </c:pt>
                <c:pt idx="21">
                  <c:v>-0.1</c:v>
                </c:pt>
                <c:pt idx="22">
                  <c:v>-0.1</c:v>
                </c:pt>
                <c:pt idx="23">
                  <c:v>-0.1</c:v>
                </c:pt>
                <c:pt idx="24">
                  <c:v>-0.1</c:v>
                </c:pt>
                <c:pt idx="25">
                  <c:v>-0.1</c:v>
                </c:pt>
                <c:pt idx="26">
                  <c:v>-0.1</c:v>
                </c:pt>
                <c:pt idx="27">
                  <c:v>-0.1</c:v>
                </c:pt>
                <c:pt idx="28">
                  <c:v>-0.1</c:v>
                </c:pt>
                <c:pt idx="29">
                  <c:v>-0.1</c:v>
                </c:pt>
                <c:pt idx="30">
                  <c:v>-0.1</c:v>
                </c:pt>
                <c:pt idx="31">
                  <c:v>-0.1</c:v>
                </c:pt>
                <c:pt idx="32">
                  <c:v>-0.1</c:v>
                </c:pt>
                <c:pt idx="33">
                  <c:v>-0.1</c:v>
                </c:pt>
                <c:pt idx="34">
                  <c:v>-0.1</c:v>
                </c:pt>
                <c:pt idx="35">
                  <c:v>-0.1</c:v>
                </c:pt>
                <c:pt idx="36">
                  <c:v>-0.1</c:v>
                </c:pt>
                <c:pt idx="37">
                  <c:v>-0.1</c:v>
                </c:pt>
                <c:pt idx="38">
                  <c:v>0.1</c:v>
                </c:pt>
                <c:pt idx="39">
                  <c:v>0.1</c:v>
                </c:pt>
                <c:pt idx="40">
                  <c:v>0.1</c:v>
                </c:pt>
                <c:pt idx="41">
                  <c:v>0.1</c:v>
                </c:pt>
                <c:pt idx="42">
                  <c:v>0.25</c:v>
                </c:pt>
                <c:pt idx="43">
                  <c:v>0.25</c:v>
                </c:pt>
                <c:pt idx="44">
                  <c:v>0.25</c:v>
                </c:pt>
                <c:pt idx="45">
                  <c:v>0.25</c:v>
                </c:pt>
                <c:pt idx="46">
                  <c:v>0.25</c:v>
                </c:pt>
                <c:pt idx="47">
                  <c:v>0.25</c:v>
                </c:pt>
                <c:pt idx="48">
                  <c:v>0.5</c:v>
                </c:pt>
                <c:pt idx="49">
                  <c:v>0.5</c:v>
                </c:pt>
                <c:pt idx="50">
                  <c:v>0.5</c:v>
                </c:pt>
                <c:pt idx="51">
                  <c:v>0.5</c:v>
                </c:pt>
                <c:pt idx="52">
                  <c:v>0.5</c:v>
                </c:pt>
                <c:pt idx="53" formatCode="0.00">
                  <c:v>0.5</c:v>
                </c:pt>
                <c:pt idx="54" formatCode="0.00">
                  <c:v>0.5</c:v>
                </c:pt>
                <c:pt idx="55" formatCode="0.00">
                  <c:v>0.5</c:v>
                </c:pt>
                <c:pt idx="56">
                  <c:v>0.5</c:v>
                </c:pt>
                <c:pt idx="57">
                  <c:v>0.5</c:v>
                </c:pt>
                <c:pt idx="58">
                  <c:v>0.5</c:v>
                </c:pt>
                <c:pt idx="59">
                  <c:v>0.75</c:v>
                </c:pt>
                <c:pt idx="60">
                  <c:v>0.75</c:v>
                </c:pt>
                <c:pt idx="61" formatCode="0.00">
                  <c:v>0.75</c:v>
                </c:pt>
                <c:pt idx="62" formatCode="0.00">
                  <c:v>1</c:v>
                </c:pt>
                <c:pt idx="63" formatCode="0.00">
                  <c:v>1.25</c:v>
                </c:pt>
                <c:pt idx="64" formatCode="0.00">
                  <c:v>1.25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1403-4734-BC3E-876345444AC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060959088"/>
        <c:axId val="1060965928"/>
      </c:lineChart>
      <c:dateAx>
        <c:axId val="1060959088"/>
        <c:scaling>
          <c:orientation val="minMax"/>
        </c:scaling>
        <c:delete val="0"/>
        <c:axPos val="b"/>
        <c:numFmt formatCode="d\.\ m\.\ yyyy" sourceLinked="1"/>
        <c:majorTickMark val="out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k-SK"/>
          </a:p>
        </c:txPr>
        <c:crossAx val="1060965928"/>
        <c:crosses val="autoZero"/>
        <c:auto val="1"/>
        <c:lblOffset val="100"/>
        <c:baseTimeUnit val="months"/>
      </c:dateAx>
      <c:valAx>
        <c:axId val="106096592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5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k-SK"/>
          </a:p>
        </c:txPr>
        <c:crossAx val="106095908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5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sk-SK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sk-SK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k-S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6343605197498463E-2"/>
          <c:y val="2.8457881779385876E-2"/>
          <c:w val="0.95336832895888013"/>
          <c:h val="0.77331507151364476"/>
        </c:manualLayout>
      </c:layout>
      <c:lineChart>
        <c:grouping val="standard"/>
        <c:varyColors val="0"/>
        <c:ser>
          <c:idx val="0"/>
          <c:order val="0"/>
          <c:tx>
            <c:v>USA</c:v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'S5 a S6 PMI'!$S$126:$S$152</c:f>
              <c:numCache>
                <c:formatCode>d\.\ m\.\ yyyy</c:formatCode>
                <c:ptCount val="27"/>
                <c:pt idx="0">
                  <c:v>45322</c:v>
                </c:pt>
                <c:pt idx="1">
                  <c:v>45351</c:v>
                </c:pt>
                <c:pt idx="2">
                  <c:v>45382</c:v>
                </c:pt>
                <c:pt idx="3">
                  <c:v>45412</c:v>
                </c:pt>
                <c:pt idx="4">
                  <c:v>45443</c:v>
                </c:pt>
                <c:pt idx="5">
                  <c:v>45473</c:v>
                </c:pt>
                <c:pt idx="6">
                  <c:v>45504</c:v>
                </c:pt>
                <c:pt idx="7">
                  <c:v>45535</c:v>
                </c:pt>
                <c:pt idx="8">
                  <c:v>45565</c:v>
                </c:pt>
                <c:pt idx="9">
                  <c:v>45596</c:v>
                </c:pt>
                <c:pt idx="10">
                  <c:v>45626</c:v>
                </c:pt>
                <c:pt idx="11">
                  <c:v>45657</c:v>
                </c:pt>
                <c:pt idx="12">
                  <c:v>45688</c:v>
                </c:pt>
                <c:pt idx="13">
                  <c:v>45716</c:v>
                </c:pt>
                <c:pt idx="14">
                  <c:v>45747</c:v>
                </c:pt>
                <c:pt idx="15">
                  <c:v>45777</c:v>
                </c:pt>
                <c:pt idx="16">
                  <c:v>45808</c:v>
                </c:pt>
                <c:pt idx="17">
                  <c:v>45838</c:v>
                </c:pt>
                <c:pt idx="18">
                  <c:v>45869</c:v>
                </c:pt>
                <c:pt idx="19">
                  <c:v>45900</c:v>
                </c:pt>
                <c:pt idx="20">
                  <c:v>45930</c:v>
                </c:pt>
                <c:pt idx="21">
                  <c:v>45961</c:v>
                </c:pt>
                <c:pt idx="22">
                  <c:v>45991</c:v>
                </c:pt>
                <c:pt idx="23">
                  <c:v>46022</c:v>
                </c:pt>
                <c:pt idx="24">
                  <c:v>46053</c:v>
                </c:pt>
                <c:pt idx="25" formatCode="m/d/yyyy">
                  <c:v>46081</c:v>
                </c:pt>
                <c:pt idx="26" formatCode="m/d/yyyy">
                  <c:v>46112</c:v>
                </c:pt>
              </c:numCache>
            </c:numRef>
          </c:cat>
          <c:val>
            <c:numRef>
              <c:f>'S5 a S6 PMI'!$T$126:$T$152</c:f>
              <c:numCache>
                <c:formatCode>General</c:formatCode>
                <c:ptCount val="27"/>
                <c:pt idx="0">
                  <c:v>52</c:v>
                </c:pt>
                <c:pt idx="1">
                  <c:v>52.5</c:v>
                </c:pt>
                <c:pt idx="2">
                  <c:v>52.1</c:v>
                </c:pt>
                <c:pt idx="3">
                  <c:v>51.3</c:v>
                </c:pt>
                <c:pt idx="4">
                  <c:v>54.5</c:v>
                </c:pt>
                <c:pt idx="5">
                  <c:v>54.8</c:v>
                </c:pt>
                <c:pt idx="6">
                  <c:v>54.3</c:v>
                </c:pt>
                <c:pt idx="7">
                  <c:v>54.6</c:v>
                </c:pt>
                <c:pt idx="8">
                  <c:v>54</c:v>
                </c:pt>
                <c:pt idx="9">
                  <c:v>54.1</c:v>
                </c:pt>
                <c:pt idx="10">
                  <c:v>54.9</c:v>
                </c:pt>
                <c:pt idx="11">
                  <c:v>55.4</c:v>
                </c:pt>
                <c:pt idx="12">
                  <c:v>52.7</c:v>
                </c:pt>
                <c:pt idx="13">
                  <c:v>51.6</c:v>
                </c:pt>
                <c:pt idx="14">
                  <c:v>53.5</c:v>
                </c:pt>
                <c:pt idx="15">
                  <c:v>50.6</c:v>
                </c:pt>
                <c:pt idx="16">
                  <c:v>53</c:v>
                </c:pt>
                <c:pt idx="17">
                  <c:v>52.9</c:v>
                </c:pt>
                <c:pt idx="18">
                  <c:v>55.1</c:v>
                </c:pt>
                <c:pt idx="19">
                  <c:v>54.6</c:v>
                </c:pt>
                <c:pt idx="20">
                  <c:v>53.9</c:v>
                </c:pt>
                <c:pt idx="21">
                  <c:v>54.6</c:v>
                </c:pt>
                <c:pt idx="22">
                  <c:v>54.2</c:v>
                </c:pt>
                <c:pt idx="23">
                  <c:v>52.7</c:v>
                </c:pt>
                <c:pt idx="24">
                  <c:v>53</c:v>
                </c:pt>
                <c:pt idx="25">
                  <c:v>51.9</c:v>
                </c:pt>
                <c:pt idx="26">
                  <c:v>50.3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8324-4CBA-87B0-ABA4E2302295}"/>
            </c:ext>
          </c:extLst>
        </c:ser>
        <c:ser>
          <c:idx val="1"/>
          <c:order val="1"/>
          <c:tx>
            <c:v>eurozóna</c:v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numRef>
              <c:f>'S5 a S6 PMI'!$S$126:$S$152</c:f>
              <c:numCache>
                <c:formatCode>d\.\ m\.\ yyyy</c:formatCode>
                <c:ptCount val="27"/>
                <c:pt idx="0">
                  <c:v>45322</c:v>
                </c:pt>
                <c:pt idx="1">
                  <c:v>45351</c:v>
                </c:pt>
                <c:pt idx="2">
                  <c:v>45382</c:v>
                </c:pt>
                <c:pt idx="3">
                  <c:v>45412</c:v>
                </c:pt>
                <c:pt idx="4">
                  <c:v>45443</c:v>
                </c:pt>
                <c:pt idx="5">
                  <c:v>45473</c:v>
                </c:pt>
                <c:pt idx="6">
                  <c:v>45504</c:v>
                </c:pt>
                <c:pt idx="7">
                  <c:v>45535</c:v>
                </c:pt>
                <c:pt idx="8">
                  <c:v>45565</c:v>
                </c:pt>
                <c:pt idx="9">
                  <c:v>45596</c:v>
                </c:pt>
                <c:pt idx="10">
                  <c:v>45626</c:v>
                </c:pt>
                <c:pt idx="11">
                  <c:v>45657</c:v>
                </c:pt>
                <c:pt idx="12">
                  <c:v>45688</c:v>
                </c:pt>
                <c:pt idx="13">
                  <c:v>45716</c:v>
                </c:pt>
                <c:pt idx="14">
                  <c:v>45747</c:v>
                </c:pt>
                <c:pt idx="15">
                  <c:v>45777</c:v>
                </c:pt>
                <c:pt idx="16">
                  <c:v>45808</c:v>
                </c:pt>
                <c:pt idx="17">
                  <c:v>45838</c:v>
                </c:pt>
                <c:pt idx="18">
                  <c:v>45869</c:v>
                </c:pt>
                <c:pt idx="19">
                  <c:v>45900</c:v>
                </c:pt>
                <c:pt idx="20">
                  <c:v>45930</c:v>
                </c:pt>
                <c:pt idx="21">
                  <c:v>45961</c:v>
                </c:pt>
                <c:pt idx="22">
                  <c:v>45991</c:v>
                </c:pt>
                <c:pt idx="23">
                  <c:v>46022</c:v>
                </c:pt>
                <c:pt idx="24">
                  <c:v>46053</c:v>
                </c:pt>
                <c:pt idx="25" formatCode="m/d/yyyy">
                  <c:v>46081</c:v>
                </c:pt>
                <c:pt idx="26" formatCode="m/d/yyyy">
                  <c:v>46112</c:v>
                </c:pt>
              </c:numCache>
            </c:numRef>
          </c:cat>
          <c:val>
            <c:numRef>
              <c:f>'S5 a S6 PMI'!$U$126:$U$152</c:f>
              <c:numCache>
                <c:formatCode>General</c:formatCode>
                <c:ptCount val="27"/>
                <c:pt idx="0">
                  <c:v>47.9</c:v>
                </c:pt>
                <c:pt idx="1">
                  <c:v>49.2</c:v>
                </c:pt>
                <c:pt idx="2">
                  <c:v>50.3</c:v>
                </c:pt>
                <c:pt idx="3">
                  <c:v>51.7</c:v>
                </c:pt>
                <c:pt idx="4">
                  <c:v>52.2</c:v>
                </c:pt>
                <c:pt idx="5">
                  <c:v>50.9</c:v>
                </c:pt>
                <c:pt idx="6">
                  <c:v>50.2</c:v>
                </c:pt>
                <c:pt idx="7">
                  <c:v>51</c:v>
                </c:pt>
                <c:pt idx="8">
                  <c:v>49.6</c:v>
                </c:pt>
                <c:pt idx="9">
                  <c:v>50</c:v>
                </c:pt>
                <c:pt idx="10">
                  <c:v>48.3</c:v>
                </c:pt>
                <c:pt idx="11">
                  <c:v>49.6</c:v>
                </c:pt>
                <c:pt idx="12">
                  <c:v>50.2</c:v>
                </c:pt>
                <c:pt idx="13">
                  <c:v>50.2</c:v>
                </c:pt>
                <c:pt idx="14">
                  <c:v>50.9</c:v>
                </c:pt>
                <c:pt idx="15">
                  <c:v>50.4</c:v>
                </c:pt>
                <c:pt idx="16">
                  <c:v>50.2</c:v>
                </c:pt>
                <c:pt idx="17">
                  <c:v>50.6</c:v>
                </c:pt>
                <c:pt idx="18">
                  <c:v>50.9</c:v>
                </c:pt>
                <c:pt idx="19">
                  <c:v>51</c:v>
                </c:pt>
                <c:pt idx="20">
                  <c:v>51.2</c:v>
                </c:pt>
                <c:pt idx="21">
                  <c:v>52.5</c:v>
                </c:pt>
                <c:pt idx="22">
                  <c:v>52.8</c:v>
                </c:pt>
                <c:pt idx="23">
                  <c:v>51.5</c:v>
                </c:pt>
                <c:pt idx="24">
                  <c:v>51.3</c:v>
                </c:pt>
                <c:pt idx="25">
                  <c:v>51.9</c:v>
                </c:pt>
                <c:pt idx="26">
                  <c:v>50.7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8324-4CBA-87B0-ABA4E2302295}"/>
            </c:ext>
          </c:extLst>
        </c:ser>
        <c:ser>
          <c:idx val="2"/>
          <c:order val="2"/>
          <c:tx>
            <c:v>Čína</c:v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numRef>
              <c:f>'S5 a S6 PMI'!$S$126:$S$152</c:f>
              <c:numCache>
                <c:formatCode>d\.\ m\.\ yyyy</c:formatCode>
                <c:ptCount val="27"/>
                <c:pt idx="0">
                  <c:v>45322</c:v>
                </c:pt>
                <c:pt idx="1">
                  <c:v>45351</c:v>
                </c:pt>
                <c:pt idx="2">
                  <c:v>45382</c:v>
                </c:pt>
                <c:pt idx="3">
                  <c:v>45412</c:v>
                </c:pt>
                <c:pt idx="4">
                  <c:v>45443</c:v>
                </c:pt>
                <c:pt idx="5">
                  <c:v>45473</c:v>
                </c:pt>
                <c:pt idx="6">
                  <c:v>45504</c:v>
                </c:pt>
                <c:pt idx="7">
                  <c:v>45535</c:v>
                </c:pt>
                <c:pt idx="8">
                  <c:v>45565</c:v>
                </c:pt>
                <c:pt idx="9">
                  <c:v>45596</c:v>
                </c:pt>
                <c:pt idx="10">
                  <c:v>45626</c:v>
                </c:pt>
                <c:pt idx="11">
                  <c:v>45657</c:v>
                </c:pt>
                <c:pt idx="12">
                  <c:v>45688</c:v>
                </c:pt>
                <c:pt idx="13">
                  <c:v>45716</c:v>
                </c:pt>
                <c:pt idx="14">
                  <c:v>45747</c:v>
                </c:pt>
                <c:pt idx="15">
                  <c:v>45777</c:v>
                </c:pt>
                <c:pt idx="16">
                  <c:v>45808</c:v>
                </c:pt>
                <c:pt idx="17">
                  <c:v>45838</c:v>
                </c:pt>
                <c:pt idx="18">
                  <c:v>45869</c:v>
                </c:pt>
                <c:pt idx="19">
                  <c:v>45900</c:v>
                </c:pt>
                <c:pt idx="20">
                  <c:v>45930</c:v>
                </c:pt>
                <c:pt idx="21">
                  <c:v>45961</c:v>
                </c:pt>
                <c:pt idx="22">
                  <c:v>45991</c:v>
                </c:pt>
                <c:pt idx="23">
                  <c:v>46022</c:v>
                </c:pt>
                <c:pt idx="24">
                  <c:v>46053</c:v>
                </c:pt>
                <c:pt idx="25" formatCode="m/d/yyyy">
                  <c:v>46081</c:v>
                </c:pt>
                <c:pt idx="26" formatCode="m/d/yyyy">
                  <c:v>46112</c:v>
                </c:pt>
              </c:numCache>
            </c:numRef>
          </c:cat>
          <c:val>
            <c:numRef>
              <c:f>'S5 a S6 PMI'!$V$126:$V$152</c:f>
              <c:numCache>
                <c:formatCode>General</c:formatCode>
                <c:ptCount val="27"/>
                <c:pt idx="0">
                  <c:v>50.9</c:v>
                </c:pt>
                <c:pt idx="1">
                  <c:v>50.9</c:v>
                </c:pt>
                <c:pt idx="2">
                  <c:v>52.7</c:v>
                </c:pt>
                <c:pt idx="3">
                  <c:v>51.7</c:v>
                </c:pt>
                <c:pt idx="4">
                  <c:v>51</c:v>
                </c:pt>
                <c:pt idx="5">
                  <c:v>50.5</c:v>
                </c:pt>
                <c:pt idx="6">
                  <c:v>50.2</c:v>
                </c:pt>
                <c:pt idx="7">
                  <c:v>50.1</c:v>
                </c:pt>
                <c:pt idx="8">
                  <c:v>50.4</c:v>
                </c:pt>
                <c:pt idx="9">
                  <c:v>50.8</c:v>
                </c:pt>
                <c:pt idx="10">
                  <c:v>50.8</c:v>
                </c:pt>
                <c:pt idx="11">
                  <c:v>52.2</c:v>
                </c:pt>
                <c:pt idx="12">
                  <c:v>50.1</c:v>
                </c:pt>
                <c:pt idx="13">
                  <c:v>51.1</c:v>
                </c:pt>
                <c:pt idx="14">
                  <c:v>51.4</c:v>
                </c:pt>
                <c:pt idx="15">
                  <c:v>50.2</c:v>
                </c:pt>
                <c:pt idx="16">
                  <c:v>50.4</c:v>
                </c:pt>
                <c:pt idx="17">
                  <c:v>50.7</c:v>
                </c:pt>
                <c:pt idx="18">
                  <c:v>50.2</c:v>
                </c:pt>
                <c:pt idx="19">
                  <c:v>50.5</c:v>
                </c:pt>
                <c:pt idx="20">
                  <c:v>50.6</c:v>
                </c:pt>
                <c:pt idx="21">
                  <c:v>50</c:v>
                </c:pt>
                <c:pt idx="22">
                  <c:v>49.7</c:v>
                </c:pt>
                <c:pt idx="23">
                  <c:v>50.7</c:v>
                </c:pt>
                <c:pt idx="24">
                  <c:v>49.8</c:v>
                </c:pt>
                <c:pt idx="25">
                  <c:v>49.5</c:v>
                </c:pt>
                <c:pt idx="26">
                  <c:v>50.5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8324-4CBA-87B0-ABA4E2302295}"/>
            </c:ext>
          </c:extLst>
        </c:ser>
        <c:ser>
          <c:idx val="3"/>
          <c:order val="3"/>
          <c:tx>
            <c:v>svet</c:v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cat>
            <c:numRef>
              <c:f>'S5 a S6 PMI'!$S$126:$S$152</c:f>
              <c:numCache>
                <c:formatCode>d\.\ m\.\ yyyy</c:formatCode>
                <c:ptCount val="27"/>
                <c:pt idx="0">
                  <c:v>45322</c:v>
                </c:pt>
                <c:pt idx="1">
                  <c:v>45351</c:v>
                </c:pt>
                <c:pt idx="2">
                  <c:v>45382</c:v>
                </c:pt>
                <c:pt idx="3">
                  <c:v>45412</c:v>
                </c:pt>
                <c:pt idx="4">
                  <c:v>45443</c:v>
                </c:pt>
                <c:pt idx="5">
                  <c:v>45473</c:v>
                </c:pt>
                <c:pt idx="6">
                  <c:v>45504</c:v>
                </c:pt>
                <c:pt idx="7">
                  <c:v>45535</c:v>
                </c:pt>
                <c:pt idx="8">
                  <c:v>45565</c:v>
                </c:pt>
                <c:pt idx="9">
                  <c:v>45596</c:v>
                </c:pt>
                <c:pt idx="10">
                  <c:v>45626</c:v>
                </c:pt>
                <c:pt idx="11">
                  <c:v>45657</c:v>
                </c:pt>
                <c:pt idx="12">
                  <c:v>45688</c:v>
                </c:pt>
                <c:pt idx="13">
                  <c:v>45716</c:v>
                </c:pt>
                <c:pt idx="14">
                  <c:v>45747</c:v>
                </c:pt>
                <c:pt idx="15">
                  <c:v>45777</c:v>
                </c:pt>
                <c:pt idx="16">
                  <c:v>45808</c:v>
                </c:pt>
                <c:pt idx="17">
                  <c:v>45838</c:v>
                </c:pt>
                <c:pt idx="18">
                  <c:v>45869</c:v>
                </c:pt>
                <c:pt idx="19">
                  <c:v>45900</c:v>
                </c:pt>
                <c:pt idx="20">
                  <c:v>45930</c:v>
                </c:pt>
                <c:pt idx="21">
                  <c:v>45961</c:v>
                </c:pt>
                <c:pt idx="22">
                  <c:v>45991</c:v>
                </c:pt>
                <c:pt idx="23">
                  <c:v>46022</c:v>
                </c:pt>
                <c:pt idx="24">
                  <c:v>46053</c:v>
                </c:pt>
                <c:pt idx="25" formatCode="m/d/yyyy">
                  <c:v>46081</c:v>
                </c:pt>
                <c:pt idx="26" formatCode="m/d/yyyy">
                  <c:v>46112</c:v>
                </c:pt>
              </c:numCache>
            </c:numRef>
          </c:cat>
          <c:val>
            <c:numRef>
              <c:f>'S5 a S6 PMI'!$W$126:$W$152</c:f>
              <c:numCache>
                <c:formatCode>General</c:formatCode>
                <c:ptCount val="27"/>
                <c:pt idx="0">
                  <c:v>51.8</c:v>
                </c:pt>
                <c:pt idx="1">
                  <c:v>52.1</c:v>
                </c:pt>
                <c:pt idx="2">
                  <c:v>52.2</c:v>
                </c:pt>
                <c:pt idx="3">
                  <c:v>52.4</c:v>
                </c:pt>
                <c:pt idx="4">
                  <c:v>53.7</c:v>
                </c:pt>
                <c:pt idx="5">
                  <c:v>52.9</c:v>
                </c:pt>
                <c:pt idx="6">
                  <c:v>52.5</c:v>
                </c:pt>
                <c:pt idx="7">
                  <c:v>52.9</c:v>
                </c:pt>
                <c:pt idx="8">
                  <c:v>51.9</c:v>
                </c:pt>
                <c:pt idx="9">
                  <c:v>52.3</c:v>
                </c:pt>
                <c:pt idx="10">
                  <c:v>52.4</c:v>
                </c:pt>
                <c:pt idx="11">
                  <c:v>52.6</c:v>
                </c:pt>
                <c:pt idx="12">
                  <c:v>51.8</c:v>
                </c:pt>
                <c:pt idx="13">
                  <c:v>51.5</c:v>
                </c:pt>
                <c:pt idx="14">
                  <c:v>52.1</c:v>
                </c:pt>
                <c:pt idx="15">
                  <c:v>50.8</c:v>
                </c:pt>
                <c:pt idx="16">
                  <c:v>51.2</c:v>
                </c:pt>
                <c:pt idx="17">
                  <c:v>51.7</c:v>
                </c:pt>
                <c:pt idx="18">
                  <c:v>52.5</c:v>
                </c:pt>
                <c:pt idx="19">
                  <c:v>52.9</c:v>
                </c:pt>
                <c:pt idx="20">
                  <c:v>52.5</c:v>
                </c:pt>
                <c:pt idx="21">
                  <c:v>53</c:v>
                </c:pt>
                <c:pt idx="22">
                  <c:v>52.7</c:v>
                </c:pt>
                <c:pt idx="23">
                  <c:v>52</c:v>
                </c:pt>
                <c:pt idx="24">
                  <c:v>52.5</c:v>
                </c:pt>
                <c:pt idx="25">
                  <c:v>53.3</c:v>
                </c:pt>
                <c:pt idx="26">
                  <c:v>51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8324-4CBA-87B0-ABA4E230229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890171328"/>
        <c:axId val="800418616"/>
      </c:lineChart>
      <c:dateAx>
        <c:axId val="890171328"/>
        <c:scaling>
          <c:orientation val="minMax"/>
        </c:scaling>
        <c:delete val="0"/>
        <c:axPos val="b"/>
        <c:numFmt formatCode="d\.\ m\.\ yyyy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00418616"/>
        <c:crosses val="autoZero"/>
        <c:auto val="1"/>
        <c:lblOffset val="100"/>
        <c:baseTimeUnit val="months"/>
      </c:dateAx>
      <c:valAx>
        <c:axId val="800418616"/>
        <c:scaling>
          <c:orientation val="minMax"/>
          <c:min val="47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9017132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5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k-S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sk-SK" sz="2000"/>
              <a:t>INDEXY</a:t>
            </a:r>
            <a:r>
              <a:rPr lang="sk-SK" sz="2000" baseline="0"/>
              <a:t> SPOTREBITEĽSKÝCH CIEN</a:t>
            </a:r>
            <a:endParaRPr lang="sk-SK" sz="200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sk-SK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'S29-projekcie_rastu'!$D$28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'S29-projekcie_rastu'!$C$29:$C$35</c:f>
              <c:strCache>
                <c:ptCount val="7"/>
                <c:pt idx="0">
                  <c:v>USA</c:v>
                </c:pt>
                <c:pt idx="1">
                  <c:v>eurozóna</c:v>
                </c:pt>
                <c:pt idx="2">
                  <c:v>Nemecko</c:v>
                </c:pt>
                <c:pt idx="3">
                  <c:v>Čína</c:v>
                </c:pt>
                <c:pt idx="4">
                  <c:v>India</c:v>
                </c:pt>
                <c:pt idx="5">
                  <c:v>Vyspelé ekonomiky</c:v>
                </c:pt>
                <c:pt idx="6">
                  <c:v>Emerging svet</c:v>
                </c:pt>
              </c:strCache>
            </c:strRef>
          </c:cat>
          <c:val>
            <c:numRef>
              <c:f>'S29-projekcie_rastu'!$D$29:$D$35</c:f>
              <c:numCache>
                <c:formatCode>0.0%</c:formatCode>
                <c:ptCount val="7"/>
                <c:pt idx="0">
                  <c:v>4.1000000000000002E-2</c:v>
                </c:pt>
                <c:pt idx="1">
                  <c:v>5.5E-2</c:v>
                </c:pt>
                <c:pt idx="2">
                  <c:v>6.0999999999999999E-2</c:v>
                </c:pt>
                <c:pt idx="3">
                  <c:v>2E-3</c:v>
                </c:pt>
                <c:pt idx="4">
                  <c:v>0.05</c:v>
                </c:pt>
                <c:pt idx="5">
                  <c:v>5.7800000000000004E-2</c:v>
                </c:pt>
                <c:pt idx="6">
                  <c:v>5.7999999999999996E-2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256-433B-820C-64D30DCC1A9D}"/>
            </c:ext>
          </c:extLst>
        </c:ser>
        <c:ser>
          <c:idx val="1"/>
          <c:order val="1"/>
          <c:tx>
            <c:strRef>
              <c:f>'S29-projekcie_rastu'!$E$28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'S29-projekcie_rastu'!$C$29:$C$35</c:f>
              <c:strCache>
                <c:ptCount val="7"/>
                <c:pt idx="0">
                  <c:v>USA</c:v>
                </c:pt>
                <c:pt idx="1">
                  <c:v>eurozóna</c:v>
                </c:pt>
                <c:pt idx="2">
                  <c:v>Nemecko</c:v>
                </c:pt>
                <c:pt idx="3">
                  <c:v>Čína</c:v>
                </c:pt>
                <c:pt idx="4">
                  <c:v>India</c:v>
                </c:pt>
                <c:pt idx="5">
                  <c:v>Vyspelé ekonomiky</c:v>
                </c:pt>
                <c:pt idx="6">
                  <c:v>Emerging svet</c:v>
                </c:pt>
              </c:strCache>
            </c:strRef>
          </c:cat>
          <c:val>
            <c:numRef>
              <c:f>'S29-projekcie_rastu'!$E$29:$E$35</c:f>
              <c:numCache>
                <c:formatCode>0.0%</c:formatCode>
                <c:ptCount val="7"/>
                <c:pt idx="0">
                  <c:v>0.03</c:v>
                </c:pt>
                <c:pt idx="1">
                  <c:v>2.4E-2</c:v>
                </c:pt>
                <c:pt idx="2">
                  <c:v>2.5000000000000001E-2</c:v>
                </c:pt>
                <c:pt idx="3">
                  <c:v>2E-3</c:v>
                </c:pt>
                <c:pt idx="4">
                  <c:v>2.1999999999999999E-2</c:v>
                </c:pt>
                <c:pt idx="5">
                  <c:v>3.9E-2</c:v>
                </c:pt>
                <c:pt idx="6">
                  <c:v>6.7000000000000004E-2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256-433B-820C-64D30DCC1A9D}"/>
            </c:ext>
          </c:extLst>
        </c:ser>
        <c:ser>
          <c:idx val="2"/>
          <c:order val="2"/>
          <c:tx>
            <c:strRef>
              <c:f>'S29-projekcie_rastu'!$F$28</c:f>
              <c:strCache>
                <c:ptCount val="1"/>
                <c:pt idx="0">
                  <c:v>2025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'S29-projekcie_rastu'!$C$29:$C$35</c:f>
              <c:strCache>
                <c:ptCount val="7"/>
                <c:pt idx="0">
                  <c:v>USA</c:v>
                </c:pt>
                <c:pt idx="1">
                  <c:v>eurozóna</c:v>
                </c:pt>
                <c:pt idx="2">
                  <c:v>Nemecko</c:v>
                </c:pt>
                <c:pt idx="3">
                  <c:v>Čína</c:v>
                </c:pt>
                <c:pt idx="4">
                  <c:v>India</c:v>
                </c:pt>
                <c:pt idx="5">
                  <c:v>Vyspelé ekonomiky</c:v>
                </c:pt>
                <c:pt idx="6">
                  <c:v>Emerging svet</c:v>
                </c:pt>
              </c:strCache>
            </c:strRef>
          </c:cat>
          <c:val>
            <c:numRef>
              <c:f>'S29-projekcie_rastu'!$F$29:$F$35</c:f>
              <c:numCache>
                <c:formatCode>0.0%</c:formatCode>
                <c:ptCount val="7"/>
                <c:pt idx="0">
                  <c:v>2.5999999999999999E-2</c:v>
                </c:pt>
                <c:pt idx="1">
                  <c:v>2.1000000000000001E-2</c:v>
                </c:pt>
                <c:pt idx="2">
                  <c:v>2.3E-2</c:v>
                </c:pt>
                <c:pt idx="3">
                  <c:v>-1E-3</c:v>
                </c:pt>
                <c:pt idx="4">
                  <c:v>0.02</c:v>
                </c:pt>
                <c:pt idx="5">
                  <c:v>3.3000000000000002E-2</c:v>
                </c:pt>
                <c:pt idx="6">
                  <c:v>3.1E-2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256-433B-820C-64D30DCC1A9D}"/>
            </c:ext>
          </c:extLst>
        </c:ser>
        <c:ser>
          <c:idx val="3"/>
          <c:order val="3"/>
          <c:tx>
            <c:strRef>
              <c:f>'S29-projekcie_rastu'!$G$28</c:f>
              <c:strCache>
                <c:ptCount val="1"/>
                <c:pt idx="0">
                  <c:v>2026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sk-SK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'S29-projekcie_rastu'!$C$29:$C$35</c:f>
              <c:strCache>
                <c:ptCount val="7"/>
                <c:pt idx="0">
                  <c:v>USA</c:v>
                </c:pt>
                <c:pt idx="1">
                  <c:v>eurozóna</c:v>
                </c:pt>
                <c:pt idx="2">
                  <c:v>Nemecko</c:v>
                </c:pt>
                <c:pt idx="3">
                  <c:v>Čína</c:v>
                </c:pt>
                <c:pt idx="4">
                  <c:v>India</c:v>
                </c:pt>
                <c:pt idx="5">
                  <c:v>Vyspelé ekonomiky</c:v>
                </c:pt>
                <c:pt idx="6">
                  <c:v>Emerging svet</c:v>
                </c:pt>
              </c:strCache>
            </c:strRef>
          </c:cat>
          <c:val>
            <c:numRef>
              <c:f>'S29-projekcie_rastu'!$G$29:$G$35</c:f>
              <c:numCache>
                <c:formatCode>0.00%</c:formatCode>
                <c:ptCount val="7"/>
                <c:pt idx="0" formatCode="0.0%">
                  <c:v>4.2000000000000003E-2</c:v>
                </c:pt>
                <c:pt idx="1">
                  <c:v>2.5999999999999999E-2</c:v>
                </c:pt>
                <c:pt idx="2">
                  <c:v>2.9000000000000001E-2</c:v>
                </c:pt>
                <c:pt idx="3">
                  <c:v>1.2999999999999999E-2</c:v>
                </c:pt>
                <c:pt idx="4">
                  <c:v>5.0999999999999997E-2</c:v>
                </c:pt>
                <c:pt idx="5">
                  <c:v>3.3000000000000002E-2</c:v>
                </c:pt>
                <c:pt idx="6">
                  <c:v>2.8999999999999998E-2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C256-433B-820C-64D30DCC1A9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090202264"/>
        <c:axId val="899381704"/>
      </c:barChart>
      <c:catAx>
        <c:axId val="10902022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k-SK"/>
          </a:p>
        </c:txPr>
        <c:crossAx val="899381704"/>
        <c:crosses val="autoZero"/>
        <c:auto val="1"/>
        <c:lblAlgn val="ctr"/>
        <c:lblOffset val="100"/>
        <c:noMultiLvlLbl val="0"/>
      </c:catAx>
      <c:valAx>
        <c:axId val="8993817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k-SK"/>
          </a:p>
        </c:txPr>
        <c:crossAx val="10902022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3"/>
        <c:txPr>
          <a:bodyPr rot="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k-SK"/>
          </a:p>
        </c:txPr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sk-SK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sk-SK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k-S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sk-SK" sz="2000"/>
              <a:t>RAST HDP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'S29-projekcie_rastu'!$D$5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'S29-projekcie_rastu'!$C$6:$C$13</c:f>
              <c:strCache>
                <c:ptCount val="8"/>
                <c:pt idx="0">
                  <c:v>USA</c:v>
                </c:pt>
                <c:pt idx="1">
                  <c:v>eurozóna</c:v>
                </c:pt>
                <c:pt idx="2">
                  <c:v>Nemecko</c:v>
                </c:pt>
                <c:pt idx="3">
                  <c:v>Čína</c:v>
                </c:pt>
                <c:pt idx="4">
                  <c:v>India</c:v>
                </c:pt>
                <c:pt idx="5">
                  <c:v>Vyspelé ekonomiky</c:v>
                </c:pt>
                <c:pt idx="6">
                  <c:v>Emerging svet</c:v>
                </c:pt>
                <c:pt idx="7">
                  <c:v>Svetová ekonomika</c:v>
                </c:pt>
              </c:strCache>
            </c:strRef>
          </c:cat>
          <c:val>
            <c:numRef>
              <c:f>'S29-projekcie_rastu'!$D$6:$D$13</c:f>
              <c:numCache>
                <c:formatCode>0.0%</c:formatCode>
                <c:ptCount val="8"/>
                <c:pt idx="0">
                  <c:v>2.9000000000000001E-2</c:v>
                </c:pt>
                <c:pt idx="1">
                  <c:v>4.0000000000000001E-3</c:v>
                </c:pt>
                <c:pt idx="2">
                  <c:v>-8.9999999999999993E-3</c:v>
                </c:pt>
                <c:pt idx="3">
                  <c:v>5.3999999999999999E-2</c:v>
                </c:pt>
                <c:pt idx="4">
                  <c:v>7.0000000000000007E-2</c:v>
                </c:pt>
                <c:pt idx="5">
                  <c:v>1.7999999999999999E-2</c:v>
                </c:pt>
                <c:pt idx="6">
                  <c:v>4.3999999999999997E-2</c:v>
                </c:pt>
                <c:pt idx="7">
                  <c:v>3.3000000000000002E-2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818-42D4-A506-546C68515AAF}"/>
            </c:ext>
          </c:extLst>
        </c:ser>
        <c:ser>
          <c:idx val="1"/>
          <c:order val="1"/>
          <c:tx>
            <c:strRef>
              <c:f>'S29-projekcie_rastu'!$E$5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'S29-projekcie_rastu'!$C$6:$C$13</c:f>
              <c:strCache>
                <c:ptCount val="8"/>
                <c:pt idx="0">
                  <c:v>USA</c:v>
                </c:pt>
                <c:pt idx="1">
                  <c:v>eurozóna</c:v>
                </c:pt>
                <c:pt idx="2">
                  <c:v>Nemecko</c:v>
                </c:pt>
                <c:pt idx="3">
                  <c:v>Čína</c:v>
                </c:pt>
                <c:pt idx="4">
                  <c:v>India</c:v>
                </c:pt>
                <c:pt idx="5">
                  <c:v>Vyspelé ekonomiky</c:v>
                </c:pt>
                <c:pt idx="6">
                  <c:v>Emerging svet</c:v>
                </c:pt>
                <c:pt idx="7">
                  <c:v>Svetová ekonomika</c:v>
                </c:pt>
              </c:strCache>
            </c:strRef>
          </c:cat>
          <c:val>
            <c:numRef>
              <c:f>'S29-projekcie_rastu'!$E$6:$E$13</c:f>
              <c:numCache>
                <c:formatCode>0.0%</c:formatCode>
                <c:ptCount val="8"/>
                <c:pt idx="0">
                  <c:v>2.8000000000000001E-2</c:v>
                </c:pt>
                <c:pt idx="1">
                  <c:v>8.9999999999999993E-3</c:v>
                </c:pt>
                <c:pt idx="2">
                  <c:v>-5.0000000000000001E-3</c:v>
                </c:pt>
                <c:pt idx="3">
                  <c:v>0.05</c:v>
                </c:pt>
                <c:pt idx="4">
                  <c:v>9.1999999999999998E-2</c:v>
                </c:pt>
                <c:pt idx="5">
                  <c:v>1.9E-2</c:v>
                </c:pt>
                <c:pt idx="6">
                  <c:v>4.8000000000000001E-2</c:v>
                </c:pt>
                <c:pt idx="7">
                  <c:v>3.3000000000000002E-2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818-42D4-A506-546C68515AAF}"/>
            </c:ext>
          </c:extLst>
        </c:ser>
        <c:ser>
          <c:idx val="2"/>
          <c:order val="2"/>
          <c:tx>
            <c:strRef>
              <c:f>'S29-projekcie_rastu'!$F$5</c:f>
              <c:strCache>
                <c:ptCount val="1"/>
                <c:pt idx="0">
                  <c:v>2025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'S29-projekcie_rastu'!$C$6:$C$13</c:f>
              <c:strCache>
                <c:ptCount val="8"/>
                <c:pt idx="0">
                  <c:v>USA</c:v>
                </c:pt>
                <c:pt idx="1">
                  <c:v>eurozóna</c:v>
                </c:pt>
                <c:pt idx="2">
                  <c:v>Nemecko</c:v>
                </c:pt>
                <c:pt idx="3">
                  <c:v>Čína</c:v>
                </c:pt>
                <c:pt idx="4">
                  <c:v>India</c:v>
                </c:pt>
                <c:pt idx="5">
                  <c:v>Vyspelé ekonomiky</c:v>
                </c:pt>
                <c:pt idx="6">
                  <c:v>Emerging svet</c:v>
                </c:pt>
                <c:pt idx="7">
                  <c:v>Svetová ekonomika</c:v>
                </c:pt>
              </c:strCache>
            </c:strRef>
          </c:cat>
          <c:val>
            <c:numRef>
              <c:f>'S29-projekcie_rastu'!$F$6:$F$13</c:f>
              <c:numCache>
                <c:formatCode>0.0%</c:formatCode>
                <c:ptCount val="8"/>
                <c:pt idx="0">
                  <c:v>2.1000000000000001E-2</c:v>
                </c:pt>
                <c:pt idx="1">
                  <c:v>1.4E-2</c:v>
                </c:pt>
                <c:pt idx="2">
                  <c:v>2E-3</c:v>
                </c:pt>
                <c:pt idx="3">
                  <c:v>0.05</c:v>
                </c:pt>
                <c:pt idx="4">
                  <c:v>7.5999999999999998E-2</c:v>
                </c:pt>
                <c:pt idx="5">
                  <c:v>1.7999999999999999E-2</c:v>
                </c:pt>
                <c:pt idx="6">
                  <c:v>4.7E-2</c:v>
                </c:pt>
                <c:pt idx="7">
                  <c:v>3.3000000000000002E-2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4818-42D4-A506-546C68515AAF}"/>
            </c:ext>
          </c:extLst>
        </c:ser>
        <c:ser>
          <c:idx val="3"/>
          <c:order val="3"/>
          <c:tx>
            <c:strRef>
              <c:f>'S29-projekcie_rastu'!$G$5</c:f>
              <c:strCache>
                <c:ptCount val="1"/>
                <c:pt idx="0">
                  <c:v>2026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dLbl>
              <c:idx val="1"/>
              <c:layout>
                <c:manualLayout>
                  <c:x val="2.5817959911749476E-2"/>
                  <c:y val="-2.633342909125730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4818-42D4-A506-546C68515AAF}"/>
                </c:ext>
              </c:extLst>
            </c:dLbl>
            <c:dLbl>
              <c:idx val="3"/>
              <c:layout>
                <c:manualLayout>
                  <c:x val="1.1735436323522509E-2"/>
                  <c:y val="-1.915158479364163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4818-42D4-A506-546C68515AAF}"/>
                </c:ext>
              </c:extLst>
            </c:dLbl>
            <c:dLbl>
              <c:idx val="4"/>
              <c:layout>
                <c:manualLayout>
                  <c:x val="2.816504717645402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4818-42D4-A506-546C68515AAF}"/>
                </c:ext>
              </c:extLst>
            </c:dLbl>
            <c:dLbl>
              <c:idx val="6"/>
              <c:layout>
                <c:manualLayout>
                  <c:x val="2.1123785382340516E-2"/>
                  <c:y val="-1.675763669443646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4818-42D4-A506-546C68515AAF}"/>
                </c:ext>
              </c:extLst>
            </c:dLbl>
            <c:dLbl>
              <c:idx val="7"/>
              <c:layout>
                <c:manualLayout>
                  <c:x val="4.6941745294090034E-3"/>
                  <c:y val="-1.436368859523125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4818-42D4-A506-546C68515AA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sk-SK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'S29-projekcie_rastu'!$C$6:$C$13</c:f>
              <c:strCache>
                <c:ptCount val="8"/>
                <c:pt idx="0">
                  <c:v>USA</c:v>
                </c:pt>
                <c:pt idx="1">
                  <c:v>eurozóna</c:v>
                </c:pt>
                <c:pt idx="2">
                  <c:v>Nemecko</c:v>
                </c:pt>
                <c:pt idx="3">
                  <c:v>Čína</c:v>
                </c:pt>
                <c:pt idx="4">
                  <c:v>India</c:v>
                </c:pt>
                <c:pt idx="5">
                  <c:v>Vyspelé ekonomiky</c:v>
                </c:pt>
                <c:pt idx="6">
                  <c:v>Emerging svet</c:v>
                </c:pt>
                <c:pt idx="7">
                  <c:v>Svetová ekonomika</c:v>
                </c:pt>
              </c:strCache>
            </c:strRef>
          </c:cat>
          <c:val>
            <c:numRef>
              <c:f>'S29-projekcie_rastu'!$G$6:$G$13</c:f>
              <c:numCache>
                <c:formatCode>0.00%</c:formatCode>
                <c:ptCount val="8"/>
                <c:pt idx="0" formatCode="0.0%">
                  <c:v>2.1999999999999999E-2</c:v>
                </c:pt>
                <c:pt idx="1">
                  <c:v>8.0000000000000002E-3</c:v>
                </c:pt>
                <c:pt idx="2">
                  <c:v>6.0000000000000001E-3</c:v>
                </c:pt>
                <c:pt idx="3">
                  <c:v>4.5999999999999999E-2</c:v>
                </c:pt>
                <c:pt idx="4">
                  <c:v>7.4999999999999997E-2</c:v>
                </c:pt>
                <c:pt idx="5">
                  <c:v>1.7000000000000001E-2</c:v>
                </c:pt>
                <c:pt idx="6">
                  <c:v>4.2000000000000003E-2</c:v>
                </c:pt>
                <c:pt idx="7">
                  <c:v>2.9000000000000001E-2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4818-42D4-A506-546C68515AA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824373880"/>
        <c:axId val="824372080"/>
      </c:barChart>
      <c:catAx>
        <c:axId val="8243738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24372080"/>
        <c:crosses val="autoZero"/>
        <c:auto val="1"/>
        <c:lblAlgn val="ctr"/>
        <c:lblOffset val="100"/>
        <c:noMultiLvlLbl val="0"/>
      </c:catAx>
      <c:valAx>
        <c:axId val="824372080"/>
        <c:scaling>
          <c:orientation val="minMax"/>
          <c:max val="9.0000000000000024E-2"/>
          <c:min val="-1.0000000000000002E-2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2437388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hlavičku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3" name="Zástupný objekt pre dátum 2"/>
          <p:cNvSpPr>
            <a:spLocks noGrp="1"/>
          </p:cNvSpPr>
          <p:nvPr>
            <p:ph type="dt" sz="quarter" idx="1"/>
          </p:nvPr>
        </p:nvSpPr>
        <p:spPr>
          <a:xfrm>
            <a:off x="5622799" y="0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26EF08-9892-4E08-9454-34AB06AA8E53}" type="datetimeFigureOut">
              <a:rPr lang="sk-SK" smtClean="0"/>
              <a:t>21. 5. 2026</a:t>
            </a:fld>
            <a:endParaRPr lang="sk-SK"/>
          </a:p>
        </p:txBody>
      </p:sp>
      <p:sp>
        <p:nvSpPr>
          <p:cNvPr id="4" name="Zástupný objekt pre pätu 3"/>
          <p:cNvSpPr>
            <a:spLocks noGrp="1"/>
          </p:cNvSpPr>
          <p:nvPr>
            <p:ph type="ftr" sz="quarter" idx="2"/>
          </p:nvPr>
        </p:nvSpPr>
        <p:spPr>
          <a:xfrm>
            <a:off x="1" y="6456612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5" name="Zástupný objekt pre číslo snímky 4"/>
          <p:cNvSpPr>
            <a:spLocks noGrp="1"/>
          </p:cNvSpPr>
          <p:nvPr>
            <p:ph type="sldNum" sz="quarter" idx="3"/>
          </p:nvPr>
        </p:nvSpPr>
        <p:spPr>
          <a:xfrm>
            <a:off x="5622799" y="6456612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7D6DE6-F2D3-41DE-8B5F-AE387E3B76FE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02085122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hlavičk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2125" cy="3413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3" name="Zástupný objekt pre dátum 2"/>
          <p:cNvSpPr>
            <a:spLocks noGrp="1"/>
          </p:cNvSpPr>
          <p:nvPr>
            <p:ph type="dt" idx="1"/>
          </p:nvPr>
        </p:nvSpPr>
        <p:spPr>
          <a:xfrm>
            <a:off x="5622925" y="0"/>
            <a:ext cx="4302125" cy="3413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803C2B-59AA-4E25-8EF8-9FD3EE84DC73}" type="datetimeFigureOut">
              <a:rPr lang="sk-SK" smtClean="0"/>
              <a:t>21. 5. 2026</a:t>
            </a:fld>
            <a:endParaRPr lang="sk-SK"/>
          </a:p>
        </p:txBody>
      </p:sp>
      <p:sp>
        <p:nvSpPr>
          <p:cNvPr id="4" name="Zástupný objekt pre obrázok snímky 3"/>
          <p:cNvSpPr>
            <a:spLocks noGrp="1" noRot="1" noChangeAspect="1"/>
          </p:cNvSpPr>
          <p:nvPr>
            <p:ph type="sldImg" idx="2"/>
          </p:nvPr>
        </p:nvSpPr>
        <p:spPr>
          <a:xfrm>
            <a:off x="2924175" y="849313"/>
            <a:ext cx="4078288" cy="22939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k-SK"/>
          </a:p>
        </p:txBody>
      </p:sp>
      <p:sp>
        <p:nvSpPr>
          <p:cNvPr id="5" name="Zástupný objekt pre poznámky 4"/>
          <p:cNvSpPr>
            <a:spLocks noGrp="1"/>
          </p:cNvSpPr>
          <p:nvPr>
            <p:ph type="body" sz="quarter" idx="3"/>
          </p:nvPr>
        </p:nvSpPr>
        <p:spPr>
          <a:xfrm>
            <a:off x="992188" y="3271838"/>
            <a:ext cx="7942262" cy="26765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6" name="Zástupný objekt pre pätu 5"/>
          <p:cNvSpPr>
            <a:spLocks noGrp="1"/>
          </p:cNvSpPr>
          <p:nvPr>
            <p:ph type="ftr" sz="quarter" idx="4"/>
          </p:nvPr>
        </p:nvSpPr>
        <p:spPr>
          <a:xfrm>
            <a:off x="0" y="6456363"/>
            <a:ext cx="4302125" cy="3413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7" name="Zástupný objekt pre číslo snímky 6"/>
          <p:cNvSpPr>
            <a:spLocks noGrp="1"/>
          </p:cNvSpPr>
          <p:nvPr>
            <p:ph type="sldNum" sz="quarter" idx="5"/>
          </p:nvPr>
        </p:nvSpPr>
        <p:spPr>
          <a:xfrm>
            <a:off x="5622925" y="6456363"/>
            <a:ext cx="4302125" cy="3413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EC27B1-3A16-498F-90F1-BFB8CF524C59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561495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EC27B1-3A16-498F-90F1-BFB8CF524C59}" type="slidenum">
              <a:rPr lang="sk-SK" smtClean="0"/>
              <a:t>2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7982947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2c43cdd8f92_0_23:notes"/>
          <p:cNvSpPr txBox="1">
            <a:spLocks noGrp="1"/>
          </p:cNvSpPr>
          <p:nvPr>
            <p:ph type="body" idx="1"/>
          </p:nvPr>
        </p:nvSpPr>
        <p:spPr>
          <a:xfrm>
            <a:off x="685791" y="4343372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g2c43cdd8f92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2c43cdd8f92_0_34:notes"/>
          <p:cNvSpPr txBox="1">
            <a:spLocks noGrp="1"/>
          </p:cNvSpPr>
          <p:nvPr>
            <p:ph type="body" idx="1"/>
          </p:nvPr>
        </p:nvSpPr>
        <p:spPr>
          <a:xfrm>
            <a:off x="685791" y="4343372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18;g2c43cdd8f92_0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2c43cdd8f92_0_71:notes"/>
          <p:cNvSpPr txBox="1">
            <a:spLocks noGrp="1"/>
          </p:cNvSpPr>
          <p:nvPr>
            <p:ph type="body" idx="1"/>
          </p:nvPr>
        </p:nvSpPr>
        <p:spPr>
          <a:xfrm>
            <a:off x="685791" y="4343372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" name="Google Shape;146;g2c43cdd8f92_0_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2d471436cba_0_46:notes"/>
          <p:cNvSpPr txBox="1">
            <a:spLocks noGrp="1"/>
          </p:cNvSpPr>
          <p:nvPr>
            <p:ph type="body" idx="1"/>
          </p:nvPr>
        </p:nvSpPr>
        <p:spPr>
          <a:xfrm>
            <a:off x="685791" y="4343372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" name="Google Shape;155;g2d471436cba_0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2c43cdd8f92_0_81:notes"/>
          <p:cNvSpPr txBox="1">
            <a:spLocks noGrp="1"/>
          </p:cNvSpPr>
          <p:nvPr>
            <p:ph type="body" idx="1"/>
          </p:nvPr>
        </p:nvSpPr>
        <p:spPr>
          <a:xfrm>
            <a:off x="685791" y="4343372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" name="Google Shape;164;g2c43cdd8f92_0_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2c43cdd8f92_0_91:notes"/>
          <p:cNvSpPr txBox="1">
            <a:spLocks noGrp="1"/>
          </p:cNvSpPr>
          <p:nvPr>
            <p:ph type="body" idx="1"/>
          </p:nvPr>
        </p:nvSpPr>
        <p:spPr>
          <a:xfrm>
            <a:off x="685791" y="4343372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" name="Google Shape;173;g2c43cdd8f92_0_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g2c4aed21118_0_24:notes"/>
          <p:cNvSpPr txBox="1">
            <a:spLocks noGrp="1"/>
          </p:cNvSpPr>
          <p:nvPr>
            <p:ph type="body" idx="1"/>
          </p:nvPr>
        </p:nvSpPr>
        <p:spPr>
          <a:xfrm>
            <a:off x="685791" y="4343372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" name="Google Shape;248;g2c4aed21118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g383d6f72725_1_0:notes"/>
          <p:cNvSpPr txBox="1">
            <a:spLocks noGrp="1"/>
          </p:cNvSpPr>
          <p:nvPr>
            <p:ph type="body" idx="1"/>
          </p:nvPr>
        </p:nvSpPr>
        <p:spPr>
          <a:xfrm>
            <a:off x="685791" y="4343372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g383d6f72725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g30a13da3392_0_80:notes"/>
          <p:cNvSpPr txBox="1">
            <a:spLocks noGrp="1"/>
          </p:cNvSpPr>
          <p:nvPr>
            <p:ph type="body" idx="1"/>
          </p:nvPr>
        </p:nvSpPr>
        <p:spPr>
          <a:xfrm>
            <a:off x="685791" y="4343372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g30a13da3392_0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g30a13da3392_0_113:notes"/>
          <p:cNvSpPr txBox="1">
            <a:spLocks noGrp="1"/>
          </p:cNvSpPr>
          <p:nvPr>
            <p:ph type="body" idx="1"/>
          </p:nvPr>
        </p:nvSpPr>
        <p:spPr>
          <a:xfrm>
            <a:off x="685791" y="4343372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2" name="Google Shape;272;g30a13da3392_0_1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EC27B1-3A16-498F-90F1-BFB8CF524C59}" type="slidenum">
              <a:rPr lang="sk-SK" smtClean="0"/>
              <a:t>3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74127350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g33c8e398a1d_0_16:notes"/>
          <p:cNvSpPr txBox="1">
            <a:spLocks noGrp="1"/>
          </p:cNvSpPr>
          <p:nvPr>
            <p:ph type="body" idx="1"/>
          </p:nvPr>
        </p:nvSpPr>
        <p:spPr>
          <a:xfrm>
            <a:off x="685791" y="4343372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2" name="Google Shape;292;g33c8e398a1d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>
          <a:extLst>
            <a:ext uri="{FF2B5EF4-FFF2-40B4-BE49-F238E27FC236}">
              <a16:creationId xmlns:a16="http://schemas.microsoft.com/office/drawing/2014/main" id="{243B2A02-FA0F-C913-2075-902FCF6D5E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g3cd2c31cbf5_0_34:notes">
            <a:extLst>
              <a:ext uri="{FF2B5EF4-FFF2-40B4-BE49-F238E27FC236}">
                <a16:creationId xmlns:a16="http://schemas.microsoft.com/office/drawing/2014/main" id="{CE10C8DF-7C4C-FFF9-758A-F19CFE1C172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791" y="4343372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" name="Google Shape;223;g3cd2c31cbf5_0_34:notes">
            <a:extLst>
              <a:ext uri="{FF2B5EF4-FFF2-40B4-BE49-F238E27FC236}">
                <a16:creationId xmlns:a16="http://schemas.microsoft.com/office/drawing/2014/main" id="{5709BFF5-2AB0-F242-5D99-23E1D6B9AF2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3288405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3cd2c31cbf5_0_14:notes"/>
          <p:cNvSpPr txBox="1">
            <a:spLocks noGrp="1"/>
          </p:cNvSpPr>
          <p:nvPr>
            <p:ph type="body" idx="1"/>
          </p:nvPr>
        </p:nvSpPr>
        <p:spPr>
          <a:xfrm>
            <a:off x="685791" y="4343372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" name="Google Shape;205;g3cd2c31cbf5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3cd2c31cbf5_0_25:notes"/>
          <p:cNvSpPr txBox="1">
            <a:spLocks noGrp="1"/>
          </p:cNvSpPr>
          <p:nvPr>
            <p:ph type="body" idx="1"/>
          </p:nvPr>
        </p:nvSpPr>
        <p:spPr>
          <a:xfrm>
            <a:off x="685791" y="4343372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" name="Google Shape;213;g3cd2c31cbf5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EC27B1-3A16-498F-90F1-BFB8CF524C59}" type="slidenum">
              <a:rPr lang="sk-SK" smtClean="0"/>
              <a:t>57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6843241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">
          <a:extLst>
            <a:ext uri="{FF2B5EF4-FFF2-40B4-BE49-F238E27FC236}">
              <a16:creationId xmlns:a16="http://schemas.microsoft.com/office/drawing/2014/main" id="{3346F8CB-3A68-19FF-0313-61024923D9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3cd2c31cbf5_0_25:notes">
            <a:extLst>
              <a:ext uri="{FF2B5EF4-FFF2-40B4-BE49-F238E27FC236}">
                <a16:creationId xmlns:a16="http://schemas.microsoft.com/office/drawing/2014/main" id="{DEBC65BB-51A8-58A5-12B9-CC655F008B4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791" y="4343372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" name="Google Shape;213;g3cd2c31cbf5_0_25:notes">
            <a:extLst>
              <a:ext uri="{FF2B5EF4-FFF2-40B4-BE49-F238E27FC236}">
                <a16:creationId xmlns:a16="http://schemas.microsoft.com/office/drawing/2014/main" id="{320A82B4-8412-5A0F-BBE8-5C509F1506F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528747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2c43cdd8f92_0_0:notes"/>
          <p:cNvSpPr txBox="1">
            <a:spLocks noGrp="1"/>
          </p:cNvSpPr>
          <p:nvPr>
            <p:ph type="body" idx="1"/>
          </p:nvPr>
        </p:nvSpPr>
        <p:spPr>
          <a:xfrm>
            <a:off x="685791" y="4343372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g2c43cdd8f9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2c43cdd8f92_0_51:notes"/>
          <p:cNvSpPr txBox="1">
            <a:spLocks noGrp="1"/>
          </p:cNvSpPr>
          <p:nvPr>
            <p:ph type="body" idx="1"/>
          </p:nvPr>
        </p:nvSpPr>
        <p:spPr>
          <a:xfrm>
            <a:off x="685791" y="4343372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27;g2c43cdd8f92_0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2c43cdd8f92_0_61:notes"/>
          <p:cNvSpPr txBox="1">
            <a:spLocks noGrp="1"/>
          </p:cNvSpPr>
          <p:nvPr>
            <p:ph type="body" idx="1"/>
          </p:nvPr>
        </p:nvSpPr>
        <p:spPr>
          <a:xfrm>
            <a:off x="685791" y="4343372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37;g2c43cdd8f92_0_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2d471436cba_0_0:notes"/>
          <p:cNvSpPr txBox="1">
            <a:spLocks noGrp="1"/>
          </p:cNvSpPr>
          <p:nvPr>
            <p:ph type="body" idx="1"/>
          </p:nvPr>
        </p:nvSpPr>
        <p:spPr>
          <a:xfrm>
            <a:off x="685791" y="4343372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g2d471436cb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2c2590747a6_1_124:notes"/>
          <p:cNvSpPr txBox="1">
            <a:spLocks noGrp="1"/>
          </p:cNvSpPr>
          <p:nvPr>
            <p:ph type="body" idx="1"/>
          </p:nvPr>
        </p:nvSpPr>
        <p:spPr>
          <a:xfrm>
            <a:off x="685791" y="4343372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g2c2590747a6_1_1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2c43cdd8f92_0_11:notes"/>
          <p:cNvSpPr txBox="1">
            <a:spLocks noGrp="1"/>
          </p:cNvSpPr>
          <p:nvPr>
            <p:ph type="body" idx="1"/>
          </p:nvPr>
        </p:nvSpPr>
        <p:spPr>
          <a:xfrm>
            <a:off x="685791" y="4343372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g2c43cdd8f92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ok 7">
            <a:extLst>
              <a:ext uri="{FF2B5EF4-FFF2-40B4-BE49-F238E27FC236}">
                <a16:creationId xmlns:a16="http://schemas.microsoft.com/office/drawing/2014/main" id="{E4E1B7F2-46E7-59F4-0BB0-98C067682D3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7999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B1F819E9-5CAC-C745-6CAB-F06041B434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B2402D63-33A1-ACC3-7220-45EC5BF229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/>
              <a:t>Kliknutím upravte štýl predlohy podnadpisu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F8AD110E-BD8B-BCF4-D1E4-3473B29F2C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DE111-B09F-403C-A334-86888E52944D}" type="datetimeFigureOut">
              <a:rPr lang="sk-SK" smtClean="0"/>
              <a:t>21. 5. 2026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01245E1E-B47E-19FE-9E57-F9807045CC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9AC0D9D1-4056-2297-B4EB-B1E6F371E3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DEB69-6C39-4332-8CBB-987EF813FCB1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5286661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7ECB915-7933-8873-3467-C06C670C0B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zvislý text 2">
            <a:extLst>
              <a:ext uri="{FF2B5EF4-FFF2-40B4-BE49-F238E27FC236}">
                <a16:creationId xmlns:a16="http://schemas.microsoft.com/office/drawing/2014/main" id="{31186F95-5BE4-8F10-BE1B-B868CCE726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DEE0A3E5-6C1D-585D-F264-77821F4847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DE111-B09F-403C-A334-86888E52944D}" type="datetimeFigureOut">
              <a:rPr lang="sk-SK" smtClean="0"/>
              <a:t>21. 5. 2026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BC15651E-C52A-3EC1-F781-80E36C8330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BF734E87-10CD-5858-3C46-564B89BD1C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DEB69-6C39-4332-8CBB-987EF813FCB1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4177980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>
            <a:extLst>
              <a:ext uri="{FF2B5EF4-FFF2-40B4-BE49-F238E27FC236}">
                <a16:creationId xmlns:a16="http://schemas.microsoft.com/office/drawing/2014/main" id="{EE6DA3D4-80D6-D83E-3304-A45C44D8F49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zvislý text 2">
            <a:extLst>
              <a:ext uri="{FF2B5EF4-FFF2-40B4-BE49-F238E27FC236}">
                <a16:creationId xmlns:a16="http://schemas.microsoft.com/office/drawing/2014/main" id="{41228A52-4CB5-9800-E1D9-EF97A2FA7D2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31F1D424-411A-F940-B0D8-EB8F8AF8C8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DE111-B09F-403C-A334-86888E52944D}" type="datetimeFigureOut">
              <a:rPr lang="sk-SK" smtClean="0"/>
              <a:t>21. 5. 2026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73B2A824-BEDC-C4C4-0566-089861979D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7C88D074-8968-9FCD-38B0-11B0950F93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DEB69-6C39-4332-8CBB-987EF813FCB1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6557831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BBD22EE-89F4-14A1-A572-2A60703628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D7EBC511-60BB-B2CB-8DE2-67B7BA54D4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EA58BC86-1B48-7085-F8D9-32BE141F1A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DE111-B09F-403C-A334-86888E52944D}" type="datetimeFigureOut">
              <a:rPr lang="sk-SK" smtClean="0"/>
              <a:t>21. 5. 2026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D92484EE-069F-BDCE-4EC5-121BE24751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43786093-AD7F-2ECD-B34E-0A49CDCA61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DEB69-6C39-4332-8CBB-987EF813FCB1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295491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FAB84DD-F4F4-56FB-16FC-266A5AE4B8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3FB2F011-B956-95CD-098D-DA476952E1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FE69C87C-38BE-F7C4-F39C-29ADC68FEB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DE111-B09F-403C-A334-86888E52944D}" type="datetimeFigureOut">
              <a:rPr lang="sk-SK" smtClean="0"/>
              <a:t>21. 5. 2026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252C14EC-B4B5-CEE1-C3BB-5915F8AE4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D860D46C-11FA-D351-708C-D33982223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DEB69-6C39-4332-8CBB-987EF813FCB1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338282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FA5D4C2-B874-CED0-6D7E-C680EC101A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B215EAEB-5D97-D72B-BAFE-EDF53261FF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obsah 3">
            <a:extLst>
              <a:ext uri="{FF2B5EF4-FFF2-40B4-BE49-F238E27FC236}">
                <a16:creationId xmlns:a16="http://schemas.microsoft.com/office/drawing/2014/main" id="{EE0B4D92-9D72-2439-888A-5B4D780F8B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6FD1C460-359A-A5DD-226B-9A2E5370DA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DE111-B09F-403C-A334-86888E52944D}" type="datetimeFigureOut">
              <a:rPr lang="sk-SK" smtClean="0"/>
              <a:t>21. 5. 2026</a:t>
            </a:fld>
            <a:endParaRPr lang="sk-SK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A9F70429-0D19-6035-0D4D-65807E39DF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B11EEB7D-E25D-1F30-579C-C67111952A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DEB69-6C39-4332-8CBB-987EF813FCB1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1132211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0DCD3B9-22B7-0267-EC97-D51DDE1451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CF76EBF0-FC28-B274-4928-C3933F959F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Zástupný objekt pre obsah 3">
            <a:extLst>
              <a:ext uri="{FF2B5EF4-FFF2-40B4-BE49-F238E27FC236}">
                <a16:creationId xmlns:a16="http://schemas.microsoft.com/office/drawing/2014/main" id="{934F1BBB-59EF-A801-58C1-E11607B3E5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E861F579-1350-E069-EF22-823FBA39E3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6" name="Zástupný objekt pre obsah 5">
            <a:extLst>
              <a:ext uri="{FF2B5EF4-FFF2-40B4-BE49-F238E27FC236}">
                <a16:creationId xmlns:a16="http://schemas.microsoft.com/office/drawing/2014/main" id="{C83E0FE7-5D42-8D1F-5EF5-EB3D3A61288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7" name="Zástupný objekt pre dátum 6">
            <a:extLst>
              <a:ext uri="{FF2B5EF4-FFF2-40B4-BE49-F238E27FC236}">
                <a16:creationId xmlns:a16="http://schemas.microsoft.com/office/drawing/2014/main" id="{5EB6D1C5-E6D7-0A31-29AD-A2FBEB4D1F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DE111-B09F-403C-A334-86888E52944D}" type="datetimeFigureOut">
              <a:rPr lang="sk-SK" smtClean="0"/>
              <a:t>21. 5. 2026</a:t>
            </a:fld>
            <a:endParaRPr lang="sk-SK"/>
          </a:p>
        </p:txBody>
      </p:sp>
      <p:sp>
        <p:nvSpPr>
          <p:cNvPr id="8" name="Zástupný objekt pre pätu 7">
            <a:extLst>
              <a:ext uri="{FF2B5EF4-FFF2-40B4-BE49-F238E27FC236}">
                <a16:creationId xmlns:a16="http://schemas.microsoft.com/office/drawing/2014/main" id="{233D83DD-358E-C313-39B5-0E5A178CBF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Zástupný objekt pre číslo snímky 8">
            <a:extLst>
              <a:ext uri="{FF2B5EF4-FFF2-40B4-BE49-F238E27FC236}">
                <a16:creationId xmlns:a16="http://schemas.microsoft.com/office/drawing/2014/main" id="{4C6E919D-D9DA-18FB-65D9-C0990EB535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DEB69-6C39-4332-8CBB-987EF813FCB1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0672304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B2FA1C3-A0AE-9EF6-E6EF-026CD48817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dátum 2">
            <a:extLst>
              <a:ext uri="{FF2B5EF4-FFF2-40B4-BE49-F238E27FC236}">
                <a16:creationId xmlns:a16="http://schemas.microsoft.com/office/drawing/2014/main" id="{62A6D457-80E1-274D-1A03-91183A9AA2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DE111-B09F-403C-A334-86888E52944D}" type="datetimeFigureOut">
              <a:rPr lang="sk-SK" smtClean="0"/>
              <a:t>21. 5. 2026</a:t>
            </a:fld>
            <a:endParaRPr lang="sk-SK"/>
          </a:p>
        </p:txBody>
      </p:sp>
      <p:sp>
        <p:nvSpPr>
          <p:cNvPr id="4" name="Zástupný objekt pre pätu 3">
            <a:extLst>
              <a:ext uri="{FF2B5EF4-FFF2-40B4-BE49-F238E27FC236}">
                <a16:creationId xmlns:a16="http://schemas.microsoft.com/office/drawing/2014/main" id="{9B6C28BA-C55E-B011-5FC2-0696B066B4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Zástupný objekt pre číslo snímky 4">
            <a:extLst>
              <a:ext uri="{FF2B5EF4-FFF2-40B4-BE49-F238E27FC236}">
                <a16:creationId xmlns:a16="http://schemas.microsoft.com/office/drawing/2014/main" id="{B76DC461-A46F-EDF9-4755-D3896DCBC8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DEB69-6C39-4332-8CBB-987EF813FCB1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8811009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dátum 1">
            <a:extLst>
              <a:ext uri="{FF2B5EF4-FFF2-40B4-BE49-F238E27FC236}">
                <a16:creationId xmlns:a16="http://schemas.microsoft.com/office/drawing/2014/main" id="{01DDA331-FEBF-13F3-AB76-0C32C357E8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DE111-B09F-403C-A334-86888E52944D}" type="datetimeFigureOut">
              <a:rPr lang="sk-SK" smtClean="0"/>
              <a:t>21. 5. 2026</a:t>
            </a:fld>
            <a:endParaRPr lang="sk-SK"/>
          </a:p>
        </p:txBody>
      </p:sp>
      <p:sp>
        <p:nvSpPr>
          <p:cNvPr id="3" name="Zástupný objekt pre pätu 2">
            <a:extLst>
              <a:ext uri="{FF2B5EF4-FFF2-40B4-BE49-F238E27FC236}">
                <a16:creationId xmlns:a16="http://schemas.microsoft.com/office/drawing/2014/main" id="{5333A4E2-B136-A865-A821-3964EE0DB3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objekt pre číslo snímky 3">
            <a:extLst>
              <a:ext uri="{FF2B5EF4-FFF2-40B4-BE49-F238E27FC236}">
                <a16:creationId xmlns:a16="http://schemas.microsoft.com/office/drawing/2014/main" id="{4FC60ACB-64BD-ACD6-93B2-5342F3867C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DEB69-6C39-4332-8CBB-987EF813FCB1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1598013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C5EB0CC-F754-137B-D9A7-AA062E0843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1A8541EE-B3EB-ED6B-C9DF-343008018F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F594E4BA-6ED1-A2CF-D7DC-84BCFD0093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A1D07E67-AF10-579B-D14B-FE038C22AF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DE111-B09F-403C-A334-86888E52944D}" type="datetimeFigureOut">
              <a:rPr lang="sk-SK" smtClean="0"/>
              <a:t>21. 5. 2026</a:t>
            </a:fld>
            <a:endParaRPr lang="sk-SK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0E1D7D92-E726-5D4E-ECD9-772DD7C343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EA83ED35-3626-76FF-1F18-90DF50580B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DEB69-6C39-4332-8CBB-987EF813FCB1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7030540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2A9511F-CBD1-4C6C-752D-FEFA9A6414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rázok 2">
            <a:extLst>
              <a:ext uri="{FF2B5EF4-FFF2-40B4-BE49-F238E27FC236}">
                <a16:creationId xmlns:a16="http://schemas.microsoft.com/office/drawing/2014/main" id="{16CD1AA6-AA30-B851-96B9-524DC99F2EB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C1341287-941B-B838-CBB5-F19E56049B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8AF02563-761C-783E-D6C0-5D0115CCBB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DE111-B09F-403C-A334-86888E52944D}" type="datetimeFigureOut">
              <a:rPr lang="sk-SK" smtClean="0"/>
              <a:t>21. 5. 2026</a:t>
            </a:fld>
            <a:endParaRPr lang="sk-SK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E4CB57E3-6E3A-2BF8-9B86-791EA4A13B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460D73CF-E239-5114-DA90-B05BE868FE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DEB69-6C39-4332-8CBB-987EF813FCB1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3383109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nadpis 1">
            <a:extLst>
              <a:ext uri="{FF2B5EF4-FFF2-40B4-BE49-F238E27FC236}">
                <a16:creationId xmlns:a16="http://schemas.microsoft.com/office/drawing/2014/main" id="{60BA7B67-E408-B8B6-8EB5-1D0B1972C0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ADC53735-9F56-07CD-4F98-D470DB905F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6CC449F5-11F8-A0CE-4CB1-CA6BA68F3C7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3DE111-B09F-403C-A334-86888E52944D}" type="datetimeFigureOut">
              <a:rPr lang="sk-SK" smtClean="0"/>
              <a:t>21. 5. 2026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4E644B17-C573-31BB-2997-187596E02FD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AAE953C5-B791-5A43-DC78-F4CD8DFAF2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DDEB69-6C39-4332-8CBB-987EF813FCB1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0454681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sv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4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49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55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62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97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097B6CB-149C-3B56-A37D-C13B6559E8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70545" y="556174"/>
            <a:ext cx="11994776" cy="3892516"/>
          </a:xfrm>
        </p:spPr>
        <p:txBody>
          <a:bodyPr>
            <a:noAutofit/>
          </a:bodyPr>
          <a:lstStyle/>
          <a:p>
            <a:r>
              <a:rPr lang="sk-SK" sz="4500" b="1" dirty="0">
                <a:solidFill>
                  <a:schemeClr val="bg1">
                    <a:lumMod val="50000"/>
                  </a:schemeClr>
                </a:solidFill>
              </a:rPr>
              <a:t>SVET V ROKU 2026</a:t>
            </a:r>
            <a:br>
              <a:rPr lang="sk-SK" sz="4500" b="1" dirty="0">
                <a:solidFill>
                  <a:schemeClr val="bg1">
                    <a:lumMod val="50000"/>
                  </a:schemeClr>
                </a:solidFill>
              </a:rPr>
            </a:br>
            <a:br>
              <a:rPr lang="sk-SK" sz="4500" b="1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sk-SK" sz="4500" b="1" dirty="0">
                <a:solidFill>
                  <a:schemeClr val="bg1">
                    <a:lumMod val="50000"/>
                  </a:schemeClr>
                </a:solidFill>
              </a:rPr>
              <a:t>KONFLIKT NA BLÍZKOM VÝCHODE, </a:t>
            </a:r>
            <a:br>
              <a:rPr lang="sk-SK" sz="4500" b="1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sk-SK" sz="4500" b="1" dirty="0">
                <a:solidFill>
                  <a:schemeClr val="bg1">
                    <a:lumMod val="50000"/>
                  </a:schemeClr>
                </a:solidFill>
              </a:rPr>
              <a:t>JEHO DOPAD NA MAKROPROSTREDIE A </a:t>
            </a:r>
            <a:br>
              <a:rPr lang="sk-SK" sz="4500" b="1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sk-SK" sz="4500" b="1" dirty="0">
                <a:solidFill>
                  <a:schemeClr val="bg1">
                    <a:lumMod val="50000"/>
                  </a:schemeClr>
                </a:solidFill>
              </a:rPr>
              <a:t>FINANČNÉ TRHY</a:t>
            </a:r>
            <a:endParaRPr lang="sk-SK" sz="4500" b="1" dirty="0">
              <a:solidFill>
                <a:schemeClr val="bg1">
                  <a:lumMod val="50000"/>
                </a:schemeClr>
              </a:solidFill>
              <a:highlight>
                <a:srgbClr val="FF0000"/>
              </a:highlight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F066975-7A8D-F572-B58A-A6D7BDE8AF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3875" y="556174"/>
            <a:ext cx="2564249" cy="200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odnadpis 4">
            <a:extLst>
              <a:ext uri="{FF2B5EF4-FFF2-40B4-BE49-F238E27FC236}">
                <a16:creationId xmlns:a16="http://schemas.microsoft.com/office/drawing/2014/main" id="{4DAFFD32-1120-A017-8209-7FBF5E0E0C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00200" y="5138101"/>
            <a:ext cx="9144000" cy="1163725"/>
          </a:xfrm>
        </p:spPr>
        <p:txBody>
          <a:bodyPr>
            <a:normAutofit fontScale="32500" lnSpcReduction="20000"/>
          </a:bodyPr>
          <a:lstStyle/>
          <a:p>
            <a:r>
              <a:rPr lang="sk-SK" sz="10000" dirty="0"/>
              <a:t>STANISLAV PÁNIS</a:t>
            </a:r>
          </a:p>
          <a:p>
            <a:endParaRPr lang="sk-SK" dirty="0"/>
          </a:p>
          <a:p>
            <a:r>
              <a:rPr lang="sk-SK" sz="7700" dirty="0"/>
              <a:t>MÁJ  2026</a:t>
            </a:r>
          </a:p>
        </p:txBody>
      </p:sp>
    </p:spTree>
    <p:extLst>
      <p:ext uri="{BB962C8B-B14F-4D97-AF65-F5344CB8AC3E}">
        <p14:creationId xmlns:p14="http://schemas.microsoft.com/office/powerpoint/2010/main" val="33018404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F43895-CA0D-A880-1CC8-1E46384973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01E62D3-A8EA-5EAE-A4D3-53F020EA62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6275" y="123427"/>
            <a:ext cx="10515600" cy="1115220"/>
          </a:xfrm>
        </p:spPr>
        <p:txBody>
          <a:bodyPr/>
          <a:lstStyle/>
          <a:p>
            <a:pPr>
              <a:spcBef>
                <a:spcPts val="0"/>
              </a:spcBef>
              <a:buClr>
                <a:schemeClr val="dk1"/>
              </a:buClr>
              <a:buSzPts val="3300"/>
            </a:pPr>
            <a:r>
              <a:rPr lang="sk-SK" sz="2800">
                <a:latin typeface="Montserrat ExtraBold"/>
              </a:rPr>
              <a:t>ZVÝŠILI SA RAFINÉRSKE MARŽE (CRACK SPREADY)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5213C498-D793-FF54-C9C8-BD055A83B0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493" y="1033748"/>
            <a:ext cx="11401425" cy="4662488"/>
          </a:xfrm>
        </p:spPr>
        <p:txBody>
          <a:bodyPr>
            <a:normAutofit/>
          </a:bodyPr>
          <a:lstStyle/>
          <a:p>
            <a:r>
              <a:rPr lang="sk-SK" sz="2500"/>
              <a:t>Keď ceny spracovaných ropných produktov rastú rýchlejšie ako ceny ropy</a:t>
            </a:r>
          </a:p>
          <a:p>
            <a:r>
              <a:rPr lang="sk-SK" sz="2500"/>
              <a:t>Najväčšie napätie bolo pri nafte a leteckom benzíne</a:t>
            </a:r>
          </a:p>
        </p:txBody>
      </p:sp>
      <p:pic>
        <p:nvPicPr>
          <p:cNvPr id="4" name="Obrázok 3" descr="Obrázok">
            <a:extLst>
              <a:ext uri="{FF2B5EF4-FFF2-40B4-BE49-F238E27FC236}">
                <a16:creationId xmlns:a16="http://schemas.microsoft.com/office/drawing/2014/main" id="{530DE0D3-7BD4-9A5D-DC60-2B460E957F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0280" y="2057400"/>
            <a:ext cx="8267615" cy="466248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A233EC69-C343-5AA7-311E-E20E23BE14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5455" y="114829"/>
            <a:ext cx="2564249" cy="200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16586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79F415-5231-2807-0C59-DEDC89513A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463F812-E538-BE01-64C0-5EB9C2DD4E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9699"/>
            <a:ext cx="10515600" cy="850901"/>
          </a:xfrm>
        </p:spPr>
        <p:txBody>
          <a:bodyPr/>
          <a:lstStyle/>
          <a:p>
            <a:pPr>
              <a:spcBef>
                <a:spcPts val="0"/>
              </a:spcBef>
              <a:buClr>
                <a:schemeClr val="dk1"/>
              </a:buClr>
              <a:buSzPts val="3300"/>
            </a:pPr>
            <a:r>
              <a:rPr lang="sk-SK" sz="2800">
                <a:latin typeface="Montserrat ExtraBold"/>
              </a:rPr>
              <a:t>PALIVÁ VERZUS ROPA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58F2DCA4-E1D0-8768-0856-79EBC0D575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7744" y="885825"/>
            <a:ext cx="11722607" cy="4351338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sk-SK" sz="2500"/>
              <a:t>Ceny </a:t>
            </a:r>
            <a:r>
              <a:rPr lang="sk-SK" sz="2500" err="1"/>
              <a:t>kerozínu</a:t>
            </a:r>
            <a:r>
              <a:rPr lang="sk-SK" sz="2500"/>
              <a:t> v Európe sa od začiatku vojny miestami zdvojnásobili a pohybovali sa v ekvivalente 230 USD. Tretinu </a:t>
            </a:r>
            <a:r>
              <a:rPr lang="sk-SK" sz="2500" err="1"/>
              <a:t>kerozínu</a:t>
            </a:r>
            <a:r>
              <a:rPr lang="sk-SK" sz="2500"/>
              <a:t> dováža Európa z Kuvajtu.</a:t>
            </a:r>
          </a:p>
          <a:p>
            <a:pPr>
              <a:spcBef>
                <a:spcPts val="0"/>
              </a:spcBef>
            </a:pPr>
            <a:r>
              <a:rPr lang="sk-SK" sz="2500"/>
              <a:t>Nafta miestami dvojnásobná, </a:t>
            </a:r>
            <a:r>
              <a:rPr lang="sk-SK" sz="2400"/>
              <a:t>väčšinu nafty EÚ dováža z Indie, Nórska a USA.</a:t>
            </a:r>
          </a:p>
          <a:p>
            <a:pPr>
              <a:spcBef>
                <a:spcPts val="0"/>
              </a:spcBef>
            </a:pPr>
            <a:endParaRPr lang="sk-SK" sz="2500"/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D5165544-410F-4C9D-608B-969233D425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447" y="2043255"/>
            <a:ext cx="11722607" cy="4675046"/>
          </a:xfrm>
          <a:prstGeom prst="rect">
            <a:avLst/>
          </a:prstGeom>
        </p:spPr>
      </p:pic>
      <p:sp>
        <p:nvSpPr>
          <p:cNvPr id="6" name="BlokTextu 5">
            <a:extLst>
              <a:ext uri="{FF2B5EF4-FFF2-40B4-BE49-F238E27FC236}">
                <a16:creationId xmlns:a16="http://schemas.microsoft.com/office/drawing/2014/main" id="{BA4E770D-3F3D-F1EC-F522-A1B851B2EF4D}"/>
              </a:ext>
            </a:extLst>
          </p:cNvPr>
          <p:cNvSpPr txBox="1"/>
          <p:nvPr/>
        </p:nvSpPr>
        <p:spPr>
          <a:xfrm>
            <a:off x="7913984" y="5920486"/>
            <a:ext cx="29765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/>
              <a:t>Zdroj: Bloomberg, J&amp;T BANKA</a:t>
            </a:r>
          </a:p>
        </p:txBody>
      </p:sp>
      <p:sp>
        <p:nvSpPr>
          <p:cNvPr id="7" name="BlokTextu 6">
            <a:extLst>
              <a:ext uri="{FF2B5EF4-FFF2-40B4-BE49-F238E27FC236}">
                <a16:creationId xmlns:a16="http://schemas.microsoft.com/office/drawing/2014/main" id="{898F11EB-3F4D-1C50-BDAA-27D1FBE91D05}"/>
              </a:ext>
            </a:extLst>
          </p:cNvPr>
          <p:cNvSpPr txBox="1"/>
          <p:nvPr/>
        </p:nvSpPr>
        <p:spPr>
          <a:xfrm>
            <a:off x="1441920" y="2260176"/>
            <a:ext cx="3046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b="1" err="1">
                <a:solidFill>
                  <a:srgbClr val="FFCE33"/>
                </a:solidFill>
              </a:rPr>
              <a:t>Dated</a:t>
            </a:r>
            <a:r>
              <a:rPr lang="sk-SK" b="1">
                <a:solidFill>
                  <a:srgbClr val="FFCE33"/>
                </a:solidFill>
              </a:rPr>
              <a:t> </a:t>
            </a:r>
            <a:r>
              <a:rPr lang="sk-SK" b="1" err="1">
                <a:solidFill>
                  <a:srgbClr val="FFCE33"/>
                </a:solidFill>
              </a:rPr>
              <a:t>Brent</a:t>
            </a:r>
            <a:r>
              <a:rPr lang="sk-SK" b="1">
                <a:solidFill>
                  <a:srgbClr val="FFCE33"/>
                </a:solidFill>
              </a:rPr>
              <a:t> (fyzická dodávka)</a:t>
            </a:r>
          </a:p>
        </p:txBody>
      </p:sp>
      <p:sp>
        <p:nvSpPr>
          <p:cNvPr id="8" name="BlokTextu 7">
            <a:extLst>
              <a:ext uri="{FF2B5EF4-FFF2-40B4-BE49-F238E27FC236}">
                <a16:creationId xmlns:a16="http://schemas.microsoft.com/office/drawing/2014/main" id="{E53A0786-2E60-A036-3050-483268500523}"/>
              </a:ext>
            </a:extLst>
          </p:cNvPr>
          <p:cNvSpPr txBox="1"/>
          <p:nvPr/>
        </p:nvSpPr>
        <p:spPr>
          <a:xfrm>
            <a:off x="1420033" y="2640259"/>
            <a:ext cx="27536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b="1">
                <a:solidFill>
                  <a:srgbClr val="0070C0"/>
                </a:solidFill>
              </a:rPr>
              <a:t>ICE </a:t>
            </a:r>
            <a:r>
              <a:rPr lang="sk-SK" b="1" err="1">
                <a:solidFill>
                  <a:srgbClr val="0070C0"/>
                </a:solidFill>
              </a:rPr>
              <a:t>Brent</a:t>
            </a:r>
            <a:r>
              <a:rPr lang="sk-SK" b="1">
                <a:solidFill>
                  <a:srgbClr val="0070C0"/>
                </a:solidFill>
              </a:rPr>
              <a:t> (burzový </a:t>
            </a:r>
            <a:r>
              <a:rPr lang="sk-SK" b="1" err="1">
                <a:solidFill>
                  <a:srgbClr val="0070C0"/>
                </a:solidFill>
              </a:rPr>
              <a:t>futures</a:t>
            </a:r>
            <a:r>
              <a:rPr lang="sk-SK" b="1">
                <a:solidFill>
                  <a:srgbClr val="0070C0"/>
                </a:solidFill>
              </a:rPr>
              <a:t>)</a:t>
            </a:r>
          </a:p>
        </p:txBody>
      </p:sp>
      <p:sp>
        <p:nvSpPr>
          <p:cNvPr id="9" name="BlokTextu 8">
            <a:extLst>
              <a:ext uri="{FF2B5EF4-FFF2-40B4-BE49-F238E27FC236}">
                <a16:creationId xmlns:a16="http://schemas.microsoft.com/office/drawing/2014/main" id="{2DFCED4A-9F49-D36D-CB92-D680FC6F1074}"/>
              </a:ext>
            </a:extLst>
          </p:cNvPr>
          <p:cNvSpPr txBox="1"/>
          <p:nvPr/>
        </p:nvSpPr>
        <p:spPr>
          <a:xfrm>
            <a:off x="1420033" y="2931545"/>
            <a:ext cx="7649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b="1" dirty="0" err="1">
                <a:solidFill>
                  <a:srgbClr val="C00000"/>
                </a:solidFill>
              </a:rPr>
              <a:t>Diesel</a:t>
            </a:r>
            <a:endParaRPr lang="sk-SK" b="1" dirty="0">
              <a:solidFill>
                <a:srgbClr val="C00000"/>
              </a:solidFill>
            </a:endParaRPr>
          </a:p>
        </p:txBody>
      </p:sp>
      <p:sp>
        <p:nvSpPr>
          <p:cNvPr id="10" name="BlokTextu 9">
            <a:extLst>
              <a:ext uri="{FF2B5EF4-FFF2-40B4-BE49-F238E27FC236}">
                <a16:creationId xmlns:a16="http://schemas.microsoft.com/office/drawing/2014/main" id="{28D454C8-91D9-25B2-2F19-31066306D86F}"/>
              </a:ext>
            </a:extLst>
          </p:cNvPr>
          <p:cNvSpPr txBox="1"/>
          <p:nvPr/>
        </p:nvSpPr>
        <p:spPr>
          <a:xfrm>
            <a:off x="1396200" y="3244334"/>
            <a:ext cx="15908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b="1"/>
              <a:t>Letecký benzín</a:t>
            </a:r>
          </a:p>
        </p:txBody>
      </p:sp>
      <p:sp>
        <p:nvSpPr>
          <p:cNvPr id="11" name="BlokTextu 10">
            <a:extLst>
              <a:ext uri="{FF2B5EF4-FFF2-40B4-BE49-F238E27FC236}">
                <a16:creationId xmlns:a16="http://schemas.microsoft.com/office/drawing/2014/main" id="{9541742A-0975-1066-DDF4-D30FD06A6DEC}"/>
              </a:ext>
            </a:extLst>
          </p:cNvPr>
          <p:cNvSpPr txBox="1"/>
          <p:nvPr/>
        </p:nvSpPr>
        <p:spPr>
          <a:xfrm>
            <a:off x="676656" y="4380778"/>
            <a:ext cx="18197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/>
              <a:t>100= 31/12/2025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5B33166C-7B30-3885-DB91-01B6436904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2244" y="283290"/>
            <a:ext cx="2564249" cy="200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70592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3132E8-0520-EC18-42A5-885997C4EF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E5488CC-34FE-2D6E-BB41-BD2593BD87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4375" y="182562"/>
            <a:ext cx="10515600" cy="996950"/>
          </a:xfrm>
        </p:spPr>
        <p:txBody>
          <a:bodyPr/>
          <a:lstStyle/>
          <a:p>
            <a:pPr>
              <a:spcBef>
                <a:spcPts val="0"/>
              </a:spcBef>
              <a:buClr>
                <a:schemeClr val="dk1"/>
              </a:buClr>
              <a:buSzPts val="3300"/>
            </a:pPr>
            <a:r>
              <a:rPr lang="sk-SK" sz="2800">
                <a:latin typeface="Montserrat ExtraBold"/>
              </a:rPr>
              <a:t>GLOBÁLNE ZÁSOBY ROPY A ROPNÝCH PRODUKTOV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3C09BD2A-F73A-E170-5CC9-782AE431F7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6744" y="1031621"/>
            <a:ext cx="11410950" cy="4351338"/>
          </a:xfrm>
        </p:spPr>
        <p:txBody>
          <a:bodyPr>
            <a:normAutofit/>
          </a:bodyPr>
          <a:lstStyle/>
          <a:p>
            <a:pPr>
              <a:spcBef>
                <a:spcPts val="600"/>
              </a:spcBef>
            </a:pPr>
            <a:r>
              <a:rPr lang="sk-SK" sz="2500"/>
              <a:t>Matematicky by vykryli výpadky z Perzského zálivu na asi 700-800 dní.</a:t>
            </a:r>
          </a:p>
          <a:p>
            <a:pPr>
              <a:spcBef>
                <a:spcPts val="600"/>
              </a:spcBef>
            </a:pPr>
            <a:r>
              <a:rPr lang="sk-SK" sz="2500"/>
              <a:t>Nerovnomerné rozloženie, obmedzená rýchlosť čerpania &amp; nie je ropa ako ropa.</a:t>
            </a:r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30204707-B888-7224-9BB5-14F6E9A50D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481" y="2208974"/>
            <a:ext cx="5684519" cy="4283585"/>
          </a:xfrm>
          <a:prstGeom prst="rect">
            <a:avLst/>
          </a:prstGeom>
        </p:spPr>
      </p:pic>
      <p:sp>
        <p:nvSpPr>
          <p:cNvPr id="6" name="BlokTextu 5">
            <a:extLst>
              <a:ext uri="{FF2B5EF4-FFF2-40B4-BE49-F238E27FC236}">
                <a16:creationId xmlns:a16="http://schemas.microsoft.com/office/drawing/2014/main" id="{FB221347-625E-7C24-9AA3-D76D6AED6FE4}"/>
              </a:ext>
            </a:extLst>
          </p:cNvPr>
          <p:cNvSpPr txBox="1"/>
          <p:nvPr/>
        </p:nvSpPr>
        <p:spPr>
          <a:xfrm>
            <a:off x="3417510" y="2356485"/>
            <a:ext cx="26784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/>
              <a:t>Zdroj: Gavekal, J&amp;T BANKA</a:t>
            </a:r>
          </a:p>
        </p:txBody>
      </p:sp>
      <p:pic>
        <p:nvPicPr>
          <p:cNvPr id="7" name="Obrázok 6">
            <a:extLst>
              <a:ext uri="{FF2B5EF4-FFF2-40B4-BE49-F238E27FC236}">
                <a16:creationId xmlns:a16="http://schemas.microsoft.com/office/drawing/2014/main" id="{5DD5B909-E4C2-1F9B-6CD1-707367321E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2219" y="2273141"/>
            <a:ext cx="5556123" cy="4155250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9BA56F80-6993-6159-226C-6F16B9BA04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7751" y="182562"/>
            <a:ext cx="2564249" cy="200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9887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">
          <a:extLst>
            <a:ext uri="{FF2B5EF4-FFF2-40B4-BE49-F238E27FC236}">
              <a16:creationId xmlns:a16="http://schemas.microsoft.com/office/drawing/2014/main" id="{40BD5159-56FF-162E-11D2-830EB0EE4C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31">
            <a:extLst>
              <a:ext uri="{FF2B5EF4-FFF2-40B4-BE49-F238E27FC236}">
                <a16:creationId xmlns:a16="http://schemas.microsoft.com/office/drawing/2014/main" id="{BD247EBB-76DA-EC30-FEC6-34B014D6FCA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376767" y="166592"/>
            <a:ext cx="10515600" cy="8900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33" tIns="45700" rIns="91433" bIns="45700" rtlCol="0" anchor="ctr" anchorCtr="0">
            <a:normAutofit/>
          </a:bodyPr>
          <a:lstStyle/>
          <a:p>
            <a:pPr>
              <a:spcBef>
                <a:spcPts val="0"/>
              </a:spcBef>
              <a:buClr>
                <a:schemeClr val="dk1"/>
              </a:buClr>
              <a:buSzPts val="3300"/>
            </a:pPr>
            <a:r>
              <a:rPr lang="sk" sz="2800">
                <a:latin typeface="Montserrat ExtraBold"/>
                <a:ea typeface="Montserrat ExtraBold"/>
                <a:cs typeface="Montserrat ExtraBold"/>
                <a:sym typeface="Montserrat ExtraBold"/>
              </a:rPr>
              <a:t>GLOBÁLNA EXPOZÍCA VOČI HORMÚZSKEJ ÚŽINE</a:t>
            </a:r>
            <a:endParaRPr sz="2800"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217" name="Google Shape;217;p31">
            <a:extLst>
              <a:ext uri="{FF2B5EF4-FFF2-40B4-BE49-F238E27FC236}">
                <a16:creationId xmlns:a16="http://schemas.microsoft.com/office/drawing/2014/main" id="{37E6FA6B-0659-8F10-F5F4-8FAA8ABD111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346533" y="956027"/>
            <a:ext cx="10663200" cy="78479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33" tIns="45700" rIns="91433" bIns="45700" rtlCol="0" anchor="t" anchorCtr="0">
            <a:spAutoFit/>
          </a:bodyPr>
          <a:lstStyle/>
          <a:p>
            <a:pPr>
              <a:spcBef>
                <a:spcPts val="0"/>
              </a:spcBef>
            </a:pPr>
            <a:r>
              <a:rPr lang="sk" sz="2500">
                <a:sym typeface="Montserrat Medium"/>
              </a:rPr>
              <a:t>N</a:t>
            </a:r>
            <a:r>
              <a:rPr lang="sk-SK" sz="2500">
                <a:sym typeface="Montserrat Medium"/>
              </a:rPr>
              <a:t>i</a:t>
            </a:r>
            <a:r>
              <a:rPr lang="sk" sz="2500">
                <a:sym typeface="Montserrat Medium"/>
              </a:rPr>
              <a:t>e len ropa a plyn, ale aj hnojivá a síra</a:t>
            </a:r>
          </a:p>
          <a:p>
            <a:pPr>
              <a:spcBef>
                <a:spcPts val="0"/>
              </a:spcBef>
            </a:pPr>
            <a:r>
              <a:rPr lang="sk-SK" sz="2500">
                <a:sym typeface="Montserrat Medium"/>
              </a:rPr>
              <a:t>Zasiahnutých bude veľa sektor vrátane výroby čipov</a:t>
            </a:r>
            <a:endParaRPr sz="2500">
              <a:sym typeface="Montserrat Medium"/>
            </a:endParaRPr>
          </a:p>
        </p:txBody>
      </p:sp>
      <p:pic>
        <p:nvPicPr>
          <p:cNvPr id="3" name="Obrázok 2" descr="Obrázok">
            <a:extLst>
              <a:ext uri="{FF2B5EF4-FFF2-40B4-BE49-F238E27FC236}">
                <a16:creationId xmlns:a16="http://schemas.microsoft.com/office/drawing/2014/main" id="{FD23D300-B028-181D-9308-969A74C798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25" y="1971424"/>
            <a:ext cx="5814295" cy="4655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Obrázok 3" descr="Obrázok">
            <a:extLst>
              <a:ext uri="{FF2B5EF4-FFF2-40B4-BE49-F238E27FC236}">
                <a16:creationId xmlns:a16="http://schemas.microsoft.com/office/drawing/2014/main" id="{0467D736-0283-4347-8F82-23A35FE401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9525" y="1846027"/>
            <a:ext cx="5912475" cy="46634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F9C3B80D-2DDB-73A4-65A9-6C4F65111F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3108" y="148201"/>
            <a:ext cx="2564249" cy="200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48494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FD9866-CB82-E662-C993-E4ABB00C6C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23EE08F-D166-5F70-12F6-EB335E2A08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592" y="309562"/>
            <a:ext cx="12115800" cy="635000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buClr>
                <a:schemeClr val="dk1"/>
              </a:buClr>
              <a:buSzPts val="3300"/>
            </a:pPr>
            <a:r>
              <a:rPr lang="sk-SK" sz="2400" dirty="0">
                <a:latin typeface="Montserrat ExtraBold"/>
              </a:rPr>
              <a:t>EXPOZÍCIA VOČI HORMÚZSKEJ ÚŽINE PODĽA VÝZNAMÝCH EKONOMÍK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C57028F7-4F43-0401-6E7A-0D9C27FAA9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2950" y="944562"/>
            <a:ext cx="10515600" cy="4351338"/>
          </a:xfrm>
        </p:spPr>
        <p:txBody>
          <a:bodyPr>
            <a:normAutofit/>
          </a:bodyPr>
          <a:lstStyle/>
          <a:p>
            <a:r>
              <a:rPr lang="sk-SK" sz="2500"/>
              <a:t>Japonsko, Južná Kórea, India a (pripravená) Čína</a:t>
            </a:r>
          </a:p>
        </p:txBody>
      </p:sp>
      <p:pic>
        <p:nvPicPr>
          <p:cNvPr id="4" name="Obrázok 3" descr="Obrázok">
            <a:extLst>
              <a:ext uri="{FF2B5EF4-FFF2-40B4-BE49-F238E27FC236}">
                <a16:creationId xmlns:a16="http://schemas.microsoft.com/office/drawing/2014/main" id="{27035B92-E962-340A-D52E-68B6E11CF9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8926" y="1438275"/>
            <a:ext cx="6619874" cy="516413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10A64033-7E47-E88A-D752-7CE3AEBBCF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3263" y="109230"/>
            <a:ext cx="2564249" cy="200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79362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FF3B795-82B7-70AE-785E-98B1394FDB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490" y="343638"/>
            <a:ext cx="11018139" cy="775670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buClr>
                <a:schemeClr val="dk1"/>
              </a:buClr>
              <a:buSzPts val="3300"/>
            </a:pPr>
            <a:r>
              <a:rPr lang="sk-SK" sz="2800" dirty="0">
                <a:latin typeface="Montserrat ExtraBold"/>
              </a:rPr>
              <a:t>PONUKOVÝ ŠOK NASTÁVA AJ PRI INÝCH KOMODITÁCH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EE8CA8AE-275D-7D44-EC56-D2A6284985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8625" y="1129917"/>
            <a:ext cx="11763375" cy="4351338"/>
          </a:xfrm>
        </p:spPr>
        <p:txBody>
          <a:bodyPr>
            <a:normAutofit/>
          </a:bodyPr>
          <a:lstStyle/>
          <a:p>
            <a:r>
              <a:rPr lang="sk-SK" sz="2500" dirty="0"/>
              <a:t>Vrátane hnojív, čo môže znamenať menej hnojenia, nižšiu úrodu a vyššie ceny potravín</a:t>
            </a:r>
          </a:p>
        </p:txBody>
      </p:sp>
      <p:sp>
        <p:nvSpPr>
          <p:cNvPr id="4" name="BlokTextu 3">
            <a:extLst>
              <a:ext uri="{FF2B5EF4-FFF2-40B4-BE49-F238E27FC236}">
                <a16:creationId xmlns:a16="http://schemas.microsoft.com/office/drawing/2014/main" id="{4F9EF9D5-D206-E2A8-1D04-5DD8010CA7AF}"/>
              </a:ext>
            </a:extLst>
          </p:cNvPr>
          <p:cNvSpPr txBox="1"/>
          <p:nvPr/>
        </p:nvSpPr>
        <p:spPr>
          <a:xfrm>
            <a:off x="8429625" y="2876550"/>
            <a:ext cx="13079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/>
              <a:t>Zdroj: OECD</a:t>
            </a:r>
          </a:p>
        </p:txBody>
      </p:sp>
      <p:pic>
        <p:nvPicPr>
          <p:cNvPr id="6" name="Obrázok 5" descr="Obrázok">
            <a:extLst>
              <a:ext uri="{FF2B5EF4-FFF2-40B4-BE49-F238E27FC236}">
                <a16:creationId xmlns:a16="http://schemas.microsoft.com/office/drawing/2014/main" id="{76C1E4A3-9DEA-583C-DB0E-F6402CC91A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6450" y="1755648"/>
            <a:ext cx="8817292" cy="5012526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0778284A-418B-D732-C465-8027CEB0D6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5455" y="94090"/>
            <a:ext cx="2564249" cy="200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81087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54B3092-DE1C-BD9B-2174-6274A6B36E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904" y="173101"/>
            <a:ext cx="10515600" cy="1198499"/>
          </a:xfrm>
        </p:spPr>
        <p:txBody>
          <a:bodyPr/>
          <a:lstStyle/>
          <a:p>
            <a:pPr>
              <a:spcBef>
                <a:spcPts val="0"/>
              </a:spcBef>
              <a:buClr>
                <a:schemeClr val="dk1"/>
              </a:buClr>
              <a:buSzPts val="3300"/>
            </a:pPr>
            <a:r>
              <a:rPr lang="sk-SK" sz="2800">
                <a:latin typeface="Montserrat ExtraBold"/>
              </a:rPr>
              <a:t>ODRAZ CIEN SA TÝKAL AJ PLYNU	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A7DC79F4-FC78-3F97-C624-312021DEF7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53331"/>
            <a:ext cx="10515600" cy="4351338"/>
          </a:xfrm>
        </p:spPr>
        <p:txBody>
          <a:bodyPr>
            <a:normAutofit/>
          </a:bodyPr>
          <a:lstStyle/>
          <a:p>
            <a:r>
              <a:rPr lang="sk-SK" sz="2500"/>
              <a:t>V Európe a Ázii, ale nie amerického</a:t>
            </a:r>
          </a:p>
        </p:txBody>
      </p:sp>
      <p:pic>
        <p:nvPicPr>
          <p:cNvPr id="17410" name="Picture 2">
            <a:extLst>
              <a:ext uri="{FF2B5EF4-FFF2-40B4-BE49-F238E27FC236}">
                <a16:creationId xmlns:a16="http://schemas.microsoft.com/office/drawing/2014/main" id="{37B9BAF3-C845-9482-E995-F0734F566F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336" y="1700784"/>
            <a:ext cx="11265408" cy="4984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BlokTextu 5">
            <a:extLst>
              <a:ext uri="{FF2B5EF4-FFF2-40B4-BE49-F238E27FC236}">
                <a16:creationId xmlns:a16="http://schemas.microsoft.com/office/drawing/2014/main" id="{3E1BDF8D-BD12-271F-D2C9-B143A22DEA08}"/>
              </a:ext>
            </a:extLst>
          </p:cNvPr>
          <p:cNvSpPr txBox="1"/>
          <p:nvPr/>
        </p:nvSpPr>
        <p:spPr>
          <a:xfrm>
            <a:off x="8549640" y="2322576"/>
            <a:ext cx="16530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b="1"/>
              <a:t>JKM plyn (Ázia)</a:t>
            </a:r>
          </a:p>
        </p:txBody>
      </p:sp>
      <p:sp>
        <p:nvSpPr>
          <p:cNvPr id="7" name="BlokTextu 6">
            <a:extLst>
              <a:ext uri="{FF2B5EF4-FFF2-40B4-BE49-F238E27FC236}">
                <a16:creationId xmlns:a16="http://schemas.microsoft.com/office/drawing/2014/main" id="{4E93F280-89C8-6A8C-86BF-FBC01E071109}"/>
              </a:ext>
            </a:extLst>
          </p:cNvPr>
          <p:cNvSpPr txBox="1"/>
          <p:nvPr/>
        </p:nvSpPr>
        <p:spPr>
          <a:xfrm>
            <a:off x="755904" y="2082498"/>
            <a:ext cx="18389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b="1"/>
              <a:t>100= 31/12/2025</a:t>
            </a:r>
          </a:p>
        </p:txBody>
      </p:sp>
      <p:sp>
        <p:nvSpPr>
          <p:cNvPr id="8" name="BlokTextu 7">
            <a:extLst>
              <a:ext uri="{FF2B5EF4-FFF2-40B4-BE49-F238E27FC236}">
                <a16:creationId xmlns:a16="http://schemas.microsoft.com/office/drawing/2014/main" id="{A1AB5CB9-A14C-C813-FEB6-F24EFE7101C3}"/>
              </a:ext>
            </a:extLst>
          </p:cNvPr>
          <p:cNvSpPr txBox="1"/>
          <p:nvPr/>
        </p:nvSpPr>
        <p:spPr>
          <a:xfrm>
            <a:off x="7339584" y="4303776"/>
            <a:ext cx="18582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b="1">
                <a:solidFill>
                  <a:srgbClr val="FF0000"/>
                </a:solidFill>
              </a:rPr>
              <a:t>TTF plyn (Európa)</a:t>
            </a:r>
          </a:p>
        </p:txBody>
      </p:sp>
      <p:sp>
        <p:nvSpPr>
          <p:cNvPr id="9" name="BlokTextu 8">
            <a:extLst>
              <a:ext uri="{FF2B5EF4-FFF2-40B4-BE49-F238E27FC236}">
                <a16:creationId xmlns:a16="http://schemas.microsoft.com/office/drawing/2014/main" id="{A8F928AD-C61A-C2DA-95EC-F8332B8BE0DF}"/>
              </a:ext>
            </a:extLst>
          </p:cNvPr>
          <p:cNvSpPr txBox="1"/>
          <p:nvPr/>
        </p:nvSpPr>
        <p:spPr>
          <a:xfrm>
            <a:off x="7620539" y="5235337"/>
            <a:ext cx="2242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b="1">
                <a:solidFill>
                  <a:schemeClr val="accent1">
                    <a:lumMod val="75000"/>
                  </a:schemeClr>
                </a:solidFill>
              </a:rPr>
              <a:t>Henry hub plyn (USA)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59050659-E33E-2C21-E78E-B95679B2AF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0967" y="228738"/>
            <a:ext cx="2564249" cy="200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06669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DA2737F-5106-FB46-8D35-5BAAED35C7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3425" y="212726"/>
            <a:ext cx="10515600" cy="684210"/>
          </a:xfrm>
        </p:spPr>
        <p:txBody>
          <a:bodyPr/>
          <a:lstStyle/>
          <a:p>
            <a:pPr>
              <a:spcBef>
                <a:spcPts val="0"/>
              </a:spcBef>
              <a:buClr>
                <a:schemeClr val="dk1"/>
              </a:buClr>
              <a:buSzPts val="3300"/>
            </a:pPr>
            <a:r>
              <a:rPr lang="sk-SK" sz="2800">
                <a:latin typeface="Montserrat ExtraBold"/>
              </a:rPr>
              <a:t>EURÓPSKY PROBLÉM S PLYNOM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607C9EAD-7328-D4E6-1C4C-31AD7FD87B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3425" y="981076"/>
            <a:ext cx="10515600" cy="4351338"/>
          </a:xfrm>
        </p:spPr>
        <p:txBody>
          <a:bodyPr>
            <a:normAutofit/>
          </a:bodyPr>
          <a:lstStyle/>
          <a:p>
            <a:r>
              <a:rPr lang="sk-SK" sz="2300"/>
              <a:t>Niekoľkonásobne vyššie ceny ako v USA, čo vedie spolu s </a:t>
            </a:r>
            <a:r>
              <a:rPr lang="sk-SK" sz="2300" err="1"/>
              <a:t>preregulovanosťou</a:t>
            </a:r>
            <a:r>
              <a:rPr lang="sk-SK" sz="2300"/>
              <a:t>, byrokraciou a vysokými daňami k </a:t>
            </a:r>
            <a:r>
              <a:rPr lang="sk-SK" sz="2300" err="1"/>
              <a:t>deindustrializácii</a:t>
            </a:r>
            <a:endParaRPr lang="sk-SK" sz="2300"/>
          </a:p>
        </p:txBody>
      </p:sp>
      <p:pic>
        <p:nvPicPr>
          <p:cNvPr id="19458" name="Picture 2">
            <a:extLst>
              <a:ext uri="{FF2B5EF4-FFF2-40B4-BE49-F238E27FC236}">
                <a16:creationId xmlns:a16="http://schemas.microsoft.com/office/drawing/2014/main" id="{EFDAF80C-5742-9EC4-F8D2-81905185F5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895474"/>
            <a:ext cx="11334750" cy="474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BlokTextu 3">
            <a:extLst>
              <a:ext uri="{FF2B5EF4-FFF2-40B4-BE49-F238E27FC236}">
                <a16:creationId xmlns:a16="http://schemas.microsoft.com/office/drawing/2014/main" id="{58CC8F86-AEC9-27C8-3C28-C1C2600DBA35}"/>
              </a:ext>
            </a:extLst>
          </p:cNvPr>
          <p:cNvSpPr txBox="1"/>
          <p:nvPr/>
        </p:nvSpPr>
        <p:spPr>
          <a:xfrm>
            <a:off x="6048375" y="2028825"/>
            <a:ext cx="23247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/>
              <a:t>TTF/HENRY HUB RATIO</a:t>
            </a:r>
          </a:p>
        </p:txBody>
      </p:sp>
      <p:sp>
        <p:nvSpPr>
          <p:cNvPr id="5" name="BlokTextu 4">
            <a:extLst>
              <a:ext uri="{FF2B5EF4-FFF2-40B4-BE49-F238E27FC236}">
                <a16:creationId xmlns:a16="http://schemas.microsoft.com/office/drawing/2014/main" id="{9CC91839-F065-ACB8-F15B-F14B52AA14BB}"/>
              </a:ext>
            </a:extLst>
          </p:cNvPr>
          <p:cNvSpPr txBox="1"/>
          <p:nvPr/>
        </p:nvSpPr>
        <p:spPr>
          <a:xfrm>
            <a:off x="1633996" y="3941683"/>
            <a:ext cx="18092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/>
              <a:t>Zdroj: Bloomberg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96A16D5C-E5A5-C36B-4054-C35DB25DA0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3535" y="281475"/>
            <a:ext cx="2564249" cy="200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43498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ok 5">
            <a:extLst>
              <a:ext uri="{FF2B5EF4-FFF2-40B4-BE49-F238E27FC236}">
                <a16:creationId xmlns:a16="http://schemas.microsoft.com/office/drawing/2014/main" id="{D6BF9FEE-DE1F-FC56-A490-783AD80088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888" y="1636776"/>
            <a:ext cx="11786616" cy="5026188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A635F653-127D-D59C-44A3-22DFD65250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584" y="273519"/>
            <a:ext cx="10515600" cy="1015619"/>
          </a:xfrm>
        </p:spPr>
        <p:txBody>
          <a:bodyPr/>
          <a:lstStyle/>
          <a:p>
            <a:pPr>
              <a:spcBef>
                <a:spcPts val="0"/>
              </a:spcBef>
              <a:buClr>
                <a:schemeClr val="dk1"/>
              </a:buClr>
              <a:buSzPts val="3300"/>
            </a:pPr>
            <a:r>
              <a:rPr lang="sk-SK" sz="2800" dirty="0">
                <a:latin typeface="Montserrat ExtraBold"/>
              </a:rPr>
              <a:t>DODÁVATEĽSKÉ REŤAZCE DOSTÁVAJÚ ZABRAŤ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A77EEAC7-E8E5-7029-09F4-40C0967D41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1268" y="1188846"/>
            <a:ext cx="10515600" cy="4351338"/>
          </a:xfrm>
        </p:spPr>
        <p:txBody>
          <a:bodyPr>
            <a:normAutofit/>
          </a:bodyPr>
          <a:lstStyle/>
          <a:p>
            <a:r>
              <a:rPr lang="sk-SK" sz="2500"/>
              <a:t>Najhoršia logistika za viac ako štyri roky pre vojnu na Blízkom východe</a:t>
            </a:r>
          </a:p>
        </p:txBody>
      </p:sp>
      <p:sp>
        <p:nvSpPr>
          <p:cNvPr id="4" name="BlokTextu 3">
            <a:extLst>
              <a:ext uri="{FF2B5EF4-FFF2-40B4-BE49-F238E27FC236}">
                <a16:creationId xmlns:a16="http://schemas.microsoft.com/office/drawing/2014/main" id="{5F9AD177-01DF-9793-2BAC-5D1B244DBDBC}"/>
              </a:ext>
            </a:extLst>
          </p:cNvPr>
          <p:cNvSpPr txBox="1"/>
          <p:nvPr/>
        </p:nvSpPr>
        <p:spPr>
          <a:xfrm>
            <a:off x="4454863" y="1835133"/>
            <a:ext cx="38754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/>
              <a:t>NY FED SUPPLY CHAIN PRESSURE INDEX</a:t>
            </a:r>
          </a:p>
        </p:txBody>
      </p:sp>
      <p:sp>
        <p:nvSpPr>
          <p:cNvPr id="7" name="BlokTextu 6">
            <a:extLst>
              <a:ext uri="{FF2B5EF4-FFF2-40B4-BE49-F238E27FC236}">
                <a16:creationId xmlns:a16="http://schemas.microsoft.com/office/drawing/2014/main" id="{9E150FFC-CBE9-5F45-A729-48D048FDF670}"/>
              </a:ext>
            </a:extLst>
          </p:cNvPr>
          <p:cNvSpPr txBox="1"/>
          <p:nvPr/>
        </p:nvSpPr>
        <p:spPr>
          <a:xfrm>
            <a:off x="8330348" y="5916908"/>
            <a:ext cx="29765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/>
              <a:t>Zdroj: Bloomberg, J&amp;T BANKA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3160CEA1-3BD2-E44E-BC08-E890A5528D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9255" y="173227"/>
            <a:ext cx="2564249" cy="200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00209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F12EF0D-37FC-3C86-0212-C5C1D95754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20" y="118237"/>
            <a:ext cx="11198352" cy="1143635"/>
          </a:xfrm>
        </p:spPr>
        <p:txBody>
          <a:bodyPr/>
          <a:lstStyle/>
          <a:p>
            <a:pPr>
              <a:spcBef>
                <a:spcPts val="0"/>
              </a:spcBef>
              <a:buClr>
                <a:schemeClr val="dk1"/>
              </a:buClr>
              <a:buSzPts val="3300"/>
            </a:pPr>
            <a:r>
              <a:rPr lang="sk-SK" sz="2800">
                <a:latin typeface="Montserrat ExtraBold"/>
              </a:rPr>
              <a:t>CENY ROPY (A ĎALŠÍCH ENERGIÍ) BUDÚ KLESAŤ POMALY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BE5F107A-8938-D0D9-5515-404730B13A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8328" y="1075817"/>
            <a:ext cx="11515344" cy="4351338"/>
          </a:xfrm>
        </p:spPr>
        <p:txBody>
          <a:bodyPr>
            <a:normAutofit/>
          </a:bodyPr>
          <a:lstStyle/>
          <a:p>
            <a:r>
              <a:rPr lang="sk-SK" sz="2500"/>
              <a:t>A ostanú vyvýšené, aj kebyže je </a:t>
            </a:r>
            <a:r>
              <a:rPr lang="sk-SK" sz="2500" err="1"/>
              <a:t>Hormuzský</a:t>
            </a:r>
            <a:r>
              <a:rPr lang="sk-SK" sz="2500"/>
              <a:t> prieliv odblokovaný hneď dnes</a:t>
            </a:r>
          </a:p>
          <a:p>
            <a:r>
              <a:rPr lang="sk-SK" sz="2500"/>
              <a:t>Oprava poškodenej energetickej infraštruktúry a normalizácia logisticky nejaký čas potrvajú</a:t>
            </a:r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03C5F0CF-132E-7F44-0E8C-8A9A8DA3C3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6942" y="2219452"/>
            <a:ext cx="7278116" cy="4520311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3C1A4850-2D49-A936-16A0-FA8C0B8439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4975" y="118237"/>
            <a:ext cx="2564249" cy="200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52259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1" name="Rectangle 1030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Donald Trump">
            <a:extLst>
              <a:ext uri="{FF2B5EF4-FFF2-40B4-BE49-F238E27FC236}">
                <a16:creationId xmlns:a16="http://schemas.microsoft.com/office/drawing/2014/main" id="{D02CDFCF-60AE-B3CB-E337-2D60F7237B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192" b="9090"/>
          <a:stretch>
            <a:fillRect/>
          </a:stretch>
        </p:blipFill>
        <p:spPr bwMode="auto">
          <a:xfrm>
            <a:off x="3523488" y="10"/>
            <a:ext cx="866851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3" name="Rectangle 1032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tx1"/>
              </a:gs>
              <a:gs pos="33000">
                <a:schemeClr val="tx1">
                  <a:alpha val="64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B0F074C1-0DFB-F06A-6F57-87063CDC73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3111" y="0"/>
            <a:ext cx="8291115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b="1">
                <a:solidFill>
                  <a:schemeClr val="bg1"/>
                </a:solidFill>
              </a:rPr>
              <a:t>AKTUÁLNY STAV (NIELEN) FINANČNÉHO  SVETA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B7A3AF91-5EBD-CFF6-141F-EA0681D4D8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253" y="4064224"/>
            <a:ext cx="6718027" cy="1208141"/>
          </a:xfrm>
        </p:spPr>
        <p:txBody>
          <a:bodyPr vert="horz" lIns="91440" tIns="45720" rIns="91440" bIns="45720" rtlCol="0">
            <a:noAutofit/>
          </a:bodyPr>
          <a:lstStyle/>
          <a:p>
            <a:pPr marL="0" indent="0">
              <a:buNone/>
            </a:pPr>
            <a:r>
              <a:rPr lang="en-US" sz="3000">
                <a:solidFill>
                  <a:schemeClr val="bg1"/>
                </a:solidFill>
              </a:rPr>
              <a:t>„</a:t>
            </a:r>
            <a:r>
              <a:rPr lang="en-US" sz="3000" err="1">
                <a:solidFill>
                  <a:schemeClr val="bg1"/>
                </a:solidFill>
              </a:rPr>
              <a:t>Viem</a:t>
            </a:r>
            <a:r>
              <a:rPr lang="en-US" sz="3000">
                <a:solidFill>
                  <a:schemeClr val="bg1"/>
                </a:solidFill>
              </a:rPr>
              <a:t> </a:t>
            </a:r>
            <a:r>
              <a:rPr lang="en-US" sz="3000" err="1">
                <a:solidFill>
                  <a:schemeClr val="bg1"/>
                </a:solidFill>
              </a:rPr>
              <a:t>vypočítať</a:t>
            </a:r>
            <a:r>
              <a:rPr lang="en-US" sz="3000">
                <a:solidFill>
                  <a:schemeClr val="bg1"/>
                </a:solidFill>
              </a:rPr>
              <a:t> </a:t>
            </a:r>
            <a:r>
              <a:rPr lang="en-US" sz="3000" err="1">
                <a:solidFill>
                  <a:schemeClr val="bg1"/>
                </a:solidFill>
              </a:rPr>
              <a:t>pohyby</a:t>
            </a:r>
            <a:r>
              <a:rPr lang="en-US" sz="3000">
                <a:solidFill>
                  <a:schemeClr val="bg1"/>
                </a:solidFill>
              </a:rPr>
              <a:t> </a:t>
            </a:r>
            <a:r>
              <a:rPr lang="en-US" sz="3000" err="1">
                <a:solidFill>
                  <a:schemeClr val="bg1"/>
                </a:solidFill>
              </a:rPr>
              <a:t>nebeských</a:t>
            </a:r>
            <a:r>
              <a:rPr lang="en-US" sz="3000">
                <a:solidFill>
                  <a:schemeClr val="bg1"/>
                </a:solidFill>
              </a:rPr>
              <a:t> </a:t>
            </a:r>
            <a:r>
              <a:rPr lang="en-US" sz="3000" err="1">
                <a:solidFill>
                  <a:schemeClr val="bg1"/>
                </a:solidFill>
              </a:rPr>
              <a:t>telies</a:t>
            </a:r>
            <a:r>
              <a:rPr lang="en-US" sz="3000">
                <a:solidFill>
                  <a:schemeClr val="bg1"/>
                </a:solidFill>
              </a:rPr>
              <a:t>, ale </a:t>
            </a:r>
            <a:r>
              <a:rPr lang="en-US" sz="3000" err="1">
                <a:solidFill>
                  <a:schemeClr val="bg1"/>
                </a:solidFill>
              </a:rPr>
              <a:t>nie</a:t>
            </a:r>
            <a:r>
              <a:rPr lang="en-US" sz="3000">
                <a:solidFill>
                  <a:schemeClr val="bg1"/>
                </a:solidFill>
              </a:rPr>
              <a:t> </a:t>
            </a:r>
            <a:r>
              <a:rPr lang="en-US" sz="3000" err="1">
                <a:solidFill>
                  <a:schemeClr val="bg1"/>
                </a:solidFill>
              </a:rPr>
              <a:t>šialenstvo</a:t>
            </a:r>
            <a:r>
              <a:rPr lang="en-US" sz="3000">
                <a:solidFill>
                  <a:schemeClr val="bg1"/>
                </a:solidFill>
              </a:rPr>
              <a:t> </a:t>
            </a:r>
            <a:r>
              <a:rPr lang="en-US" sz="3000" err="1">
                <a:solidFill>
                  <a:schemeClr val="bg1"/>
                </a:solidFill>
              </a:rPr>
              <a:t>ľudí</a:t>
            </a:r>
            <a:r>
              <a:rPr lang="en-US" sz="3000">
                <a:solidFill>
                  <a:schemeClr val="bg1"/>
                </a:solidFill>
              </a:rPr>
              <a:t>.“</a:t>
            </a:r>
            <a:endParaRPr lang="sk-SK" sz="300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3000">
                <a:solidFill>
                  <a:schemeClr val="bg1"/>
                </a:solidFill>
              </a:rPr>
              <a:t> </a:t>
            </a:r>
            <a:r>
              <a:rPr lang="sk-SK" sz="3000">
                <a:solidFill>
                  <a:schemeClr val="bg1"/>
                </a:solidFill>
              </a:rPr>
              <a:t>                                   </a:t>
            </a:r>
            <a:r>
              <a:rPr lang="en-US" sz="3000">
                <a:solidFill>
                  <a:schemeClr val="bg1"/>
                </a:solidFill>
              </a:rPr>
              <a:t> Isaac</a:t>
            </a:r>
            <a:r>
              <a:rPr lang="sk-SK" sz="3000">
                <a:solidFill>
                  <a:schemeClr val="bg1"/>
                </a:solidFill>
              </a:rPr>
              <a:t> </a:t>
            </a:r>
            <a:r>
              <a:rPr lang="en-US" sz="3000">
                <a:solidFill>
                  <a:schemeClr val="bg1"/>
                </a:solidFill>
              </a:rPr>
              <a:t>Newton</a:t>
            </a:r>
          </a:p>
        </p:txBody>
      </p:sp>
      <p:sp>
        <p:nvSpPr>
          <p:cNvPr id="1035" name="Rectangle 1034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37" name="Rectangle 1036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8741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606ECEB-1C53-A05F-0AD2-CE1780970B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4069"/>
            <a:ext cx="10515600" cy="854075"/>
          </a:xfrm>
        </p:spPr>
        <p:txBody>
          <a:bodyPr/>
          <a:lstStyle/>
          <a:p>
            <a:pPr>
              <a:spcBef>
                <a:spcPts val="0"/>
              </a:spcBef>
              <a:buClr>
                <a:schemeClr val="dk1"/>
              </a:buClr>
              <a:buSzPts val="3300"/>
            </a:pPr>
            <a:r>
              <a:rPr lang="sk-SK" sz="2800">
                <a:latin typeface="Montserrat ExtraBold"/>
              </a:rPr>
              <a:t>TRHOVÉ OČAKÁVANIA INFLÁCIE RASTÚ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D8F88BE6-3385-D5CF-6F0C-0AC7660C75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3345" y="1028144"/>
            <a:ext cx="10515600" cy="4351338"/>
          </a:xfrm>
        </p:spPr>
        <p:txBody>
          <a:bodyPr/>
          <a:lstStyle/>
          <a:p>
            <a:r>
              <a:rPr lang="sk-SK" err="1"/>
              <a:t>Rerating</a:t>
            </a:r>
            <a:r>
              <a:rPr lang="sk-SK"/>
              <a:t> inflačných očakávaní (na základe inflačných swapov)</a:t>
            </a:r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D109B3CA-E696-878B-5EA0-9167221BBC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2175" y="1714500"/>
            <a:ext cx="7391400" cy="4969431"/>
          </a:xfrm>
          <a:prstGeom prst="rect">
            <a:avLst/>
          </a:prstGeom>
        </p:spPr>
      </p:pic>
      <p:sp>
        <p:nvSpPr>
          <p:cNvPr id="6" name="BlokTextu 5">
            <a:extLst>
              <a:ext uri="{FF2B5EF4-FFF2-40B4-BE49-F238E27FC236}">
                <a16:creationId xmlns:a16="http://schemas.microsoft.com/office/drawing/2014/main" id="{9675C51B-F935-0923-8E49-06E751A6E398}"/>
              </a:ext>
            </a:extLst>
          </p:cNvPr>
          <p:cNvSpPr txBox="1"/>
          <p:nvPr/>
        </p:nvSpPr>
        <p:spPr>
          <a:xfrm>
            <a:off x="9624483" y="6314599"/>
            <a:ext cx="13079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/>
              <a:t>Zdroj: OECD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6B515FFF-1860-DCCA-4144-79CDE6B264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0967" y="174069"/>
            <a:ext cx="2564249" cy="200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546733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>
            <a:extLst>
              <a:ext uri="{FF2B5EF4-FFF2-40B4-BE49-F238E27FC236}">
                <a16:creationId xmlns:a16="http://schemas.microsoft.com/office/drawing/2014/main" id="{9C8CA753-4F2B-C0C4-1598-B7227A02A6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" y="1536134"/>
            <a:ext cx="11795760" cy="5147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224501C4-7A33-CAAF-56C0-76D48239E7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4626"/>
            <a:ext cx="10515600" cy="863600"/>
          </a:xfrm>
        </p:spPr>
        <p:txBody>
          <a:bodyPr/>
          <a:lstStyle/>
          <a:p>
            <a:pPr>
              <a:spcBef>
                <a:spcPts val="0"/>
              </a:spcBef>
              <a:buClr>
                <a:schemeClr val="dk1"/>
              </a:buClr>
              <a:buSzPts val="3300"/>
            </a:pPr>
            <a:r>
              <a:rPr lang="sk-SK" sz="2800">
                <a:latin typeface="Montserrat ExtraBold"/>
              </a:rPr>
              <a:t>VOJNA OKOLO IRÁNU MENÍ INFLAČNÉ OČAKÁVANIA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EA1E8810-7CE0-F8B5-0F7D-C1C3879C94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38226"/>
            <a:ext cx="10515600" cy="4351338"/>
          </a:xfrm>
        </p:spPr>
        <p:txBody>
          <a:bodyPr>
            <a:normAutofit/>
          </a:bodyPr>
          <a:lstStyle/>
          <a:p>
            <a:r>
              <a:rPr lang="sk-SK" sz="2500"/>
              <a:t>Odraz odhadov pre komoditný ponukový šok</a:t>
            </a:r>
          </a:p>
        </p:txBody>
      </p:sp>
      <p:sp>
        <p:nvSpPr>
          <p:cNvPr id="4" name="BlokTextu 3">
            <a:extLst>
              <a:ext uri="{FF2B5EF4-FFF2-40B4-BE49-F238E27FC236}">
                <a16:creationId xmlns:a16="http://schemas.microsoft.com/office/drawing/2014/main" id="{E1961E08-DAA6-D31E-843F-F6DF7BA120AD}"/>
              </a:ext>
            </a:extLst>
          </p:cNvPr>
          <p:cNvSpPr txBox="1"/>
          <p:nvPr/>
        </p:nvSpPr>
        <p:spPr>
          <a:xfrm>
            <a:off x="3581400" y="1717160"/>
            <a:ext cx="44070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b="1"/>
              <a:t>KONSENZUS CPI PODĽA BLOOMBERGU 2026</a:t>
            </a:r>
          </a:p>
        </p:txBody>
      </p:sp>
      <p:sp>
        <p:nvSpPr>
          <p:cNvPr id="5" name="BlokTextu 4">
            <a:extLst>
              <a:ext uri="{FF2B5EF4-FFF2-40B4-BE49-F238E27FC236}">
                <a16:creationId xmlns:a16="http://schemas.microsoft.com/office/drawing/2014/main" id="{B37E38D3-BDE0-818F-B4D0-E55220D59FBB}"/>
              </a:ext>
            </a:extLst>
          </p:cNvPr>
          <p:cNvSpPr txBox="1"/>
          <p:nvPr/>
        </p:nvSpPr>
        <p:spPr>
          <a:xfrm>
            <a:off x="7697943" y="2320430"/>
            <a:ext cx="5809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b="1">
                <a:solidFill>
                  <a:srgbClr val="0070C0"/>
                </a:solidFill>
              </a:rPr>
              <a:t>USA</a:t>
            </a:r>
          </a:p>
        </p:txBody>
      </p:sp>
      <p:sp>
        <p:nvSpPr>
          <p:cNvPr id="6" name="BlokTextu 5">
            <a:extLst>
              <a:ext uri="{FF2B5EF4-FFF2-40B4-BE49-F238E27FC236}">
                <a16:creationId xmlns:a16="http://schemas.microsoft.com/office/drawing/2014/main" id="{D48CEC96-3FAF-BA75-4A44-A2B5F015E712}"/>
              </a:ext>
            </a:extLst>
          </p:cNvPr>
          <p:cNvSpPr txBox="1"/>
          <p:nvPr/>
        </p:nvSpPr>
        <p:spPr>
          <a:xfrm>
            <a:off x="4408835" y="3897769"/>
            <a:ext cx="20089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b="1">
                <a:solidFill>
                  <a:srgbClr val="07DB0C"/>
                </a:solidFill>
              </a:rPr>
              <a:t>Spojené kráľovstvo</a:t>
            </a:r>
          </a:p>
        </p:txBody>
      </p:sp>
      <p:sp>
        <p:nvSpPr>
          <p:cNvPr id="7" name="BlokTextu 6">
            <a:extLst>
              <a:ext uri="{FF2B5EF4-FFF2-40B4-BE49-F238E27FC236}">
                <a16:creationId xmlns:a16="http://schemas.microsoft.com/office/drawing/2014/main" id="{8151D695-F23C-F54B-6CED-F4CA90C80A93}"/>
              </a:ext>
            </a:extLst>
          </p:cNvPr>
          <p:cNvSpPr txBox="1"/>
          <p:nvPr/>
        </p:nvSpPr>
        <p:spPr>
          <a:xfrm>
            <a:off x="9318695" y="4366668"/>
            <a:ext cx="10715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b="1">
                <a:solidFill>
                  <a:srgbClr val="FF0000"/>
                </a:solidFill>
              </a:rPr>
              <a:t>eurozóna</a:t>
            </a:r>
          </a:p>
        </p:txBody>
      </p:sp>
      <p:sp>
        <p:nvSpPr>
          <p:cNvPr id="8" name="BlokTextu 7">
            <a:extLst>
              <a:ext uri="{FF2B5EF4-FFF2-40B4-BE49-F238E27FC236}">
                <a16:creationId xmlns:a16="http://schemas.microsoft.com/office/drawing/2014/main" id="{E066E754-970D-4C30-105F-1BEBFFF26D39}"/>
              </a:ext>
            </a:extLst>
          </p:cNvPr>
          <p:cNvSpPr txBox="1"/>
          <p:nvPr/>
        </p:nvSpPr>
        <p:spPr>
          <a:xfrm>
            <a:off x="7207361" y="4952535"/>
            <a:ext cx="10645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b="1"/>
              <a:t>Japonsko</a:t>
            </a:r>
          </a:p>
        </p:txBody>
      </p:sp>
      <p:sp>
        <p:nvSpPr>
          <p:cNvPr id="11" name="BlokTextu 10">
            <a:extLst>
              <a:ext uri="{FF2B5EF4-FFF2-40B4-BE49-F238E27FC236}">
                <a16:creationId xmlns:a16="http://schemas.microsoft.com/office/drawing/2014/main" id="{7365C51E-4C74-CB7D-FBB3-2FE09891D05F}"/>
              </a:ext>
            </a:extLst>
          </p:cNvPr>
          <p:cNvSpPr txBox="1"/>
          <p:nvPr/>
        </p:nvSpPr>
        <p:spPr>
          <a:xfrm>
            <a:off x="604880" y="4771509"/>
            <a:ext cx="29765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/>
              <a:t>Zdroj: Bloomberg, J&amp;T BANKA</a:t>
            </a:r>
          </a:p>
        </p:txBody>
      </p:sp>
    </p:spTree>
    <p:extLst>
      <p:ext uri="{BB962C8B-B14F-4D97-AF65-F5344CB8AC3E}">
        <p14:creationId xmlns:p14="http://schemas.microsoft.com/office/powerpoint/2010/main" val="28218664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2F2CF00-3640-5272-2E75-2491F48F97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5124" y="317808"/>
            <a:ext cx="11308080" cy="835025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buClr>
                <a:schemeClr val="dk1"/>
              </a:buClr>
              <a:buSzPts val="3300"/>
            </a:pPr>
            <a:r>
              <a:rPr lang="sk-SK" sz="2800" dirty="0">
                <a:latin typeface="Montserrat ExtraBold"/>
              </a:rPr>
              <a:t>INFLAČNÝ ODRAZ BY VŠAK NEMUSEL MAŤ DLHÉ TRVANIE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A56F115C-939C-0156-57DE-5669CD34E8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942976"/>
            <a:ext cx="11177016" cy="5233987"/>
          </a:xfrm>
        </p:spPr>
        <p:txBody>
          <a:bodyPr>
            <a:normAutofit/>
          </a:bodyPr>
          <a:lstStyle/>
          <a:p>
            <a:pPr>
              <a:spcBef>
                <a:spcPts val="600"/>
              </a:spcBef>
            </a:pPr>
            <a:r>
              <a:rPr lang="sk-SK" sz="2500"/>
              <a:t>Svetová ekonomika sa nachádza len za začiatku komoditného šoku</a:t>
            </a:r>
          </a:p>
          <a:p>
            <a:pPr>
              <a:spcBef>
                <a:spcPts val="600"/>
              </a:spcBef>
            </a:pPr>
            <a:r>
              <a:rPr lang="sk-SK" sz="2500"/>
              <a:t>Predpokladáme čiastočné preliatie vyšších energií aj do potravín, tovarov a služieb</a:t>
            </a:r>
          </a:p>
        </p:txBody>
      </p:sp>
      <p:pic>
        <p:nvPicPr>
          <p:cNvPr id="11" name="Obrázok 10">
            <a:extLst>
              <a:ext uri="{FF2B5EF4-FFF2-40B4-BE49-F238E27FC236}">
                <a16:creationId xmlns:a16="http://schemas.microsoft.com/office/drawing/2014/main" id="{FC9F73A1-2249-07BD-558C-FF4FF7A31B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970" y="2034033"/>
            <a:ext cx="11674060" cy="4823967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DC3E7341-C1E0-5CB6-ACE1-858BED1CDA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8405" y="117476"/>
            <a:ext cx="2564249" cy="200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403375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Graf 7">
            <a:extLst>
              <a:ext uri="{FF2B5EF4-FFF2-40B4-BE49-F238E27FC236}">
                <a16:creationId xmlns:a16="http://schemas.microsoft.com/office/drawing/2014/main" id="{3E446C49-0750-0EC8-D7B0-E536E239DB3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67985777"/>
              </p:ext>
            </p:extLst>
          </p:nvPr>
        </p:nvGraphicFramePr>
        <p:xfrm>
          <a:off x="1432560" y="2037016"/>
          <a:ext cx="9326880" cy="45122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Nadpis 1">
            <a:extLst>
              <a:ext uri="{FF2B5EF4-FFF2-40B4-BE49-F238E27FC236}">
                <a16:creationId xmlns:a16="http://schemas.microsoft.com/office/drawing/2014/main" id="{48FDF902-6B31-F20F-1240-59D1BE052B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6423" y="290713"/>
            <a:ext cx="11372850" cy="958850"/>
          </a:xfrm>
        </p:spPr>
        <p:txBody>
          <a:bodyPr/>
          <a:lstStyle/>
          <a:p>
            <a:pPr>
              <a:spcBef>
                <a:spcPts val="0"/>
              </a:spcBef>
              <a:buClr>
                <a:schemeClr val="dk1"/>
              </a:buClr>
              <a:buSzPts val="3300"/>
            </a:pPr>
            <a:r>
              <a:rPr lang="sk-SK" sz="2800" dirty="0">
                <a:latin typeface="Montserrat ExtraBold"/>
              </a:rPr>
              <a:t>ŽIADNE DODATOČNÉ UVOĽNOVANIE MENOVEJ POLITIKY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9F454579-C920-0153-71F1-5F56CBDAB6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9576" y="1160462"/>
            <a:ext cx="11515724" cy="5016501"/>
          </a:xfrm>
        </p:spPr>
        <p:txBody>
          <a:bodyPr/>
          <a:lstStyle/>
          <a:p>
            <a:r>
              <a:rPr lang="sk-SK" sz="20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V dôsledku iránskej krízy bude v USA odložené (ak vôbec) až na rok 2027 </a:t>
            </a:r>
          </a:p>
          <a:p>
            <a:r>
              <a:rPr lang="sk-SK" sz="20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V v eurozóne existuje riziko „</a:t>
            </a:r>
            <a:r>
              <a:rPr lang="sk-SK" sz="2000" err="1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hikov</a:t>
            </a:r>
            <a:r>
              <a:rPr lang="sk-SK" sz="20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“ ešte v tomto roku pri jastrabom slovníku</a:t>
            </a:r>
          </a:p>
          <a:p>
            <a:endParaRPr lang="sk-SK"/>
          </a:p>
        </p:txBody>
      </p:sp>
      <p:sp>
        <p:nvSpPr>
          <p:cNvPr id="5" name="Obdĺžnik 4">
            <a:extLst>
              <a:ext uri="{FF2B5EF4-FFF2-40B4-BE49-F238E27FC236}">
                <a16:creationId xmlns:a16="http://schemas.microsoft.com/office/drawing/2014/main" id="{224FDA5E-D6AF-AA14-7EC0-1859208234DC}"/>
              </a:ext>
            </a:extLst>
          </p:cNvPr>
          <p:cNvSpPr/>
          <p:nvPr/>
        </p:nvSpPr>
        <p:spPr>
          <a:xfrm>
            <a:off x="9552813" y="2920697"/>
            <a:ext cx="1057275" cy="2364535"/>
          </a:xfrm>
          <a:prstGeom prst="rect">
            <a:avLst/>
          </a:prstGeom>
          <a:solidFill>
            <a:schemeClr val="accent1">
              <a:alpha val="51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9" name="BlokTextu 8">
            <a:extLst>
              <a:ext uri="{FF2B5EF4-FFF2-40B4-BE49-F238E27FC236}">
                <a16:creationId xmlns:a16="http://schemas.microsoft.com/office/drawing/2014/main" id="{43C38D39-5E1B-9BDE-A527-00C9100E9FBC}"/>
              </a:ext>
            </a:extLst>
          </p:cNvPr>
          <p:cNvSpPr txBox="1"/>
          <p:nvPr/>
        </p:nvSpPr>
        <p:spPr>
          <a:xfrm>
            <a:off x="9552813" y="6325822"/>
            <a:ext cx="18341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/>
              <a:t>Zdroj: J&amp;T BANKA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5FE19D7F-0B88-7608-9CC2-8118612957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1051" y="162846"/>
            <a:ext cx="2564249" cy="200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966620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13763B6-ACC6-B26C-2AA8-53370CD6C6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9224"/>
            <a:ext cx="10515600" cy="812801"/>
          </a:xfrm>
        </p:spPr>
        <p:txBody>
          <a:bodyPr/>
          <a:lstStyle/>
          <a:p>
            <a:pPr>
              <a:spcBef>
                <a:spcPts val="0"/>
              </a:spcBef>
              <a:buClr>
                <a:schemeClr val="dk1"/>
              </a:buClr>
              <a:buSzPts val="3300"/>
            </a:pPr>
            <a:r>
              <a:rPr lang="sk-SK" sz="2800">
                <a:latin typeface="Montserrat ExtraBold"/>
              </a:rPr>
              <a:t>TRH PRECENIL SMEROVANIE FEDU</a:t>
            </a:r>
            <a:endParaRPr lang="sk-SK" sz="2800">
              <a:highlight>
                <a:srgbClr val="FFFF00"/>
              </a:highlight>
              <a:latin typeface="Montserrat ExtraBold"/>
            </a:endParaRP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F1B81F8A-6FDD-E52F-622C-FF71DD6B88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962025"/>
            <a:ext cx="10515600" cy="4459289"/>
          </a:xfrm>
        </p:spPr>
        <p:txBody>
          <a:bodyPr>
            <a:normAutofit/>
          </a:bodyPr>
          <a:lstStyle/>
          <a:p>
            <a:r>
              <a:rPr lang="sk-SK" sz="2500" dirty="0"/>
              <a:t>Z 2 až 3 „</a:t>
            </a:r>
            <a:r>
              <a:rPr lang="sk-SK" sz="2500" dirty="0" err="1"/>
              <a:t>cutov</a:t>
            </a:r>
            <a:r>
              <a:rPr lang="sk-SK" sz="2500" dirty="0"/>
              <a:t>“ po 25 bázických  bodov sa preklopil na „</a:t>
            </a:r>
            <a:r>
              <a:rPr lang="sk-SK" sz="2500" dirty="0" err="1"/>
              <a:t>hike</a:t>
            </a:r>
            <a:r>
              <a:rPr lang="sk-SK" sz="2500" dirty="0"/>
              <a:t>“ do konca roka</a:t>
            </a:r>
          </a:p>
        </p:txBody>
      </p:sp>
      <p:sp>
        <p:nvSpPr>
          <p:cNvPr id="4" name="BlokTextu 3">
            <a:extLst>
              <a:ext uri="{FF2B5EF4-FFF2-40B4-BE49-F238E27FC236}">
                <a16:creationId xmlns:a16="http://schemas.microsoft.com/office/drawing/2014/main" id="{D0F4DA3A-65AF-72CE-818F-C739BA21614D}"/>
              </a:ext>
            </a:extLst>
          </p:cNvPr>
          <p:cNvSpPr txBox="1"/>
          <p:nvPr/>
        </p:nvSpPr>
        <p:spPr>
          <a:xfrm>
            <a:off x="8677275" y="5695713"/>
            <a:ext cx="20097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>
                <a:solidFill>
                  <a:schemeClr val="bg1"/>
                </a:solidFill>
              </a:rPr>
              <a:t>Zdroj: Bloomberg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CBC92A65-8BFA-57C8-C4A9-921905B357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465" y="1436686"/>
            <a:ext cx="11704320" cy="5272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BlokTextu 5">
            <a:extLst>
              <a:ext uri="{FF2B5EF4-FFF2-40B4-BE49-F238E27FC236}">
                <a16:creationId xmlns:a16="http://schemas.microsoft.com/office/drawing/2014/main" id="{782565B9-E5C1-21F5-EA56-F306B634D210}"/>
              </a:ext>
            </a:extLst>
          </p:cNvPr>
          <p:cNvSpPr txBox="1"/>
          <p:nvPr/>
        </p:nvSpPr>
        <p:spPr>
          <a:xfrm>
            <a:off x="9079992" y="5806440"/>
            <a:ext cx="18092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>
                <a:solidFill>
                  <a:schemeClr val="bg1"/>
                </a:solidFill>
              </a:rPr>
              <a:t>Zdroj: Bloomberg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7E9FDF76-E84C-FCDD-9DCD-234692E8BC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5831" y="149224"/>
            <a:ext cx="2564249" cy="200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988606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9522AD9F-ED53-A66E-C12B-A204EC3664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" y="1758950"/>
            <a:ext cx="11485245" cy="49076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30DAEFAE-19EF-42E1-62CB-9EE6A512E1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3806" y="241101"/>
            <a:ext cx="10515600" cy="830262"/>
          </a:xfrm>
        </p:spPr>
        <p:txBody>
          <a:bodyPr/>
          <a:lstStyle/>
          <a:p>
            <a:pPr>
              <a:spcBef>
                <a:spcPts val="0"/>
              </a:spcBef>
              <a:buClr>
                <a:schemeClr val="dk1"/>
              </a:buClr>
              <a:buSzPts val="3300"/>
            </a:pPr>
            <a:r>
              <a:rPr lang="sk-SK" sz="2800" dirty="0">
                <a:latin typeface="Montserrat ExtraBold"/>
              </a:rPr>
              <a:t>TRH PRECENIL AJ SMEROVANIE ECB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0503E082-8023-B241-84B2-ACB2B89C7F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5275" y="928688"/>
            <a:ext cx="12068175" cy="4351338"/>
          </a:xfrm>
        </p:spPr>
        <p:txBody>
          <a:bodyPr>
            <a:normAutofit/>
          </a:bodyPr>
          <a:lstStyle/>
          <a:p>
            <a:r>
              <a:rPr lang="sk-SK" sz="2500" dirty="0"/>
              <a:t>Z 50/50 šance na </a:t>
            </a:r>
            <a:r>
              <a:rPr lang="sk-SK" sz="2500" dirty="0" err="1"/>
              <a:t>fine</a:t>
            </a:r>
            <a:r>
              <a:rPr lang="sk-SK" sz="2500" dirty="0"/>
              <a:t> </a:t>
            </a:r>
            <a:r>
              <a:rPr lang="sk-SK" sz="2500" dirty="0" err="1"/>
              <a:t>tuning</a:t>
            </a:r>
            <a:r>
              <a:rPr lang="sk-SK" sz="2500" dirty="0"/>
              <a:t> „</a:t>
            </a:r>
            <a:r>
              <a:rPr lang="sk-SK" sz="2500" dirty="0" err="1"/>
              <a:t>cut</a:t>
            </a:r>
            <a:r>
              <a:rPr lang="sk-SK" sz="2500" dirty="0"/>
              <a:t>“ k 2-3 </a:t>
            </a:r>
            <a:r>
              <a:rPr lang="sk-SK" sz="2500" dirty="0" err="1"/>
              <a:t>hikom</a:t>
            </a:r>
            <a:r>
              <a:rPr lang="sk-SK" sz="2500" dirty="0"/>
              <a:t> pri (nepoučiteľnom) jastrabom slovníku jej predstaviteľov do konca roka</a:t>
            </a:r>
          </a:p>
        </p:txBody>
      </p:sp>
      <p:sp>
        <p:nvSpPr>
          <p:cNvPr id="4" name="BlokTextu 3">
            <a:extLst>
              <a:ext uri="{FF2B5EF4-FFF2-40B4-BE49-F238E27FC236}">
                <a16:creationId xmlns:a16="http://schemas.microsoft.com/office/drawing/2014/main" id="{8E010A86-4E72-5579-6BBA-A12FA62CD3A6}"/>
              </a:ext>
            </a:extLst>
          </p:cNvPr>
          <p:cNvSpPr txBox="1"/>
          <p:nvPr/>
        </p:nvSpPr>
        <p:spPr>
          <a:xfrm>
            <a:off x="9439275" y="5648071"/>
            <a:ext cx="20097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>
                <a:solidFill>
                  <a:schemeClr val="bg1"/>
                </a:solidFill>
              </a:rPr>
              <a:t>Zdroj: Bloomberg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751EC22A-B234-9033-4E03-8EBEC0397B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9275" y="191444"/>
            <a:ext cx="2564249" cy="200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9005437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D7E8932-1E1E-B077-8ED9-8195AAB19E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0456" y="331659"/>
            <a:ext cx="11158728" cy="841883"/>
          </a:xfrm>
        </p:spPr>
        <p:txBody>
          <a:bodyPr/>
          <a:lstStyle/>
          <a:p>
            <a:r>
              <a:rPr lang="sk-SK" sz="2800" dirty="0">
                <a:latin typeface="Montserrat ExtraBold"/>
              </a:rPr>
              <a:t>VÝNOSOVÉ KRIVKY SA POSÚVAJÚ NAHOR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53B40951-78AD-0428-CC9A-F1E3D24F17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816" y="1010538"/>
            <a:ext cx="11408664" cy="4351338"/>
          </a:xfrm>
        </p:spPr>
        <p:txBody>
          <a:bodyPr>
            <a:normAutofit/>
          </a:bodyPr>
          <a:lstStyle/>
          <a:p>
            <a:pPr>
              <a:spcBef>
                <a:spcPts val="600"/>
              </a:spcBef>
            </a:pPr>
            <a:r>
              <a:rPr lang="sk-SK" sz="2500"/>
              <a:t>Krátke konce očakávajú viac prísnejšiu/menej uvoľnenú menovú politiku</a:t>
            </a:r>
          </a:p>
          <a:p>
            <a:pPr>
              <a:spcBef>
                <a:spcPts val="600"/>
              </a:spcBef>
            </a:pPr>
            <a:r>
              <a:rPr lang="sk-SK" sz="2500"/>
              <a:t>Dlhé konce rastú pre obavy z dlhodobých vyšších inflačných tlakov pri vysokých verejných dlhoch, obavách z pomalšieho rastu a rastu zbrojenia</a:t>
            </a:r>
          </a:p>
          <a:p>
            <a:endParaRPr lang="sk-SK" sz="2500"/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EB9AE063-9C2B-E25D-C602-6C5D29B5C5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520" y="2670048"/>
            <a:ext cx="5614416" cy="3927857"/>
          </a:xfrm>
          <a:prstGeom prst="rect">
            <a:avLst/>
          </a:prstGeom>
        </p:spPr>
      </p:pic>
      <p:pic>
        <p:nvPicPr>
          <p:cNvPr id="12290" name="Picture 2">
            <a:extLst>
              <a:ext uri="{FF2B5EF4-FFF2-40B4-BE49-F238E27FC236}">
                <a16:creationId xmlns:a16="http://schemas.microsoft.com/office/drawing/2014/main" id="{FAF8DEF3-0496-38E0-1FCF-718D0242F2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7066" y="2459737"/>
            <a:ext cx="5696710" cy="4138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BlokTextu 5">
            <a:extLst>
              <a:ext uri="{FF2B5EF4-FFF2-40B4-BE49-F238E27FC236}">
                <a16:creationId xmlns:a16="http://schemas.microsoft.com/office/drawing/2014/main" id="{7C29AA9B-BD3E-5CFA-B829-F51C7DDEC153}"/>
              </a:ext>
            </a:extLst>
          </p:cNvPr>
          <p:cNvSpPr txBox="1"/>
          <p:nvPr/>
        </p:nvSpPr>
        <p:spPr>
          <a:xfrm>
            <a:off x="9843199" y="5795224"/>
            <a:ext cx="18092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/>
              <a:t>Zdroj: Bloomberg</a:t>
            </a:r>
          </a:p>
        </p:txBody>
      </p:sp>
      <p:sp>
        <p:nvSpPr>
          <p:cNvPr id="7" name="BlokTextu 6">
            <a:extLst>
              <a:ext uri="{FF2B5EF4-FFF2-40B4-BE49-F238E27FC236}">
                <a16:creationId xmlns:a16="http://schemas.microsoft.com/office/drawing/2014/main" id="{008C8335-E36A-D342-F04F-E9C9DC597A73}"/>
              </a:ext>
            </a:extLst>
          </p:cNvPr>
          <p:cNvSpPr txBox="1"/>
          <p:nvPr/>
        </p:nvSpPr>
        <p:spPr>
          <a:xfrm>
            <a:off x="390080" y="2300715"/>
            <a:ext cx="57059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/>
              <a:t>POSUN  GER VÝNOSOVEJ KRIVKY OD ZAČIATKU KONFLIKTU </a:t>
            </a:r>
          </a:p>
        </p:txBody>
      </p:sp>
      <p:sp>
        <p:nvSpPr>
          <p:cNvPr id="9" name="BlokTextu 8">
            <a:extLst>
              <a:ext uri="{FF2B5EF4-FFF2-40B4-BE49-F238E27FC236}">
                <a16:creationId xmlns:a16="http://schemas.microsoft.com/office/drawing/2014/main" id="{024BCEFB-0852-987C-6EB6-DBA42B613CEA}"/>
              </a:ext>
            </a:extLst>
          </p:cNvPr>
          <p:cNvSpPr txBox="1"/>
          <p:nvPr/>
        </p:nvSpPr>
        <p:spPr>
          <a:xfrm>
            <a:off x="6658039" y="3001541"/>
            <a:ext cx="25520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>
                <a:solidFill>
                  <a:schemeClr val="accent1">
                    <a:lumMod val="75000"/>
                  </a:schemeClr>
                </a:solidFill>
              </a:rPr>
              <a:t>10- ročný nemecký výnos</a:t>
            </a:r>
          </a:p>
        </p:txBody>
      </p:sp>
      <p:sp>
        <p:nvSpPr>
          <p:cNvPr id="10" name="BlokTextu 9">
            <a:extLst>
              <a:ext uri="{FF2B5EF4-FFF2-40B4-BE49-F238E27FC236}">
                <a16:creationId xmlns:a16="http://schemas.microsoft.com/office/drawing/2014/main" id="{9AAFCB72-C653-A630-256D-99F89C6050B8}"/>
              </a:ext>
            </a:extLst>
          </p:cNvPr>
          <p:cNvSpPr txBox="1"/>
          <p:nvPr/>
        </p:nvSpPr>
        <p:spPr>
          <a:xfrm>
            <a:off x="6227066" y="4845716"/>
            <a:ext cx="2435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>
                <a:solidFill>
                  <a:srgbClr val="FF0000"/>
                </a:solidFill>
              </a:rPr>
              <a:t>2- ročný nemecký výnos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EB1E2818-06CC-38B6-F036-A085902C31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5680" y="131327"/>
            <a:ext cx="2564249" cy="200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598228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592D4B-19DA-5791-599D-CA2FCA3AE5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>
            <a:extLst>
              <a:ext uri="{FF2B5EF4-FFF2-40B4-BE49-F238E27FC236}">
                <a16:creationId xmlns:a16="http://schemas.microsoft.com/office/drawing/2014/main" id="{8C73D884-35F6-1AFD-C44E-96FD0F1393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7066" y="2300715"/>
            <a:ext cx="5815582" cy="43513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325080AE-C808-FBD4-A105-1BBF75A9A7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0456" y="260095"/>
            <a:ext cx="11158728" cy="841883"/>
          </a:xfrm>
        </p:spPr>
        <p:txBody>
          <a:bodyPr/>
          <a:lstStyle/>
          <a:p>
            <a:r>
              <a:rPr lang="sk-SK" sz="2800" dirty="0">
                <a:latin typeface="Montserrat ExtraBold"/>
              </a:rPr>
              <a:t>VÝNOSOVÉ KRIVKY SA POSÚVAJÚ NAHOR (2)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C7A3FA7C-50DF-909B-E90F-A8CDF78117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816" y="1010538"/>
            <a:ext cx="11408664" cy="4351338"/>
          </a:xfrm>
        </p:spPr>
        <p:txBody>
          <a:bodyPr>
            <a:normAutofit/>
          </a:bodyPr>
          <a:lstStyle/>
          <a:p>
            <a:pPr>
              <a:spcBef>
                <a:spcPts val="600"/>
              </a:spcBef>
            </a:pPr>
            <a:r>
              <a:rPr lang="sk-SK" sz="2500"/>
              <a:t>Krátke konce očakávajú viac prísnejšiu/menej uvoľnenú menovú politiku</a:t>
            </a:r>
          </a:p>
          <a:p>
            <a:pPr>
              <a:spcBef>
                <a:spcPts val="600"/>
              </a:spcBef>
            </a:pPr>
            <a:r>
              <a:rPr lang="sk-SK" sz="2500"/>
              <a:t>Dlhé konce rastú pre obavy z dlhodobých vyšších inflačných tlakov pri vysokých verejných dlhoch, rastu zbrojenia, </a:t>
            </a:r>
            <a:r>
              <a:rPr lang="sk-SK" sz="2500" err="1"/>
              <a:t>deglobalizácia</a:t>
            </a:r>
            <a:r>
              <a:rPr lang="sk-SK" sz="2500"/>
              <a:t> a geopolitickej fragmentácie</a:t>
            </a:r>
          </a:p>
          <a:p>
            <a:endParaRPr lang="sk-SK" sz="2500"/>
          </a:p>
        </p:txBody>
      </p:sp>
      <p:sp>
        <p:nvSpPr>
          <p:cNvPr id="6" name="BlokTextu 5">
            <a:extLst>
              <a:ext uri="{FF2B5EF4-FFF2-40B4-BE49-F238E27FC236}">
                <a16:creationId xmlns:a16="http://schemas.microsoft.com/office/drawing/2014/main" id="{77970E4F-DC7F-061B-449A-00F452AD7604}"/>
              </a:ext>
            </a:extLst>
          </p:cNvPr>
          <p:cNvSpPr txBox="1"/>
          <p:nvPr/>
        </p:nvSpPr>
        <p:spPr>
          <a:xfrm>
            <a:off x="9843199" y="5795224"/>
            <a:ext cx="18092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/>
              <a:t>Zdroj: Bloomberg</a:t>
            </a:r>
          </a:p>
        </p:txBody>
      </p:sp>
      <p:sp>
        <p:nvSpPr>
          <p:cNvPr id="7" name="BlokTextu 6">
            <a:extLst>
              <a:ext uri="{FF2B5EF4-FFF2-40B4-BE49-F238E27FC236}">
                <a16:creationId xmlns:a16="http://schemas.microsoft.com/office/drawing/2014/main" id="{340C3BE2-C8D8-B89E-C1E2-25C108484EEB}"/>
              </a:ext>
            </a:extLst>
          </p:cNvPr>
          <p:cNvSpPr txBox="1"/>
          <p:nvPr/>
        </p:nvSpPr>
        <p:spPr>
          <a:xfrm>
            <a:off x="390080" y="2300715"/>
            <a:ext cx="57187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/>
              <a:t>POSUN  USD VÝNOSOVEJ KRIVKY OD ZAČIATKU KONFLIKTU </a:t>
            </a:r>
          </a:p>
        </p:txBody>
      </p:sp>
      <p:sp>
        <p:nvSpPr>
          <p:cNvPr id="9" name="BlokTextu 8">
            <a:extLst>
              <a:ext uri="{FF2B5EF4-FFF2-40B4-BE49-F238E27FC236}">
                <a16:creationId xmlns:a16="http://schemas.microsoft.com/office/drawing/2014/main" id="{4A919180-AC80-2898-2999-D40DF3BB2F58}"/>
              </a:ext>
            </a:extLst>
          </p:cNvPr>
          <p:cNvSpPr txBox="1"/>
          <p:nvPr/>
        </p:nvSpPr>
        <p:spPr>
          <a:xfrm>
            <a:off x="6585536" y="2677929"/>
            <a:ext cx="25584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>
                <a:solidFill>
                  <a:schemeClr val="accent1">
                    <a:lumMod val="75000"/>
                  </a:schemeClr>
                </a:solidFill>
              </a:rPr>
              <a:t>10- ročný americký výnos</a:t>
            </a:r>
          </a:p>
        </p:txBody>
      </p:sp>
      <p:sp>
        <p:nvSpPr>
          <p:cNvPr id="10" name="BlokTextu 9">
            <a:extLst>
              <a:ext uri="{FF2B5EF4-FFF2-40B4-BE49-F238E27FC236}">
                <a16:creationId xmlns:a16="http://schemas.microsoft.com/office/drawing/2014/main" id="{42165C66-CC97-C558-7770-CC196A877F7E}"/>
              </a:ext>
            </a:extLst>
          </p:cNvPr>
          <p:cNvSpPr txBox="1"/>
          <p:nvPr/>
        </p:nvSpPr>
        <p:spPr>
          <a:xfrm>
            <a:off x="6227066" y="4845716"/>
            <a:ext cx="24414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>
                <a:solidFill>
                  <a:srgbClr val="FF0000"/>
                </a:solidFill>
              </a:rPr>
              <a:t>2- ročný americký výnos</a:t>
            </a:r>
          </a:p>
        </p:txBody>
      </p:sp>
      <p:pic>
        <p:nvPicPr>
          <p:cNvPr id="8" name="Obrázok 7" descr="Obrázok, na ktorom je snímka obrazovky, text, rad, multimediálny softvér&#10;&#10;Obsah vygenerovaný pomocou AI môže byť nesprávny.">
            <a:extLst>
              <a:ext uri="{FF2B5EF4-FFF2-40B4-BE49-F238E27FC236}">
                <a16:creationId xmlns:a16="http://schemas.microsoft.com/office/drawing/2014/main" id="{545E10B0-2021-D20D-C936-BFDB75654E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52" y="2677929"/>
            <a:ext cx="5946648" cy="4116063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CF01E539-12DC-3B40-151D-D2A8829D8E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2575" y="110672"/>
            <a:ext cx="2564249" cy="200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463034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098E945-217C-DB28-FA9E-0EAC4FEF7B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256" y="90805"/>
            <a:ext cx="11905488" cy="1325563"/>
          </a:xfrm>
        </p:spPr>
        <p:txBody>
          <a:bodyPr/>
          <a:lstStyle/>
          <a:p>
            <a:r>
              <a:rPr lang="sk-SK" sz="2800" dirty="0">
                <a:latin typeface="Montserrat ExtraBold"/>
              </a:rPr>
              <a:t>AGREGÁTNE SÚ DLHÉ VÝNOSY G7 NAJVYŠŠIE OD ROKU 2004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8E0A83D6-1339-E47A-BAA3-235F467868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37236"/>
            <a:ext cx="11094720" cy="4351338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sk-SK" sz="2500" dirty="0"/>
              <a:t>30- ročný japonský výnos na historickom maxime (nad 4,0 percenta)</a:t>
            </a:r>
          </a:p>
          <a:p>
            <a:pPr>
              <a:spcBef>
                <a:spcPts val="0"/>
              </a:spcBef>
            </a:pPr>
            <a:r>
              <a:rPr lang="sk-SK" sz="2500" dirty="0"/>
              <a:t>Vyššia časová a inflačné prémia aj pre </a:t>
            </a:r>
            <a:r>
              <a:rPr lang="sk-SK" sz="2500" dirty="0" err="1"/>
              <a:t>deglobalizáciu</a:t>
            </a:r>
            <a:r>
              <a:rPr lang="sk-SK" sz="2500" dirty="0"/>
              <a:t> a geopolitickú fragmentáciu</a:t>
            </a:r>
          </a:p>
        </p:txBody>
      </p:sp>
      <p:pic>
        <p:nvPicPr>
          <p:cNvPr id="4" name="Obrázok 3" descr="Obrázok, na ktorom je text, rad, diagram, písmo">
            <a:extLst>
              <a:ext uri="{FF2B5EF4-FFF2-40B4-BE49-F238E27FC236}">
                <a16:creationId xmlns:a16="http://schemas.microsoft.com/office/drawing/2014/main" id="{77C0D901-F7B0-EA09-07BE-8CDB3A7065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086" y="2183668"/>
            <a:ext cx="5468322" cy="454178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brázok 4" descr="Obrázok">
            <a:extLst>
              <a:ext uri="{FF2B5EF4-FFF2-40B4-BE49-F238E27FC236}">
                <a16:creationId xmlns:a16="http://schemas.microsoft.com/office/drawing/2014/main" id="{CC8333B8-47DA-085F-DD57-68783E2CB8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7545" y="2183668"/>
            <a:ext cx="5553777" cy="4351337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FB1BDD97-96BE-A904-C259-8C6E5A3868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4495" y="122663"/>
            <a:ext cx="2564249" cy="200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85713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Google Shape;69;p16" title="slide3_neistota_obchod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3200" y="1935260"/>
            <a:ext cx="11658936" cy="4378795"/>
          </a:xfrm>
          <a:prstGeom prst="rect">
            <a:avLst/>
          </a:prstGeom>
          <a:noFill/>
          <a:ln>
            <a:noFill/>
          </a:ln>
        </p:spPr>
      </p:pic>
      <p:sp>
        <p:nvSpPr>
          <p:cNvPr id="70" name="Google Shape;70;p16"/>
          <p:cNvSpPr txBox="1">
            <a:spLocks noGrp="1"/>
          </p:cNvSpPr>
          <p:nvPr>
            <p:ph type="title"/>
          </p:nvPr>
        </p:nvSpPr>
        <p:spPr>
          <a:xfrm>
            <a:off x="672868" y="200788"/>
            <a:ext cx="10719600" cy="8900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33" tIns="45700" rIns="91433" bIns="45700" rtlCol="0" anchor="ctr" anchorCtr="0">
            <a:normAutofit/>
          </a:bodyPr>
          <a:lstStyle/>
          <a:p>
            <a:pPr>
              <a:spcBef>
                <a:spcPts val="0"/>
              </a:spcBef>
              <a:buClr>
                <a:schemeClr val="dk1"/>
              </a:buClr>
              <a:buSzPts val="3300"/>
            </a:pPr>
            <a:r>
              <a:rPr lang="sk" sz="2800" dirty="0">
                <a:latin typeface="Montserrat ExtraBold"/>
                <a:ea typeface="Montserrat ExtraBold"/>
                <a:cs typeface="Montserrat ExtraBold"/>
                <a:sym typeface="Montserrat ExtraBold"/>
              </a:rPr>
              <a:t>NEISTOTA V MEDZINÁRODNOM OBCHODE USTUPUJE</a:t>
            </a:r>
            <a:endParaRPr sz="2800" dirty="0"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71" name="Google Shape;71;p16"/>
          <p:cNvSpPr txBox="1">
            <a:spLocks noGrp="1"/>
          </p:cNvSpPr>
          <p:nvPr>
            <p:ph type="body" idx="1"/>
          </p:nvPr>
        </p:nvSpPr>
        <p:spPr>
          <a:xfrm>
            <a:off x="1346536" y="854265"/>
            <a:ext cx="10515600" cy="771966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33" tIns="45700" rIns="91433" bIns="45700" rtlCol="0" anchor="t" anchorCtr="0">
            <a:spAutoFit/>
          </a:bodyPr>
          <a:lstStyle/>
          <a:p>
            <a:pPr>
              <a:spcAft>
                <a:spcPts val="1600"/>
              </a:spcAft>
            </a:pPr>
            <a:r>
              <a:rPr lang="sk" sz="2500">
                <a:sym typeface="Montserrat Medium"/>
              </a:rPr>
              <a:t>Napriek tomu, že colné bariéry v ňom rastú </a:t>
            </a:r>
            <a:endParaRPr sz="2500">
              <a:sym typeface="Montserrat Medium"/>
            </a:endParaRPr>
          </a:p>
        </p:txBody>
      </p:sp>
      <p:sp>
        <p:nvSpPr>
          <p:cNvPr id="72" name="Google Shape;72;p16"/>
          <p:cNvSpPr txBox="1"/>
          <p:nvPr/>
        </p:nvSpPr>
        <p:spPr>
          <a:xfrm>
            <a:off x="9469035" y="6449901"/>
            <a:ext cx="2455600" cy="2565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spAutoFit/>
          </a:bodyPr>
          <a:lstStyle/>
          <a:p>
            <a:pPr algn="r">
              <a:buSzPts val="1100"/>
            </a:pPr>
            <a:r>
              <a:rPr lang="sk" sz="1067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Zdroj: J&amp;T BANKA, Bloomberg</a:t>
            </a:r>
            <a:endParaRPr sz="1067">
              <a:solidFill>
                <a:schemeClr val="dk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73" name="Google Shape;73;p16"/>
          <p:cNvSpPr txBox="1"/>
          <p:nvPr/>
        </p:nvSpPr>
        <p:spPr>
          <a:xfrm>
            <a:off x="1442155" y="1480518"/>
            <a:ext cx="10027600" cy="7222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spAutoFit/>
          </a:bodyPr>
          <a:lstStyle/>
          <a:p>
            <a:pPr algn="ctr">
              <a:lnSpc>
                <a:spcPct val="115000"/>
              </a:lnSpc>
              <a:spcAft>
                <a:spcPts val="1600"/>
              </a:spcAft>
            </a:pPr>
            <a:r>
              <a:rPr lang="sk" sz="2400">
                <a:latin typeface="Montserrat Medium"/>
                <a:ea typeface="Montserrat Medium"/>
                <a:cs typeface="Montserrat Medium"/>
                <a:sym typeface="Montserrat Medium"/>
              </a:rPr>
              <a:t>INDEX NEISTOTY GLOBÁLNEJ OBCHODNEJ POLITIKY </a:t>
            </a:r>
            <a:endParaRPr sz="240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74" name="Google Shape;74;p16"/>
          <p:cNvSpPr/>
          <p:nvPr/>
        </p:nvSpPr>
        <p:spPr>
          <a:xfrm>
            <a:off x="10605867" y="2338573"/>
            <a:ext cx="1195600" cy="2922694"/>
          </a:xfrm>
          <a:prstGeom prst="rect">
            <a:avLst/>
          </a:prstGeom>
          <a:solidFill>
            <a:srgbClr val="3C596D">
              <a:alpha val="15000"/>
            </a:srgbClr>
          </a:solidFill>
          <a:ln w="19050" cap="flat" cmpd="sng">
            <a:solidFill>
              <a:srgbClr val="3C596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400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039BBCF5-AF52-59E1-F00E-8BAAECF6B9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7751" y="100622"/>
            <a:ext cx="2564249" cy="200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0B085E8-97F4-85CF-A2D1-C447625C96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5499"/>
            <a:ext cx="10515600" cy="1039489"/>
          </a:xfrm>
        </p:spPr>
        <p:txBody>
          <a:bodyPr/>
          <a:lstStyle/>
          <a:p>
            <a:r>
              <a:rPr lang="sk-SK" sz="2800">
                <a:latin typeface="Montserrat ExtraBold"/>
              </a:rPr>
              <a:t>MENIACA SA EKONOMICKÁ REALITA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0B1DDAD1-A935-BD29-2346-438E3030DC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5706" y="1074319"/>
            <a:ext cx="11700587" cy="5296760"/>
          </a:xfrm>
        </p:spPr>
        <p:txBody>
          <a:bodyPr>
            <a:normAutofit/>
          </a:bodyPr>
          <a:lstStyle/>
          <a:p>
            <a:r>
              <a:rPr lang="sk-SK" sz="2200"/>
              <a:t>Vyžiada si aj zmenu geopolitických pomerov. BRICS si bude robiť nároky na väčší vplyv, Západ si bude brániť súčasné postavenie</a:t>
            </a:r>
          </a:p>
          <a:p>
            <a:r>
              <a:rPr lang="sk-SK" sz="2200"/>
              <a:t>Súperenie dvoch (?) blokov: geopolitické napätie, obchodné aj vojenské konflikty, sankcie/embargá, </a:t>
            </a:r>
          </a:p>
          <a:p>
            <a:r>
              <a:rPr lang="sk-SK" sz="2200"/>
              <a:t>Dôsledky: makroekonomická volatilita, vyššia inflácia, zvýšená neistota, náročnosť robenia prognóz</a:t>
            </a:r>
          </a:p>
        </p:txBody>
      </p:sp>
      <p:sp>
        <p:nvSpPr>
          <p:cNvPr id="8" name="BlokTextu 7">
            <a:extLst>
              <a:ext uri="{FF2B5EF4-FFF2-40B4-BE49-F238E27FC236}">
                <a16:creationId xmlns:a16="http://schemas.microsoft.com/office/drawing/2014/main" id="{F1F67130-88D3-3B72-FF26-DE390D3E69FB}"/>
              </a:ext>
            </a:extLst>
          </p:cNvPr>
          <p:cNvSpPr txBox="1"/>
          <p:nvPr/>
        </p:nvSpPr>
        <p:spPr>
          <a:xfrm>
            <a:off x="7473820" y="6456849"/>
            <a:ext cx="2530116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500"/>
              <a:t>Zdroj: IMF, OECD, Bloomberg</a:t>
            </a:r>
          </a:p>
        </p:txBody>
      </p:sp>
      <p:graphicFrame>
        <p:nvGraphicFramePr>
          <p:cNvPr id="4" name="Graf 3">
            <a:extLst>
              <a:ext uri="{FF2B5EF4-FFF2-40B4-BE49-F238E27FC236}">
                <a16:creationId xmlns:a16="http://schemas.microsoft.com/office/drawing/2014/main" id="{0298B18D-7BEE-6C4E-A797-199430537872}"/>
              </a:ext>
            </a:extLst>
          </p:cNvPr>
          <p:cNvGraphicFramePr>
            <a:graphicFrameLocks/>
          </p:cNvGraphicFramePr>
          <p:nvPr/>
        </p:nvGraphicFramePr>
        <p:xfrm>
          <a:off x="1895475" y="2600324"/>
          <a:ext cx="8108461" cy="40473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5" name="Picture 2">
            <a:extLst>
              <a:ext uri="{FF2B5EF4-FFF2-40B4-BE49-F238E27FC236}">
                <a16:creationId xmlns:a16="http://schemas.microsoft.com/office/drawing/2014/main" id="{BF2EE06E-4353-51A7-C84B-F523D5226A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5797" y="286589"/>
            <a:ext cx="2564249" cy="200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867778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8146849-96C3-3AA9-4180-3C003F92D1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33323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buClr>
                <a:schemeClr val="dk1"/>
              </a:buClr>
              <a:buSzPts val="3300"/>
            </a:pPr>
            <a:r>
              <a:rPr lang="sk-SK" sz="2800">
                <a:latin typeface="Montserrat ExtraBold"/>
              </a:rPr>
              <a:t>RASTÚCE BARIÉRY ZAHRANIČNÉHO OBCHODU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20148F4B-D984-050C-7689-201985DDC2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0496" y="1253331"/>
            <a:ext cx="10515600" cy="4351338"/>
          </a:xfrm>
        </p:spPr>
        <p:txBody>
          <a:bodyPr>
            <a:normAutofit/>
          </a:bodyPr>
          <a:lstStyle/>
          <a:p>
            <a:r>
              <a:rPr lang="sk-SK" sz="2500"/>
              <a:t>Týkajú sa takmer pätiny globálnych exportov</a:t>
            </a:r>
          </a:p>
        </p:txBody>
      </p:sp>
      <p:pic>
        <p:nvPicPr>
          <p:cNvPr id="5" name="Grafický objekt 4">
            <a:extLst>
              <a:ext uri="{FF2B5EF4-FFF2-40B4-BE49-F238E27FC236}">
                <a16:creationId xmlns:a16="http://schemas.microsoft.com/office/drawing/2014/main" id="{F42D2C91-43FF-A3D5-B77A-55DB69D9B0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8200" y="2010727"/>
            <a:ext cx="10277475" cy="4391025"/>
          </a:xfrm>
          <a:prstGeom prst="rect">
            <a:avLst/>
          </a:prstGeom>
        </p:spPr>
      </p:pic>
      <p:sp>
        <p:nvSpPr>
          <p:cNvPr id="6" name="BlokTextu 5">
            <a:extLst>
              <a:ext uri="{FF2B5EF4-FFF2-40B4-BE49-F238E27FC236}">
                <a16:creationId xmlns:a16="http://schemas.microsoft.com/office/drawing/2014/main" id="{BB6B05A2-A6D5-B251-DD53-FB853FA78252}"/>
              </a:ext>
            </a:extLst>
          </p:cNvPr>
          <p:cNvSpPr txBox="1"/>
          <p:nvPr/>
        </p:nvSpPr>
        <p:spPr>
          <a:xfrm>
            <a:off x="9372600" y="6483096"/>
            <a:ext cx="13079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/>
              <a:t>Zdroj: OECD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4C5A432A-89EB-FB0B-A9E2-30E5BAE15D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9255" y="183615"/>
            <a:ext cx="2564249" cy="200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509111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Google Shape;129;p22" title="slide8_USA_cla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5667" y="761370"/>
            <a:ext cx="11477469" cy="6063799"/>
          </a:xfrm>
          <a:prstGeom prst="rect">
            <a:avLst/>
          </a:prstGeom>
          <a:noFill/>
          <a:ln>
            <a:noFill/>
          </a:ln>
        </p:spPr>
      </p:pic>
      <p:sp>
        <p:nvSpPr>
          <p:cNvPr id="130" name="Google Shape;130;p22"/>
          <p:cNvSpPr txBox="1">
            <a:spLocks noGrp="1"/>
          </p:cNvSpPr>
          <p:nvPr>
            <p:ph type="title"/>
          </p:nvPr>
        </p:nvSpPr>
        <p:spPr>
          <a:xfrm>
            <a:off x="850609" y="257650"/>
            <a:ext cx="10967600" cy="8900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33" tIns="45700" rIns="91433" bIns="45700" rtlCol="0" anchor="ctr" anchorCtr="0">
            <a:normAutofit/>
          </a:bodyPr>
          <a:lstStyle/>
          <a:p>
            <a:pPr>
              <a:spcBef>
                <a:spcPts val="0"/>
              </a:spcBef>
              <a:buClr>
                <a:schemeClr val="dk1"/>
              </a:buClr>
              <a:buSzPts val="3300"/>
            </a:pPr>
            <a:r>
              <a:rPr lang="sk" sz="2667" dirty="0">
                <a:latin typeface="Montserrat ExtraBold"/>
                <a:ea typeface="Montserrat ExtraBold"/>
                <a:cs typeface="Montserrat ExtraBold"/>
                <a:sym typeface="Montserrat ExtraBold"/>
              </a:rPr>
              <a:t>PLNÝ EFEKT AMERICKÝCH CIEL SA EŠTE NEPREJAVIL</a:t>
            </a:r>
            <a:endParaRPr sz="2667" dirty="0"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131" name="Google Shape;131;p22"/>
          <p:cNvSpPr txBox="1">
            <a:spLocks noGrp="1"/>
          </p:cNvSpPr>
          <p:nvPr>
            <p:ph type="body" idx="1"/>
          </p:nvPr>
        </p:nvSpPr>
        <p:spPr>
          <a:xfrm>
            <a:off x="1273381" y="908886"/>
            <a:ext cx="10679600" cy="938678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33" tIns="45700" rIns="91433" bIns="45700" rtlCol="0" anchor="t" anchorCtr="0">
            <a:spAutoFit/>
          </a:bodyPr>
          <a:lstStyle/>
          <a:p>
            <a:pPr>
              <a:spcBef>
                <a:spcPts val="600"/>
              </a:spcBef>
            </a:pPr>
            <a:r>
              <a:rPr lang="sk" sz="2500">
                <a:sym typeface="Montserrat Medium"/>
              </a:rPr>
              <a:t>Obchodné dohody však postupne znižujú efektívnu colnú sadzbu.</a:t>
            </a:r>
          </a:p>
          <a:p>
            <a:pPr>
              <a:spcBef>
                <a:spcPts val="600"/>
              </a:spcBef>
            </a:pPr>
            <a:r>
              <a:rPr lang="sk" sz="2500">
                <a:sym typeface="Montserrat Medium"/>
              </a:rPr>
              <a:t>Rozhodnutie Najvyššieho súdu USA a nový colný chaos?</a:t>
            </a:r>
            <a:endParaRPr sz="2500">
              <a:sym typeface="Montserrat Medium"/>
            </a:endParaRPr>
          </a:p>
        </p:txBody>
      </p:sp>
      <p:sp>
        <p:nvSpPr>
          <p:cNvPr id="132" name="Google Shape;132;p22"/>
          <p:cNvSpPr txBox="1"/>
          <p:nvPr/>
        </p:nvSpPr>
        <p:spPr>
          <a:xfrm>
            <a:off x="931209" y="1961506"/>
            <a:ext cx="10806400" cy="7222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spAutoFit/>
          </a:bodyPr>
          <a:lstStyle/>
          <a:p>
            <a:pPr algn="ctr">
              <a:lnSpc>
                <a:spcPct val="115000"/>
              </a:lnSpc>
              <a:spcAft>
                <a:spcPts val="1600"/>
              </a:spcAft>
            </a:pPr>
            <a:r>
              <a:rPr lang="sk" sz="2400">
                <a:latin typeface="Montserrat Medium"/>
                <a:ea typeface="Montserrat Medium"/>
                <a:cs typeface="Montserrat Medium"/>
                <a:sym typeface="Montserrat Medium"/>
              </a:rPr>
              <a:t>AMERICKÉ DOVOZNÉ CLÁ</a:t>
            </a:r>
            <a:endParaRPr sz="240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33" name="Google Shape;133;p22"/>
          <p:cNvSpPr txBox="1"/>
          <p:nvPr/>
        </p:nvSpPr>
        <p:spPr>
          <a:xfrm>
            <a:off x="4796923" y="6568758"/>
            <a:ext cx="3778800" cy="2565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spAutoFit/>
          </a:bodyPr>
          <a:lstStyle/>
          <a:p>
            <a:r>
              <a:rPr lang="sk" sz="1067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Zdroj: BudgetLab, ING, Tax Foundation, OECD</a:t>
            </a:r>
            <a:endParaRPr sz="1067">
              <a:solidFill>
                <a:schemeClr val="dk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134" name="Google Shape;134;p22"/>
          <p:cNvSpPr txBox="1"/>
          <p:nvPr/>
        </p:nvSpPr>
        <p:spPr>
          <a:xfrm>
            <a:off x="8223799" y="6324800"/>
            <a:ext cx="3514000" cy="5025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spAutoFit/>
          </a:bodyPr>
          <a:lstStyle/>
          <a:p>
            <a:pPr algn="r"/>
            <a:r>
              <a:rPr lang="sk" sz="1333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                        *15 % plošné clo</a:t>
            </a:r>
            <a:endParaRPr sz="1333">
              <a:solidFill>
                <a:schemeClr val="dk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algn="r"/>
            <a:r>
              <a:rPr lang="sk" sz="1333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** po 150-dňovej expirácii</a:t>
            </a:r>
            <a:endParaRPr sz="1333">
              <a:solidFill>
                <a:schemeClr val="dk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49F537D9-3E34-C203-5BEE-D0F58332DD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7751" y="104943"/>
            <a:ext cx="2564249" cy="200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3"/>
          <p:cNvSpPr txBox="1">
            <a:spLocks noGrp="1"/>
          </p:cNvSpPr>
          <p:nvPr>
            <p:ph type="title"/>
          </p:nvPr>
        </p:nvSpPr>
        <p:spPr>
          <a:xfrm>
            <a:off x="1343000" y="151595"/>
            <a:ext cx="10515600" cy="8900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33" tIns="45700" rIns="91433" bIns="45700" rtlCol="0" anchor="ctr" anchorCtr="0">
            <a:normAutofit/>
          </a:bodyPr>
          <a:lstStyle/>
          <a:p>
            <a:pPr>
              <a:spcBef>
                <a:spcPts val="0"/>
              </a:spcBef>
              <a:buClr>
                <a:schemeClr val="dk1"/>
              </a:buClr>
              <a:buSzPts val="3300"/>
            </a:pPr>
            <a:r>
              <a:rPr lang="sk-SK" sz="2667">
                <a:latin typeface="Montserrat ExtraBold"/>
                <a:sym typeface="Montserrat"/>
              </a:rPr>
              <a:t>AMERICKÉ CLÁ PODĽA KRAJÍN</a:t>
            </a:r>
            <a:endParaRPr lang="sk-SK" sz="2667">
              <a:latin typeface="Montserrat ExtraBold"/>
              <a:sym typeface="Montserrat ExtraBold"/>
            </a:endParaRPr>
          </a:p>
        </p:txBody>
      </p:sp>
      <p:sp>
        <p:nvSpPr>
          <p:cNvPr id="140" name="Google Shape;140;p23"/>
          <p:cNvSpPr txBox="1">
            <a:spLocks noGrp="1"/>
          </p:cNvSpPr>
          <p:nvPr>
            <p:ph type="body" idx="1"/>
          </p:nvPr>
        </p:nvSpPr>
        <p:spPr>
          <a:xfrm>
            <a:off x="1343000" y="927901"/>
            <a:ext cx="10604000" cy="566781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33" tIns="45700" rIns="91433" bIns="45700" rtlCol="0" anchor="t" anchorCtr="0">
            <a:spAutoFit/>
          </a:bodyPr>
          <a:lstStyle/>
          <a:p>
            <a:r>
              <a:rPr lang="sk-SK" sz="2500">
                <a:sym typeface="Montserrat"/>
              </a:rPr>
              <a:t>Čína má nízku expozíciu voči USA, EÚ to však bude bolieť</a:t>
            </a:r>
            <a:endParaRPr lang="sk-SK" sz="2500">
              <a:sym typeface="Montserrat Medium"/>
            </a:endParaRPr>
          </a:p>
        </p:txBody>
      </p:sp>
      <p:sp>
        <p:nvSpPr>
          <p:cNvPr id="141" name="Google Shape;141;p23"/>
          <p:cNvSpPr txBox="1"/>
          <p:nvPr/>
        </p:nvSpPr>
        <p:spPr>
          <a:xfrm>
            <a:off x="9469035" y="6449900"/>
            <a:ext cx="2455600" cy="2565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spAutoFit/>
          </a:bodyPr>
          <a:lstStyle/>
          <a:p>
            <a:pPr algn="r"/>
            <a:r>
              <a:rPr lang="sk" sz="1067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Zdroj: Global Trade Alert</a:t>
            </a:r>
            <a:endParaRPr sz="1067">
              <a:solidFill>
                <a:schemeClr val="dk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pic>
        <p:nvPicPr>
          <p:cNvPr id="142" name="Google Shape;142;p23"/>
          <p:cNvPicPr preferRelativeResize="0"/>
          <p:nvPr/>
        </p:nvPicPr>
        <p:blipFill rotWithShape="1">
          <a:blip r:embed="rId3">
            <a:alphaModFix/>
          </a:blip>
          <a:srcRect b="7843"/>
          <a:stretch/>
        </p:blipFill>
        <p:spPr>
          <a:xfrm>
            <a:off x="1343000" y="1625910"/>
            <a:ext cx="10434235" cy="43646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23"/>
          <p:cNvPicPr preferRelativeResize="0"/>
          <p:nvPr/>
        </p:nvPicPr>
        <p:blipFill rotWithShape="1">
          <a:blip r:embed="rId3">
            <a:alphaModFix/>
          </a:blip>
          <a:srcRect l="11489" t="91985"/>
          <a:stretch/>
        </p:blipFill>
        <p:spPr>
          <a:xfrm>
            <a:off x="1319068" y="6014060"/>
            <a:ext cx="10604001" cy="435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F8D9E5E5-3FD9-3624-947C-F9673E6FCD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9035" y="409483"/>
            <a:ext cx="2564249" cy="200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Google Shape;79;p17" title="slide4_neistota_hosp_politika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3200" y="1901952"/>
            <a:ext cx="11805136" cy="4798131"/>
          </a:xfrm>
          <a:prstGeom prst="rect">
            <a:avLst/>
          </a:prstGeom>
          <a:noFill/>
          <a:ln>
            <a:noFill/>
          </a:ln>
        </p:spPr>
      </p:pic>
      <p:sp>
        <p:nvSpPr>
          <p:cNvPr id="80" name="Google Shape;80;p17"/>
          <p:cNvSpPr txBox="1">
            <a:spLocks noGrp="1"/>
          </p:cNvSpPr>
          <p:nvPr>
            <p:ph type="title"/>
          </p:nvPr>
        </p:nvSpPr>
        <p:spPr>
          <a:xfrm>
            <a:off x="1346533" y="244259"/>
            <a:ext cx="10515600" cy="8900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33" tIns="45700" rIns="91433" bIns="45700" rtlCol="0" anchor="ctr" anchorCtr="0">
            <a:normAutofit/>
          </a:bodyPr>
          <a:lstStyle/>
          <a:p>
            <a:pPr>
              <a:spcBef>
                <a:spcPts val="0"/>
              </a:spcBef>
              <a:buClr>
                <a:schemeClr val="dk1"/>
              </a:buClr>
              <a:buSzPts val="3300"/>
            </a:pPr>
            <a:r>
              <a:rPr lang="sk" sz="2800">
                <a:latin typeface="Montserrat ExtraBold"/>
                <a:ea typeface="Montserrat ExtraBold"/>
                <a:cs typeface="Montserrat ExtraBold"/>
                <a:sym typeface="Montserrat ExtraBold"/>
              </a:rPr>
              <a:t>HOSPODÁRSKA POLITIKA JE VIAC PREDVÍDATEĽNÁ</a:t>
            </a:r>
            <a:endParaRPr sz="2800"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81" name="Google Shape;81;p17"/>
          <p:cNvSpPr txBox="1">
            <a:spLocks noGrp="1"/>
          </p:cNvSpPr>
          <p:nvPr>
            <p:ph type="body" idx="1"/>
          </p:nvPr>
        </p:nvSpPr>
        <p:spPr>
          <a:xfrm>
            <a:off x="1346533" y="1129986"/>
            <a:ext cx="10515600" cy="771966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33" tIns="45700" rIns="91433" bIns="45700" rtlCol="0" anchor="t" anchorCtr="0">
            <a:spAutoFit/>
          </a:bodyPr>
          <a:lstStyle/>
          <a:p>
            <a:pPr>
              <a:spcAft>
                <a:spcPts val="1600"/>
              </a:spcAft>
            </a:pPr>
            <a:r>
              <a:rPr lang="sk" sz="2500">
                <a:sym typeface="Montserrat Medium"/>
              </a:rPr>
              <a:t>Otázniky okolo krokov tvorcov politiky ustupujú, no ostávajú stále zvýšené</a:t>
            </a:r>
            <a:endParaRPr sz="2500">
              <a:sym typeface="Montserrat Medium"/>
            </a:endParaRPr>
          </a:p>
        </p:txBody>
      </p:sp>
      <p:sp>
        <p:nvSpPr>
          <p:cNvPr id="82" name="Google Shape;82;p17"/>
          <p:cNvSpPr txBox="1"/>
          <p:nvPr/>
        </p:nvSpPr>
        <p:spPr>
          <a:xfrm>
            <a:off x="7722467" y="6449901"/>
            <a:ext cx="4202400" cy="4207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spAutoFit/>
          </a:bodyPr>
          <a:lstStyle/>
          <a:p>
            <a:pPr algn="r">
              <a:buSzPts val="1100"/>
            </a:pPr>
            <a:r>
              <a:rPr lang="sk" sz="1067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Zdroj: J&amp;T BANKA, Bloomberg, Baker Bloom &amp; Davis </a:t>
            </a:r>
            <a:endParaRPr sz="1067">
              <a:solidFill>
                <a:schemeClr val="dk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algn="r">
              <a:buSzPts val="1100"/>
            </a:pPr>
            <a:endParaRPr sz="1067">
              <a:solidFill>
                <a:schemeClr val="dk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83" name="Google Shape;83;p17"/>
          <p:cNvSpPr txBox="1"/>
          <p:nvPr/>
        </p:nvSpPr>
        <p:spPr>
          <a:xfrm>
            <a:off x="1040367" y="2123801"/>
            <a:ext cx="9981200" cy="7222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spAutoFit/>
          </a:bodyPr>
          <a:lstStyle/>
          <a:p>
            <a:pPr algn="ctr">
              <a:lnSpc>
                <a:spcPct val="115000"/>
              </a:lnSpc>
              <a:spcAft>
                <a:spcPts val="1600"/>
              </a:spcAft>
            </a:pPr>
            <a:r>
              <a:rPr lang="sk" sz="2400">
                <a:latin typeface="Montserrat Medium"/>
                <a:ea typeface="Montserrat Medium"/>
                <a:cs typeface="Montserrat Medium"/>
                <a:sym typeface="Montserrat Medium"/>
              </a:rPr>
              <a:t>INDEX NEISTOTY HOSPODÁRSKEJ POLITIKY</a:t>
            </a:r>
            <a:endParaRPr sz="240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84" name="Google Shape;84;p17"/>
          <p:cNvSpPr/>
          <p:nvPr/>
        </p:nvSpPr>
        <p:spPr>
          <a:xfrm>
            <a:off x="10799533" y="2560320"/>
            <a:ext cx="1125200" cy="2754763"/>
          </a:xfrm>
          <a:prstGeom prst="rect">
            <a:avLst/>
          </a:prstGeom>
          <a:solidFill>
            <a:srgbClr val="3C596D">
              <a:alpha val="15000"/>
            </a:srgbClr>
          </a:solidFill>
          <a:ln w="19050" cap="flat" cmpd="sng">
            <a:solidFill>
              <a:srgbClr val="3C596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400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CF1C6038-6E13-F59D-161F-02877FC9E4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4566" y="121524"/>
            <a:ext cx="2564249" cy="200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>
            <a:extLst>
              <a:ext uri="{FF2B5EF4-FFF2-40B4-BE49-F238E27FC236}">
                <a16:creationId xmlns:a16="http://schemas.microsoft.com/office/drawing/2014/main" id="{30888CF5-39B3-E979-42DF-FD3537E664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192" y="1865377"/>
            <a:ext cx="11034983" cy="4654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0" name="Google Shape;90;p18"/>
          <p:cNvSpPr txBox="1">
            <a:spLocks noGrp="1"/>
          </p:cNvSpPr>
          <p:nvPr>
            <p:ph type="title"/>
          </p:nvPr>
        </p:nvSpPr>
        <p:spPr>
          <a:xfrm>
            <a:off x="1354380" y="74561"/>
            <a:ext cx="10515600" cy="8900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33" tIns="45700" rIns="91433" bIns="45700" rtlCol="0" anchor="ctr" anchorCtr="0">
            <a:normAutofit/>
          </a:bodyPr>
          <a:lstStyle/>
          <a:p>
            <a:pPr>
              <a:spcBef>
                <a:spcPts val="0"/>
              </a:spcBef>
              <a:buClr>
                <a:schemeClr val="dk1"/>
              </a:buClr>
              <a:buSzPts val="3300"/>
            </a:pPr>
            <a:r>
              <a:rPr lang="sk" sz="2800" dirty="0">
                <a:latin typeface="Montserrat ExtraBold"/>
                <a:ea typeface="Montserrat ExtraBold"/>
                <a:cs typeface="Montserrat ExtraBold"/>
                <a:sym typeface="Montserrat ExtraBold"/>
              </a:rPr>
              <a:t>GEOPOLITICKÉ RIZIKÁ ZVÝŠENÉ</a:t>
            </a:r>
            <a:endParaRPr sz="2800" dirty="0"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91" name="Google Shape;91;p18"/>
          <p:cNvSpPr txBox="1"/>
          <p:nvPr/>
        </p:nvSpPr>
        <p:spPr>
          <a:xfrm>
            <a:off x="9478568" y="6526934"/>
            <a:ext cx="2455600" cy="2565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spAutoFit/>
          </a:bodyPr>
          <a:lstStyle/>
          <a:p>
            <a:pPr algn="r"/>
            <a:r>
              <a:rPr lang="sk" sz="1067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Zdroj: www.matteoiacoviello.com</a:t>
            </a:r>
            <a:endParaRPr sz="1067">
              <a:solidFill>
                <a:schemeClr val="dk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92" name="Google Shape;92;p18"/>
          <p:cNvSpPr txBox="1"/>
          <p:nvPr/>
        </p:nvSpPr>
        <p:spPr>
          <a:xfrm rot="-5400000">
            <a:off x="-1137567" y="3662653"/>
            <a:ext cx="3157600" cy="5806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spAutoFit/>
          </a:bodyPr>
          <a:lstStyle/>
          <a:p>
            <a:pPr algn="ctr">
              <a:lnSpc>
                <a:spcPct val="115000"/>
              </a:lnSpc>
              <a:spcAft>
                <a:spcPts val="1600"/>
              </a:spcAft>
            </a:pPr>
            <a:r>
              <a:rPr lang="sk" sz="1600">
                <a:latin typeface="Montserrat Medium"/>
                <a:ea typeface="Montserrat Medium"/>
                <a:cs typeface="Montserrat Medium"/>
                <a:sym typeface="Montserrat Medium"/>
              </a:rPr>
              <a:t>100 = priemer 1985 - 2019</a:t>
            </a:r>
            <a:endParaRPr sz="160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93" name="Google Shape;93;p18"/>
          <p:cNvSpPr txBox="1">
            <a:spLocks noGrp="1"/>
          </p:cNvSpPr>
          <p:nvPr>
            <p:ph type="body" idx="1"/>
          </p:nvPr>
        </p:nvSpPr>
        <p:spPr>
          <a:xfrm>
            <a:off x="1084968" y="820891"/>
            <a:ext cx="10849200" cy="938678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33" tIns="45700" rIns="91433" bIns="45700" rtlCol="0" anchor="t" anchorCtr="0">
            <a:spAutoFit/>
          </a:bodyPr>
          <a:lstStyle/>
          <a:p>
            <a:pPr>
              <a:spcBef>
                <a:spcPts val="600"/>
              </a:spcBef>
            </a:pPr>
            <a:r>
              <a:rPr lang="sk" sz="2500" dirty="0">
                <a:sym typeface="Montserrat Medium"/>
              </a:rPr>
              <a:t>Svet sa nachádza uprostred formovania novej geopolitickej architektúry</a:t>
            </a:r>
          </a:p>
          <a:p>
            <a:pPr>
              <a:spcBef>
                <a:spcPts val="600"/>
              </a:spcBef>
            </a:pPr>
            <a:r>
              <a:rPr lang="sk" sz="2500" dirty="0">
                <a:sym typeface="Montserrat Medium"/>
              </a:rPr>
              <a:t>Iránsku krízu však začína už trh vstrebávať a prispôsobovať sa</a:t>
            </a:r>
            <a:endParaRPr sz="2500" dirty="0">
              <a:sym typeface="Montserrat Medium"/>
            </a:endParaRPr>
          </a:p>
        </p:txBody>
      </p:sp>
      <p:sp>
        <p:nvSpPr>
          <p:cNvPr id="94" name="Google Shape;94;p18"/>
          <p:cNvSpPr txBox="1"/>
          <p:nvPr/>
        </p:nvSpPr>
        <p:spPr>
          <a:xfrm>
            <a:off x="1100208" y="1783690"/>
            <a:ext cx="10431600" cy="7222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spAutoFit/>
          </a:bodyPr>
          <a:lstStyle/>
          <a:p>
            <a:pPr algn="ctr">
              <a:lnSpc>
                <a:spcPct val="115000"/>
              </a:lnSpc>
              <a:spcAft>
                <a:spcPts val="1600"/>
              </a:spcAft>
            </a:pPr>
            <a:r>
              <a:rPr lang="sk" sz="2400">
                <a:latin typeface="Montserrat Medium"/>
                <a:ea typeface="Montserrat Medium"/>
                <a:cs typeface="Montserrat Medium"/>
                <a:sym typeface="Montserrat Medium"/>
              </a:rPr>
              <a:t>INDEX GEOPOLITICKÉHO RIZIKA</a:t>
            </a:r>
            <a:endParaRPr sz="240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A09D6401-9646-C279-43A8-EBA72B9764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9919" y="147228"/>
            <a:ext cx="2564249" cy="200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af 1">
            <a:extLst>
              <a:ext uri="{FF2B5EF4-FFF2-40B4-BE49-F238E27FC236}">
                <a16:creationId xmlns:a16="http://schemas.microsoft.com/office/drawing/2014/main" id="{07D44CB9-D26A-4FE3-90DA-D743C810B9A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32742399"/>
              </p:ext>
            </p:extLst>
          </p:nvPr>
        </p:nvGraphicFramePr>
        <p:xfrm>
          <a:off x="603505" y="2111137"/>
          <a:ext cx="11109960" cy="46077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0" name="Google Shape;100;p19"/>
          <p:cNvSpPr txBox="1">
            <a:spLocks noGrp="1"/>
          </p:cNvSpPr>
          <p:nvPr>
            <p:ph type="title"/>
          </p:nvPr>
        </p:nvSpPr>
        <p:spPr>
          <a:xfrm>
            <a:off x="603505" y="204576"/>
            <a:ext cx="10960609" cy="8900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33" tIns="45700" rIns="91433" bIns="45700" rtlCol="0" anchor="ctr" anchorCtr="0">
            <a:normAutofit/>
          </a:bodyPr>
          <a:lstStyle/>
          <a:p>
            <a:pPr>
              <a:spcBef>
                <a:spcPts val="0"/>
              </a:spcBef>
              <a:buClr>
                <a:schemeClr val="dk1"/>
              </a:buClr>
              <a:buSzPts val="3300"/>
            </a:pPr>
            <a:r>
              <a:rPr lang="sk" sz="2800" dirty="0">
                <a:latin typeface="Montserrat ExtraBold"/>
                <a:ea typeface="Montserrat ExtraBold"/>
                <a:cs typeface="Montserrat ExtraBold"/>
                <a:sym typeface="Montserrat ExtraBold"/>
              </a:rPr>
              <a:t>PREDSTIHOVÉ UKAZOVATELE NAZNAČUJÚ ZVOLNENIE</a:t>
            </a:r>
            <a:endParaRPr sz="2800" dirty="0"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101" name="Google Shape;101;p19"/>
          <p:cNvSpPr txBox="1">
            <a:spLocks noGrp="1"/>
          </p:cNvSpPr>
          <p:nvPr>
            <p:ph type="body" idx="1"/>
          </p:nvPr>
        </p:nvSpPr>
        <p:spPr>
          <a:xfrm>
            <a:off x="1192672" y="949093"/>
            <a:ext cx="10889600" cy="78479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33" tIns="45700" rIns="91433" bIns="45700" rtlCol="0" anchor="t" anchorCtr="0">
            <a:spAutoFit/>
          </a:bodyPr>
          <a:lstStyle/>
          <a:p>
            <a:pPr>
              <a:spcBef>
                <a:spcPts val="0"/>
              </a:spcBef>
            </a:pPr>
            <a:r>
              <a:rPr lang="sk" sz="2500" dirty="0">
                <a:sym typeface="Montserrat Medium"/>
              </a:rPr>
              <a:t>Zrýchlenie ekonomického rastu a reflačný scenár po „dni oslobodenia“</a:t>
            </a:r>
          </a:p>
          <a:p>
            <a:pPr>
              <a:spcBef>
                <a:spcPts val="0"/>
              </a:spcBef>
            </a:pPr>
            <a:r>
              <a:rPr lang="sk-SK" sz="2500" dirty="0">
                <a:sym typeface="Montserrat Medium"/>
              </a:rPr>
              <a:t>Vojna na Blízkom východe podkopáva sentiment pre komoditný šok a neistotu</a:t>
            </a:r>
          </a:p>
        </p:txBody>
      </p:sp>
      <p:sp>
        <p:nvSpPr>
          <p:cNvPr id="102" name="Google Shape;102;p19"/>
          <p:cNvSpPr txBox="1"/>
          <p:nvPr/>
        </p:nvSpPr>
        <p:spPr>
          <a:xfrm>
            <a:off x="9060167" y="6449900"/>
            <a:ext cx="2864400" cy="2565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spAutoFit/>
          </a:bodyPr>
          <a:lstStyle/>
          <a:p>
            <a:pPr algn="r">
              <a:buSzPts val="1100"/>
            </a:pPr>
            <a:r>
              <a:rPr lang="sk" sz="1067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Zdroj: Bloomberg, J&amp;T BANKA</a:t>
            </a:r>
            <a:endParaRPr sz="1067">
              <a:solidFill>
                <a:schemeClr val="dk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103" name="Google Shape;103;p19"/>
          <p:cNvSpPr txBox="1"/>
          <p:nvPr/>
        </p:nvSpPr>
        <p:spPr>
          <a:xfrm>
            <a:off x="1504860" y="1833894"/>
            <a:ext cx="9678400" cy="6868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spAutoFit/>
          </a:bodyPr>
          <a:lstStyle/>
          <a:p>
            <a:pPr algn="ctr">
              <a:lnSpc>
                <a:spcPct val="115000"/>
              </a:lnSpc>
              <a:spcAft>
                <a:spcPts val="1600"/>
              </a:spcAft>
            </a:pPr>
            <a:r>
              <a:rPr lang="sk" sz="2200" dirty="0">
                <a:latin typeface="Montserrat Medium"/>
                <a:ea typeface="Montserrat Medium"/>
                <a:cs typeface="Montserrat Medium"/>
                <a:sym typeface="Montserrat Medium"/>
              </a:rPr>
              <a:t>EKONOMICKÝ SENTIMENT (PMI COMPOSITE)</a:t>
            </a:r>
            <a:endParaRPr sz="2200" dirty="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cxnSp>
        <p:nvCxnSpPr>
          <p:cNvPr id="104" name="Google Shape;104;p19"/>
          <p:cNvCxnSpPr>
            <a:cxnSpLocks/>
          </p:cNvCxnSpPr>
          <p:nvPr/>
        </p:nvCxnSpPr>
        <p:spPr>
          <a:xfrm flipV="1">
            <a:off x="6819964" y="4572000"/>
            <a:ext cx="339788" cy="316567"/>
          </a:xfrm>
          <a:prstGeom prst="straightConnector1">
            <a:avLst/>
          </a:prstGeom>
          <a:noFill/>
          <a:ln w="38100" cap="flat" cmpd="sng">
            <a:solidFill>
              <a:srgbClr val="3C596D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4" name="Google Shape;104;p19">
            <a:extLst>
              <a:ext uri="{FF2B5EF4-FFF2-40B4-BE49-F238E27FC236}">
                <a16:creationId xmlns:a16="http://schemas.microsoft.com/office/drawing/2014/main" id="{0F9A0E9E-6EBA-F39D-9A53-873CAF9789E6}"/>
              </a:ext>
            </a:extLst>
          </p:cNvPr>
          <p:cNvCxnSpPr>
            <a:cxnSpLocks/>
          </p:cNvCxnSpPr>
          <p:nvPr/>
        </p:nvCxnSpPr>
        <p:spPr>
          <a:xfrm flipH="1">
            <a:off x="11329416" y="3099014"/>
            <a:ext cx="259079" cy="566886"/>
          </a:xfrm>
          <a:prstGeom prst="straightConnector1">
            <a:avLst/>
          </a:prstGeom>
          <a:noFill/>
          <a:ln w="38100" cap="flat" cmpd="sng">
            <a:solidFill>
              <a:srgbClr val="3C596D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7" name="BlokTextu 6">
            <a:extLst>
              <a:ext uri="{FF2B5EF4-FFF2-40B4-BE49-F238E27FC236}">
                <a16:creationId xmlns:a16="http://schemas.microsoft.com/office/drawing/2014/main" id="{18B8E478-C932-7210-79CA-FED3FA20181F}"/>
              </a:ext>
            </a:extLst>
          </p:cNvPr>
          <p:cNvSpPr txBox="1"/>
          <p:nvPr/>
        </p:nvSpPr>
        <p:spPr>
          <a:xfrm>
            <a:off x="6344060" y="5033496"/>
            <a:ext cx="17491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/>
              <a:t>deň oslobodenia</a:t>
            </a:r>
          </a:p>
        </p:txBody>
      </p:sp>
      <p:sp>
        <p:nvSpPr>
          <p:cNvPr id="8" name="BlokTextu 7">
            <a:extLst>
              <a:ext uri="{FF2B5EF4-FFF2-40B4-BE49-F238E27FC236}">
                <a16:creationId xmlns:a16="http://schemas.microsoft.com/office/drawing/2014/main" id="{A0F73919-7AAB-CBE3-ABC2-876EDBCEDB0A}"/>
              </a:ext>
            </a:extLst>
          </p:cNvPr>
          <p:cNvSpPr txBox="1"/>
          <p:nvPr/>
        </p:nvSpPr>
        <p:spPr>
          <a:xfrm>
            <a:off x="10490025" y="2733488"/>
            <a:ext cx="13864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/>
              <a:t>vojna v Iráne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280F68B-7AD8-77E4-8722-871ADA5274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5934" y="91886"/>
            <a:ext cx="2564249" cy="200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>
            <a:extLst>
              <a:ext uri="{FF2B5EF4-FFF2-40B4-BE49-F238E27FC236}">
                <a16:creationId xmlns:a16="http://schemas.microsoft.com/office/drawing/2014/main" id="{11B9E75D-A306-6FF5-ADEB-0B1F92AF95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667" y="1806278"/>
            <a:ext cx="11270666" cy="50517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1" name="Google Shape;111;p20"/>
          <p:cNvSpPr txBox="1">
            <a:spLocks noGrp="1"/>
          </p:cNvSpPr>
          <p:nvPr>
            <p:ph type="title"/>
          </p:nvPr>
        </p:nvSpPr>
        <p:spPr>
          <a:xfrm>
            <a:off x="1236805" y="229747"/>
            <a:ext cx="11560400" cy="8900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33" tIns="45700" rIns="91433" bIns="45700" rtlCol="0" anchor="ctr" anchorCtr="0">
            <a:normAutofit/>
          </a:bodyPr>
          <a:lstStyle/>
          <a:p>
            <a:pPr>
              <a:spcBef>
                <a:spcPts val="0"/>
              </a:spcBef>
              <a:buClr>
                <a:schemeClr val="dk1"/>
              </a:buClr>
              <a:buSzPts val="3300"/>
            </a:pPr>
            <a:r>
              <a:rPr lang="sk" sz="2800" dirty="0">
                <a:latin typeface="Montserrat ExtraBold"/>
                <a:ea typeface="Montserrat ExtraBold"/>
                <a:cs typeface="Montserrat ExtraBold"/>
                <a:sym typeface="Montserrat ExtraBold"/>
              </a:rPr>
              <a:t>VEĽKÝ ODRAZ SPRACOVATEĽSKÉHO SEKTORA</a:t>
            </a:r>
            <a:endParaRPr sz="2800" dirty="0"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112" name="Google Shape;112;p20"/>
          <p:cNvSpPr txBox="1">
            <a:spLocks noGrp="1"/>
          </p:cNvSpPr>
          <p:nvPr>
            <p:ph type="body" idx="1"/>
          </p:nvPr>
        </p:nvSpPr>
        <p:spPr>
          <a:xfrm>
            <a:off x="1346533" y="814783"/>
            <a:ext cx="10384800" cy="78479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33" tIns="45700" rIns="91433" bIns="45700" rtlCol="0" anchor="t" anchorCtr="0">
            <a:spAutoFit/>
          </a:bodyPr>
          <a:lstStyle/>
          <a:p>
            <a:pPr>
              <a:spcBef>
                <a:spcPts val="0"/>
              </a:spcBef>
            </a:pPr>
            <a:r>
              <a:rPr lang="sk" sz="2500">
                <a:sym typeface="Montserrat Medium"/>
              </a:rPr>
              <a:t>Výrobný sektor v silnej expanzii pre predzásobenie sa</a:t>
            </a:r>
          </a:p>
          <a:p>
            <a:pPr>
              <a:spcBef>
                <a:spcPts val="0"/>
              </a:spcBef>
            </a:pPr>
            <a:r>
              <a:rPr lang="sk" sz="2500">
                <a:sym typeface="Montserrat Medium"/>
              </a:rPr>
              <a:t>Napätie na Blízkom východe podkopáva nateraz sentiment v službách</a:t>
            </a:r>
            <a:endParaRPr sz="2500">
              <a:sym typeface="Montserrat Medium"/>
            </a:endParaRPr>
          </a:p>
        </p:txBody>
      </p:sp>
      <p:sp>
        <p:nvSpPr>
          <p:cNvPr id="114" name="Google Shape;114;p20"/>
          <p:cNvSpPr txBox="1"/>
          <p:nvPr/>
        </p:nvSpPr>
        <p:spPr>
          <a:xfrm>
            <a:off x="731016" y="1644123"/>
            <a:ext cx="10949600" cy="7222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spAutoFit/>
          </a:bodyPr>
          <a:lstStyle/>
          <a:p>
            <a:pPr algn="ctr">
              <a:lnSpc>
                <a:spcPct val="115000"/>
              </a:lnSpc>
              <a:spcAft>
                <a:spcPts val="1600"/>
              </a:spcAft>
            </a:pPr>
            <a:r>
              <a:rPr lang="sk" sz="2400">
                <a:latin typeface="Montserrat Medium"/>
                <a:ea typeface="Montserrat Medium"/>
                <a:cs typeface="Montserrat Medium"/>
                <a:sym typeface="Montserrat Medium"/>
              </a:rPr>
              <a:t>PMI VÝROBY (bodkované) A SLUŽIEB </a:t>
            </a:r>
            <a:endParaRPr sz="240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3" name="Obdĺžnik 2">
            <a:extLst>
              <a:ext uri="{FF2B5EF4-FFF2-40B4-BE49-F238E27FC236}">
                <a16:creationId xmlns:a16="http://schemas.microsoft.com/office/drawing/2014/main" id="{D1C670AF-220C-7ED3-30E2-CD027D2E5B33}"/>
              </a:ext>
            </a:extLst>
          </p:cNvPr>
          <p:cNvSpPr/>
          <p:nvPr/>
        </p:nvSpPr>
        <p:spPr>
          <a:xfrm>
            <a:off x="11144250" y="2771775"/>
            <a:ext cx="587083" cy="1485900"/>
          </a:xfrm>
          <a:prstGeom prst="rect">
            <a:avLst/>
          </a:prstGeom>
          <a:solidFill>
            <a:schemeClr val="accent1">
              <a:alpha val="33000"/>
            </a:schemeClr>
          </a:solidFill>
          <a:ln>
            <a:solidFill>
              <a:schemeClr val="accent1">
                <a:shade val="15000"/>
                <a:alpha val="12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4" name="BlokTextu 3">
            <a:extLst>
              <a:ext uri="{FF2B5EF4-FFF2-40B4-BE49-F238E27FC236}">
                <a16:creationId xmlns:a16="http://schemas.microsoft.com/office/drawing/2014/main" id="{1C79D643-797A-118C-B2A3-1702CE7BE474}"/>
              </a:ext>
            </a:extLst>
          </p:cNvPr>
          <p:cNvSpPr txBox="1"/>
          <p:nvPr/>
        </p:nvSpPr>
        <p:spPr>
          <a:xfrm>
            <a:off x="7824216" y="4269231"/>
            <a:ext cx="17805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b="1">
                <a:solidFill>
                  <a:schemeClr val="accent1"/>
                </a:solidFill>
              </a:rPr>
              <a:t>Eurozóna výroba</a:t>
            </a:r>
          </a:p>
        </p:txBody>
      </p:sp>
      <p:sp>
        <p:nvSpPr>
          <p:cNvPr id="5" name="BlokTextu 4">
            <a:extLst>
              <a:ext uri="{FF2B5EF4-FFF2-40B4-BE49-F238E27FC236}">
                <a16:creationId xmlns:a16="http://schemas.microsoft.com/office/drawing/2014/main" id="{69491EAA-FD05-485F-D8A6-5F1BC9F7943F}"/>
              </a:ext>
            </a:extLst>
          </p:cNvPr>
          <p:cNvSpPr txBox="1"/>
          <p:nvPr/>
        </p:nvSpPr>
        <p:spPr>
          <a:xfrm>
            <a:off x="9419850" y="4724793"/>
            <a:ext cx="1227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b="1">
                <a:solidFill>
                  <a:srgbClr val="FF0000"/>
                </a:solidFill>
              </a:rPr>
              <a:t>USA služby</a:t>
            </a:r>
          </a:p>
        </p:txBody>
      </p:sp>
      <p:sp>
        <p:nvSpPr>
          <p:cNvPr id="6" name="BlokTextu 5">
            <a:extLst>
              <a:ext uri="{FF2B5EF4-FFF2-40B4-BE49-F238E27FC236}">
                <a16:creationId xmlns:a16="http://schemas.microsoft.com/office/drawing/2014/main" id="{996261F8-B96D-1AF6-C8E8-721C5E45443D}"/>
              </a:ext>
            </a:extLst>
          </p:cNvPr>
          <p:cNvSpPr txBox="1"/>
          <p:nvPr/>
        </p:nvSpPr>
        <p:spPr>
          <a:xfrm>
            <a:off x="9604768" y="5029211"/>
            <a:ext cx="12201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b="1">
                <a:solidFill>
                  <a:schemeClr val="tx1">
                    <a:lumMod val="95000"/>
                    <a:lumOff val="5000"/>
                  </a:schemeClr>
                </a:solidFill>
              </a:rPr>
              <a:t>svet služby</a:t>
            </a:r>
          </a:p>
        </p:txBody>
      </p:sp>
      <p:sp>
        <p:nvSpPr>
          <p:cNvPr id="113" name="Google Shape;113;p20"/>
          <p:cNvSpPr txBox="1"/>
          <p:nvPr/>
        </p:nvSpPr>
        <p:spPr>
          <a:xfrm>
            <a:off x="7695450" y="5914964"/>
            <a:ext cx="3448800" cy="2565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spAutoFit/>
          </a:bodyPr>
          <a:lstStyle/>
          <a:p>
            <a:pPr algn="r">
              <a:buSzPts val="1100"/>
            </a:pPr>
            <a:r>
              <a:rPr lang="sk" sz="1067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Zdroj: J&amp;T BANKA, Bloomberg</a:t>
            </a:r>
            <a:endParaRPr sz="1067">
              <a:solidFill>
                <a:schemeClr val="dk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2" name="BlokTextu 1">
            <a:extLst>
              <a:ext uri="{FF2B5EF4-FFF2-40B4-BE49-F238E27FC236}">
                <a16:creationId xmlns:a16="http://schemas.microsoft.com/office/drawing/2014/main" id="{278F7790-6D60-83FD-0299-A7E632F9662C}"/>
              </a:ext>
            </a:extLst>
          </p:cNvPr>
          <p:cNvSpPr txBox="1"/>
          <p:nvPr/>
        </p:nvSpPr>
        <p:spPr>
          <a:xfrm>
            <a:off x="10033543" y="2458248"/>
            <a:ext cx="12931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b="1">
                <a:solidFill>
                  <a:srgbClr val="FF6699"/>
                </a:solidFill>
              </a:rPr>
              <a:t>USA výroba</a:t>
            </a:r>
          </a:p>
        </p:txBody>
      </p:sp>
      <p:sp>
        <p:nvSpPr>
          <p:cNvPr id="7" name="BlokTextu 6">
            <a:extLst>
              <a:ext uri="{FF2B5EF4-FFF2-40B4-BE49-F238E27FC236}">
                <a16:creationId xmlns:a16="http://schemas.microsoft.com/office/drawing/2014/main" id="{1508508A-FCFA-9AF2-5804-E8D906CD6EF9}"/>
              </a:ext>
            </a:extLst>
          </p:cNvPr>
          <p:cNvSpPr txBox="1"/>
          <p:nvPr/>
        </p:nvSpPr>
        <p:spPr>
          <a:xfrm>
            <a:off x="9604768" y="5373171"/>
            <a:ext cx="17147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b="1">
                <a:solidFill>
                  <a:schemeClr val="accent5">
                    <a:lumMod val="50000"/>
                  </a:schemeClr>
                </a:solidFill>
              </a:rPr>
              <a:t>Eurozóna služby</a:t>
            </a:r>
          </a:p>
        </p:txBody>
      </p:sp>
      <p:sp>
        <p:nvSpPr>
          <p:cNvPr id="8" name="BlokTextu 7">
            <a:extLst>
              <a:ext uri="{FF2B5EF4-FFF2-40B4-BE49-F238E27FC236}">
                <a16:creationId xmlns:a16="http://schemas.microsoft.com/office/drawing/2014/main" id="{EF34C8DE-551B-28E2-3278-D2F060A64F48}"/>
              </a:ext>
            </a:extLst>
          </p:cNvPr>
          <p:cNvSpPr txBox="1"/>
          <p:nvPr/>
        </p:nvSpPr>
        <p:spPr>
          <a:xfrm>
            <a:off x="10033604" y="3252716"/>
            <a:ext cx="12859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b="1">
                <a:solidFill>
                  <a:schemeClr val="bg1">
                    <a:lumMod val="50000"/>
                  </a:schemeClr>
                </a:solidFill>
              </a:rPr>
              <a:t>svet výroba</a:t>
            </a: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68B1DB2A-DB61-9186-3202-235CA21D45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2785" y="131703"/>
            <a:ext cx="2564249" cy="200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2">
            <a:extLst>
              <a:ext uri="{FF2B5EF4-FFF2-40B4-BE49-F238E27FC236}">
                <a16:creationId xmlns:a16="http://schemas.microsoft.com/office/drawing/2014/main" id="{B9D41A88-D6D2-EF85-9FF4-251B656696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176" y="1655064"/>
            <a:ext cx="10907647" cy="4958677"/>
          </a:xfrm>
          <a:prstGeom prst="rect">
            <a:avLst/>
          </a:prstGeom>
        </p:spPr>
      </p:pic>
      <p:sp>
        <p:nvSpPr>
          <p:cNvPr id="120" name="Google Shape;120;p21"/>
          <p:cNvSpPr txBox="1">
            <a:spLocks noGrp="1"/>
          </p:cNvSpPr>
          <p:nvPr>
            <p:ph type="title"/>
          </p:nvPr>
        </p:nvSpPr>
        <p:spPr>
          <a:xfrm>
            <a:off x="1346533" y="244259"/>
            <a:ext cx="10515600" cy="8900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33" tIns="45700" rIns="91433" bIns="45700" rtlCol="0" anchor="ctr" anchorCtr="0">
            <a:normAutofit/>
          </a:bodyPr>
          <a:lstStyle/>
          <a:p>
            <a:pPr>
              <a:spcBef>
                <a:spcPts val="0"/>
              </a:spcBef>
              <a:buClr>
                <a:schemeClr val="dk1"/>
              </a:buClr>
              <a:buSzPts val="3300"/>
            </a:pPr>
            <a:r>
              <a:rPr lang="sk" sz="2800">
                <a:latin typeface="Montserrat ExtraBold"/>
                <a:ea typeface="Montserrat ExtraBold"/>
                <a:cs typeface="Montserrat ExtraBold"/>
                <a:sym typeface="Montserrat ExtraBold"/>
              </a:rPr>
              <a:t>TECHNOLOGICKÝ ROZMACH VLÁDNE PRIEMYSLU</a:t>
            </a:r>
            <a:endParaRPr sz="2800"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121" name="Google Shape;121;p21"/>
          <p:cNvSpPr txBox="1">
            <a:spLocks noGrp="1"/>
          </p:cNvSpPr>
          <p:nvPr>
            <p:ph type="body" idx="1"/>
          </p:nvPr>
        </p:nvSpPr>
        <p:spPr>
          <a:xfrm>
            <a:off x="1346533" y="1134267"/>
            <a:ext cx="10889600" cy="739906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33" tIns="45700" rIns="91433" bIns="45700" rtlCol="0" anchor="t" anchorCtr="0">
            <a:spAutoFit/>
          </a:bodyPr>
          <a:lstStyle/>
          <a:p>
            <a:pPr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</a:pPr>
            <a:r>
              <a:rPr lang="sk" sz="2500">
                <a:solidFill>
                  <a:schemeClr val="dk1"/>
                </a:solidFill>
                <a:latin typeface="Calibri "/>
                <a:ea typeface="Montserrat Medium"/>
                <a:cs typeface="Montserrat Medium"/>
                <a:sym typeface="Montserrat Medium"/>
              </a:rPr>
              <a:t>Efekt boomu umelej inteligencie, najmä v USA budovanie AI infraštruktúry</a:t>
            </a:r>
            <a:endParaRPr sz="2500">
              <a:solidFill>
                <a:schemeClr val="dk1"/>
              </a:solidFill>
              <a:latin typeface="Calibri 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23" name="Google Shape;123;p21"/>
          <p:cNvSpPr txBox="1"/>
          <p:nvPr/>
        </p:nvSpPr>
        <p:spPr>
          <a:xfrm>
            <a:off x="8670021" y="6552362"/>
            <a:ext cx="3448800" cy="2565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spAutoFit/>
          </a:bodyPr>
          <a:lstStyle/>
          <a:p>
            <a:pPr algn="r">
              <a:buSzPts val="1100"/>
            </a:pPr>
            <a:r>
              <a:rPr lang="sk" sz="1067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Zdroj: OECD</a:t>
            </a:r>
            <a:endParaRPr sz="1067">
              <a:solidFill>
                <a:schemeClr val="dk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FFB46E1B-3645-3FCB-7831-51D851943F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4572" y="144085"/>
            <a:ext cx="2564249" cy="200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EFE734EC-42A7-20DB-28D5-59E413C5C0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267" y="2338600"/>
            <a:ext cx="11743334" cy="432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9" name="Google Shape;149;p24"/>
          <p:cNvSpPr txBox="1">
            <a:spLocks noGrp="1"/>
          </p:cNvSpPr>
          <p:nvPr>
            <p:ph type="title"/>
          </p:nvPr>
        </p:nvSpPr>
        <p:spPr>
          <a:xfrm>
            <a:off x="1393133" y="196425"/>
            <a:ext cx="10515600" cy="8900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33" tIns="45700" rIns="91433" bIns="45700" rtlCol="0" anchor="ctr" anchorCtr="0">
            <a:normAutofit/>
          </a:bodyPr>
          <a:lstStyle/>
          <a:p>
            <a:pPr>
              <a:spcBef>
                <a:spcPts val="0"/>
              </a:spcBef>
              <a:buClr>
                <a:schemeClr val="dk1"/>
              </a:buClr>
              <a:buSzPts val="3300"/>
            </a:pPr>
            <a:r>
              <a:rPr lang="sk" sz="2800">
                <a:latin typeface="Montserrat ExtraBold"/>
                <a:ea typeface="Montserrat ExtraBold"/>
                <a:cs typeface="Montserrat ExtraBold"/>
                <a:sym typeface="Montserrat ExtraBold"/>
              </a:rPr>
              <a:t>SPOTREBITELIA SÚ REZERVOVANÍ</a:t>
            </a:r>
            <a:endParaRPr sz="2800"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150" name="Google Shape;150;p24"/>
          <p:cNvSpPr txBox="1"/>
          <p:nvPr/>
        </p:nvSpPr>
        <p:spPr>
          <a:xfrm>
            <a:off x="8572923" y="2804435"/>
            <a:ext cx="2455600" cy="2565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spAutoFit/>
          </a:bodyPr>
          <a:lstStyle/>
          <a:p>
            <a:pPr algn="r">
              <a:buSzPts val="1100"/>
            </a:pPr>
            <a:r>
              <a:rPr lang="sk" sz="1067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Zdroj: Bloomberg, J&amp;T BANKA</a:t>
            </a:r>
            <a:endParaRPr sz="1067">
              <a:solidFill>
                <a:schemeClr val="dk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151" name="Google Shape;151;p24"/>
          <p:cNvSpPr txBox="1">
            <a:spLocks noGrp="1"/>
          </p:cNvSpPr>
          <p:nvPr>
            <p:ph type="body" idx="1"/>
          </p:nvPr>
        </p:nvSpPr>
        <p:spPr>
          <a:xfrm>
            <a:off x="283267" y="1029500"/>
            <a:ext cx="11496533" cy="5848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33" tIns="45700" rIns="91433" bIns="45700" rtlCol="0" anchor="t" anchorCtr="0">
            <a:sp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</a:pPr>
            <a:r>
              <a:rPr lang="sk" sz="1867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Prvé signály zlepšovania sentimentu pri ústupe obchodnej neistoty, no Irán vytvára otázniky</a:t>
            </a:r>
            <a:endParaRPr sz="1867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52" name="Google Shape;152;p24"/>
          <p:cNvSpPr txBox="1"/>
          <p:nvPr/>
        </p:nvSpPr>
        <p:spPr>
          <a:xfrm>
            <a:off x="465742" y="1935426"/>
            <a:ext cx="11131581" cy="6868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spAutoFit/>
          </a:bodyPr>
          <a:lstStyle/>
          <a:p>
            <a:pPr algn="ctr">
              <a:lnSpc>
                <a:spcPct val="115000"/>
              </a:lnSpc>
              <a:spcAft>
                <a:spcPts val="1600"/>
              </a:spcAft>
            </a:pPr>
            <a:r>
              <a:rPr lang="sk" sz="2200" dirty="0">
                <a:latin typeface="Montserrat Medium"/>
                <a:ea typeface="Montserrat Medium"/>
                <a:cs typeface="Montserrat Medium"/>
                <a:sym typeface="Montserrat Medium"/>
              </a:rPr>
              <a:t>SPOTREBITEĽSKÁ DÔVERA ZAOSTÁVA ZA PREDKOVIDOVÝMI ÚROVŇAMI</a:t>
            </a:r>
            <a:endParaRPr sz="2200" dirty="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2" name="BlokTextu 1">
            <a:extLst>
              <a:ext uri="{FF2B5EF4-FFF2-40B4-BE49-F238E27FC236}">
                <a16:creationId xmlns:a16="http://schemas.microsoft.com/office/drawing/2014/main" id="{78D9BEDE-12BE-6F30-CBA5-527B5AF86D40}"/>
              </a:ext>
            </a:extLst>
          </p:cNvPr>
          <p:cNvSpPr txBox="1"/>
          <p:nvPr/>
        </p:nvSpPr>
        <p:spPr>
          <a:xfrm>
            <a:off x="9458090" y="3545302"/>
            <a:ext cx="20633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b="1">
                <a:solidFill>
                  <a:srgbClr val="0070C0"/>
                </a:solidFill>
              </a:rPr>
              <a:t>Eurozóna (pravá os)</a:t>
            </a:r>
          </a:p>
        </p:txBody>
      </p:sp>
      <p:sp>
        <p:nvSpPr>
          <p:cNvPr id="3" name="BlokTextu 2">
            <a:extLst>
              <a:ext uri="{FF2B5EF4-FFF2-40B4-BE49-F238E27FC236}">
                <a16:creationId xmlns:a16="http://schemas.microsoft.com/office/drawing/2014/main" id="{4AAA7874-D1DC-1818-DA78-B9E9012001A9}"/>
              </a:ext>
            </a:extLst>
          </p:cNvPr>
          <p:cNvSpPr txBox="1"/>
          <p:nvPr/>
        </p:nvSpPr>
        <p:spPr>
          <a:xfrm>
            <a:off x="8877097" y="5243700"/>
            <a:ext cx="5809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b="1">
                <a:solidFill>
                  <a:srgbClr val="FF0000"/>
                </a:solidFill>
              </a:rPr>
              <a:t>USA</a:t>
            </a:r>
          </a:p>
        </p:txBody>
      </p:sp>
      <p:sp>
        <p:nvSpPr>
          <p:cNvPr id="6" name="BlokTextu 5">
            <a:extLst>
              <a:ext uri="{FF2B5EF4-FFF2-40B4-BE49-F238E27FC236}">
                <a16:creationId xmlns:a16="http://schemas.microsoft.com/office/drawing/2014/main" id="{CAEF5611-1DC4-6DC5-59D7-09B621011BE1}"/>
              </a:ext>
            </a:extLst>
          </p:cNvPr>
          <p:cNvSpPr txBox="1"/>
          <p:nvPr/>
        </p:nvSpPr>
        <p:spPr>
          <a:xfrm>
            <a:off x="8087665" y="5828500"/>
            <a:ext cx="5998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b="1">
                <a:solidFill>
                  <a:schemeClr val="tx1">
                    <a:lumMod val="95000"/>
                    <a:lumOff val="5000"/>
                  </a:schemeClr>
                </a:solidFill>
              </a:rPr>
              <a:t>Čína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8AF42A74-62AC-3136-BE96-1CE1A16564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8090" y="164635"/>
            <a:ext cx="2564249" cy="200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25"/>
          <p:cNvSpPr txBox="1">
            <a:spLocks noGrp="1"/>
          </p:cNvSpPr>
          <p:nvPr>
            <p:ph type="title"/>
          </p:nvPr>
        </p:nvSpPr>
        <p:spPr>
          <a:xfrm>
            <a:off x="1346533" y="244259"/>
            <a:ext cx="10515600" cy="8900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33" tIns="45700" rIns="91433" bIns="45700" rtlCol="0" anchor="ctr" anchorCtr="0">
            <a:normAutofit/>
          </a:bodyPr>
          <a:lstStyle/>
          <a:p>
            <a:pPr>
              <a:spcBef>
                <a:spcPts val="0"/>
              </a:spcBef>
              <a:buClr>
                <a:schemeClr val="dk1"/>
              </a:buClr>
              <a:buSzPts val="3300"/>
            </a:pPr>
            <a:r>
              <a:rPr lang="sk" sz="2667">
                <a:latin typeface="Montserrat ExtraBold"/>
                <a:ea typeface="Montserrat ExtraBold"/>
                <a:cs typeface="Montserrat ExtraBold"/>
                <a:sym typeface="Montserrat ExtraBold"/>
              </a:rPr>
              <a:t>AMERICKÝ SPOTREBITEĽ JE SILNÝ</a:t>
            </a:r>
            <a:endParaRPr sz="2667"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158" name="Google Shape;158;p25"/>
          <p:cNvSpPr txBox="1">
            <a:spLocks noGrp="1"/>
          </p:cNvSpPr>
          <p:nvPr>
            <p:ph type="body" idx="1"/>
          </p:nvPr>
        </p:nvSpPr>
        <p:spPr>
          <a:xfrm>
            <a:off x="1343000" y="1029501"/>
            <a:ext cx="10436800" cy="1015622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33" tIns="45700" rIns="91433" bIns="45700" rtlCol="0" anchor="t" anchorCtr="0">
            <a:sp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sk" sz="2500">
                <a:solidFill>
                  <a:schemeClr val="dk1"/>
                </a:solidFill>
                <a:latin typeface="Calibri "/>
                <a:ea typeface="Montserrat Medium"/>
                <a:cs typeface="Montserrat Medium"/>
                <a:sym typeface="Montserrat Medium"/>
              </a:rPr>
              <a:t>Rekordné ceny nehnuteľností, rekordné ceny akcií, rekordné bohatstvo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sk" sz="2500">
                <a:solidFill>
                  <a:schemeClr val="dk1"/>
                </a:solidFill>
                <a:latin typeface="Calibri "/>
                <a:ea typeface="Montserrat Medium"/>
                <a:cs typeface="Montserrat Medium"/>
                <a:sym typeface="Montserrat Medium"/>
              </a:rPr>
              <a:t>K-tvar : 10 percent domácností drží väčšinu spotreby</a:t>
            </a:r>
            <a:endParaRPr sz="2500">
              <a:solidFill>
                <a:schemeClr val="dk1"/>
              </a:solidFill>
              <a:latin typeface="Calibri 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160" name="Google Shape;160;p25" title="slide11_1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0718" y="2344866"/>
            <a:ext cx="5423154" cy="3991829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Obrázok 1" descr="Obrázok">
            <a:extLst>
              <a:ext uri="{FF2B5EF4-FFF2-40B4-BE49-F238E27FC236}">
                <a16:creationId xmlns:a16="http://schemas.microsoft.com/office/drawing/2014/main" id="{9A18063D-F4F8-12E1-0D3A-9D6F098E18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88" y="2258257"/>
            <a:ext cx="4628197" cy="4078438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6FBDA27-3DFD-0792-0D59-95DEDE490A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7543" y="244259"/>
            <a:ext cx="2564249" cy="200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>
            <a:extLst>
              <a:ext uri="{FF2B5EF4-FFF2-40B4-BE49-F238E27FC236}">
                <a16:creationId xmlns:a16="http://schemas.microsoft.com/office/drawing/2014/main" id="{62419B5A-AA57-2076-F7D9-04C0CBB39E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513" y="1850715"/>
            <a:ext cx="11589831" cy="47873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B70E806A-08C9-A6EE-98DC-16D33F88EB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3813"/>
            <a:ext cx="10515600" cy="1006475"/>
          </a:xfrm>
        </p:spPr>
        <p:txBody>
          <a:bodyPr/>
          <a:lstStyle/>
          <a:p>
            <a:pPr>
              <a:spcBef>
                <a:spcPts val="0"/>
              </a:spcBef>
              <a:buClr>
                <a:schemeClr val="dk1"/>
              </a:buClr>
              <a:buSzPts val="3300"/>
            </a:pPr>
            <a:r>
              <a:rPr lang="sk-SK" sz="2800" dirty="0">
                <a:latin typeface="Montserrat ExtraBold"/>
              </a:rPr>
              <a:t>GEOPOLITICKÁ NERVOZITA NA BLÍZKOM VÝCHODE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B496C9F1-30F9-A792-C7E1-BAB659101A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1" y="844240"/>
            <a:ext cx="11969496" cy="4351338"/>
          </a:xfrm>
        </p:spPr>
        <p:txBody>
          <a:bodyPr>
            <a:normAutofit/>
          </a:bodyPr>
          <a:lstStyle/>
          <a:p>
            <a:pPr>
              <a:spcBef>
                <a:spcPts val="600"/>
              </a:spcBef>
            </a:pPr>
            <a:r>
              <a:rPr lang="sk-SK" sz="2500" dirty="0"/>
              <a:t>Znamená zablokovaný </a:t>
            </a:r>
            <a:r>
              <a:rPr lang="sk-SK" sz="2500" dirty="0" err="1"/>
              <a:t>Hormuzský</a:t>
            </a:r>
            <a:r>
              <a:rPr lang="sk-SK" sz="2500" dirty="0"/>
              <a:t> prieliv</a:t>
            </a:r>
          </a:p>
          <a:p>
            <a:pPr>
              <a:spcBef>
                <a:spcPts val="600"/>
              </a:spcBef>
            </a:pPr>
            <a:r>
              <a:rPr lang="sk-SK" sz="2500" dirty="0"/>
              <a:t>Od začiatku dvojitej blokády majú problémy aj čínske tankery s iránskou ropou</a:t>
            </a:r>
          </a:p>
        </p:txBody>
      </p:sp>
      <p:sp>
        <p:nvSpPr>
          <p:cNvPr id="4" name="BlokTextu 3">
            <a:extLst>
              <a:ext uri="{FF2B5EF4-FFF2-40B4-BE49-F238E27FC236}">
                <a16:creationId xmlns:a16="http://schemas.microsoft.com/office/drawing/2014/main" id="{1FB31426-56C3-0A12-ABF0-9B5A7176F6B2}"/>
              </a:ext>
            </a:extLst>
          </p:cNvPr>
          <p:cNvSpPr txBox="1"/>
          <p:nvPr/>
        </p:nvSpPr>
        <p:spPr>
          <a:xfrm>
            <a:off x="9352598" y="1936742"/>
            <a:ext cx="18092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/>
              <a:t>Zdroj: Bloomberg</a:t>
            </a:r>
          </a:p>
        </p:txBody>
      </p:sp>
      <p:sp>
        <p:nvSpPr>
          <p:cNvPr id="5" name="BlokTextu 4">
            <a:extLst>
              <a:ext uri="{FF2B5EF4-FFF2-40B4-BE49-F238E27FC236}">
                <a16:creationId xmlns:a16="http://schemas.microsoft.com/office/drawing/2014/main" id="{D01D7802-EC77-2069-111D-1BE6FD34FFCA}"/>
              </a:ext>
            </a:extLst>
          </p:cNvPr>
          <p:cNvSpPr txBox="1"/>
          <p:nvPr/>
        </p:nvSpPr>
        <p:spPr>
          <a:xfrm>
            <a:off x="4123944" y="1872097"/>
            <a:ext cx="37146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/>
              <a:t>POČET LODÍ CEZ HORMUZSKÝ PRIELIV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F7F1B113-E44C-292F-568E-CA8AA27927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2095" y="935983"/>
            <a:ext cx="2564249" cy="200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93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26"/>
          <p:cNvSpPr txBox="1"/>
          <p:nvPr/>
        </p:nvSpPr>
        <p:spPr>
          <a:xfrm>
            <a:off x="9021133" y="6449900"/>
            <a:ext cx="2903600" cy="2565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spAutoFit/>
          </a:bodyPr>
          <a:lstStyle/>
          <a:p>
            <a:pPr algn="r"/>
            <a:r>
              <a:rPr lang="sk" sz="1067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Zdroj: OECD</a:t>
            </a:r>
            <a:endParaRPr sz="1067">
              <a:solidFill>
                <a:schemeClr val="dk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167" name="Google Shape;167;p26"/>
          <p:cNvSpPr txBox="1"/>
          <p:nvPr/>
        </p:nvSpPr>
        <p:spPr>
          <a:xfrm>
            <a:off x="1071137" y="1785015"/>
            <a:ext cx="10734400" cy="55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spAutoFit/>
          </a:bodyPr>
          <a:lstStyle/>
          <a:p>
            <a:pPr algn="ctr">
              <a:lnSpc>
                <a:spcPct val="115000"/>
              </a:lnSpc>
              <a:spcAft>
                <a:spcPts val="1600"/>
              </a:spcAft>
            </a:pPr>
            <a:r>
              <a:rPr lang="sk" sz="1467">
                <a:latin typeface="Montserrat Medium"/>
                <a:ea typeface="Montserrat Medium"/>
                <a:cs typeface="Montserrat Medium"/>
                <a:sym typeface="Montserrat Medium"/>
              </a:rPr>
              <a:t>MIERA ÚSPOR DOMÁCNOSTÍ</a:t>
            </a:r>
            <a:endParaRPr sz="1467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68" name="Google Shape;168;p26"/>
          <p:cNvSpPr txBox="1">
            <a:spLocks noGrp="1"/>
          </p:cNvSpPr>
          <p:nvPr>
            <p:ph type="title"/>
          </p:nvPr>
        </p:nvSpPr>
        <p:spPr>
          <a:xfrm>
            <a:off x="1346533" y="244259"/>
            <a:ext cx="10515600" cy="8900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33" tIns="45700" rIns="91433" bIns="45700" rtlCol="0" anchor="ctr" anchorCtr="0">
            <a:normAutofit/>
          </a:bodyPr>
          <a:lstStyle/>
          <a:p>
            <a:pPr>
              <a:spcBef>
                <a:spcPts val="0"/>
              </a:spcBef>
              <a:buClr>
                <a:schemeClr val="dk1"/>
              </a:buClr>
              <a:buSzPts val="3300"/>
            </a:pPr>
            <a:r>
              <a:rPr lang="sk" sz="2800">
                <a:latin typeface="Montserrat ExtraBold"/>
                <a:ea typeface="Montserrat ExtraBold"/>
                <a:cs typeface="Montserrat ExtraBold"/>
                <a:sym typeface="Montserrat ExtraBold"/>
              </a:rPr>
              <a:t>EURÓPSKY SPOTREBITEĽ MÁ VEĽA ÚSPOR</a:t>
            </a:r>
            <a:endParaRPr sz="2800"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169" name="Google Shape;169;p26"/>
          <p:cNvSpPr txBox="1">
            <a:spLocks noGrp="1"/>
          </p:cNvSpPr>
          <p:nvPr>
            <p:ph type="body" idx="1"/>
          </p:nvPr>
        </p:nvSpPr>
        <p:spPr>
          <a:xfrm>
            <a:off x="1346533" y="1134267"/>
            <a:ext cx="10889600" cy="627888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33" tIns="45700" rIns="91433" bIns="45700" rtlCol="0" anchor="t" anchorCtr="0">
            <a:spAutoFit/>
          </a:bodyPr>
          <a:lstStyle/>
          <a:p>
            <a:pPr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</a:pPr>
            <a:r>
              <a:rPr lang="sk" sz="1867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Pri znižovaní úrokových sadzieb a po poklese neistoty ich bude míňať</a:t>
            </a:r>
            <a:endParaRPr sz="1867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170" name="Google Shape;170;p26" title="slide12_ miera uspor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3200" y="2180521"/>
            <a:ext cx="11658936" cy="466814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0C0A3383-EA5B-189C-31B8-470D1432B8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4884" y="221399"/>
            <a:ext cx="2564249" cy="200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27"/>
          <p:cNvSpPr txBox="1">
            <a:spLocks noGrp="1"/>
          </p:cNvSpPr>
          <p:nvPr>
            <p:ph type="title"/>
          </p:nvPr>
        </p:nvSpPr>
        <p:spPr>
          <a:xfrm>
            <a:off x="1343000" y="139492"/>
            <a:ext cx="10515600" cy="8900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33" tIns="45700" rIns="91433" bIns="45700" rtlCol="0" anchor="ctr" anchorCtr="0">
            <a:normAutofit/>
          </a:bodyPr>
          <a:lstStyle/>
          <a:p>
            <a:pPr>
              <a:spcBef>
                <a:spcPts val="0"/>
              </a:spcBef>
              <a:buClr>
                <a:schemeClr val="dk1"/>
              </a:buClr>
              <a:buSzPts val="3300"/>
            </a:pPr>
            <a:r>
              <a:rPr lang="sk" sz="2800" dirty="0">
                <a:latin typeface="Montserrat ExtraBold"/>
                <a:ea typeface="Montserrat ExtraBold"/>
                <a:cs typeface="Montserrat ExtraBold"/>
                <a:sym typeface="Montserrat ExtraBold"/>
              </a:rPr>
              <a:t>SOLÍDNE TRHY PRÁCE </a:t>
            </a:r>
            <a:endParaRPr sz="2800" dirty="0"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176" name="Google Shape;176;p27"/>
          <p:cNvSpPr txBox="1">
            <a:spLocks noGrp="1"/>
          </p:cNvSpPr>
          <p:nvPr>
            <p:ph type="body" idx="1"/>
          </p:nvPr>
        </p:nvSpPr>
        <p:spPr>
          <a:xfrm>
            <a:off x="1343000" y="927900"/>
            <a:ext cx="10663200" cy="627888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33" tIns="45700" rIns="91433" bIns="45700" rtlCol="0" anchor="t" anchorCtr="0">
            <a:spAutoFit/>
          </a:bodyPr>
          <a:lstStyle/>
          <a:p>
            <a:pPr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</a:pPr>
            <a:r>
              <a:rPr lang="sk" sz="1867" dirty="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Ale chladnú s pomalšou tvorbou pracovných miest a spomaľovaním rastu platov</a:t>
            </a:r>
            <a:endParaRPr sz="1867" dirty="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77" name="Google Shape;177;p27"/>
          <p:cNvSpPr txBox="1"/>
          <p:nvPr/>
        </p:nvSpPr>
        <p:spPr>
          <a:xfrm>
            <a:off x="846967" y="1932868"/>
            <a:ext cx="4944400" cy="7222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spAutoFit/>
          </a:bodyPr>
          <a:lstStyle/>
          <a:p>
            <a:pPr algn="ctr">
              <a:lnSpc>
                <a:spcPct val="115000"/>
              </a:lnSpc>
              <a:spcAft>
                <a:spcPts val="1600"/>
              </a:spcAft>
            </a:pPr>
            <a:r>
              <a:rPr lang="sk" sz="2400">
                <a:latin typeface="Montserrat Medium"/>
                <a:ea typeface="Montserrat Medium"/>
                <a:cs typeface="Montserrat Medium"/>
                <a:sym typeface="Montserrat Medium"/>
              </a:rPr>
              <a:t>MIERA NEZAMESTNANOSTI</a:t>
            </a:r>
            <a:endParaRPr sz="240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78" name="Google Shape;178;p27"/>
          <p:cNvSpPr txBox="1"/>
          <p:nvPr/>
        </p:nvSpPr>
        <p:spPr>
          <a:xfrm>
            <a:off x="6762265" y="1937380"/>
            <a:ext cx="5024400" cy="7222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spAutoFit/>
          </a:bodyPr>
          <a:lstStyle/>
          <a:p>
            <a:pPr algn="ctr">
              <a:lnSpc>
                <a:spcPct val="115000"/>
              </a:lnSpc>
              <a:spcAft>
                <a:spcPts val="1600"/>
              </a:spcAft>
            </a:pPr>
            <a:r>
              <a:rPr lang="sk" sz="2400">
                <a:latin typeface="Montserrat Medium"/>
                <a:ea typeface="Montserrat Medium"/>
                <a:cs typeface="Montserrat Medium"/>
                <a:sym typeface="Montserrat Medium"/>
              </a:rPr>
              <a:t>MEDZIROČNÝ RAST MIEZD</a:t>
            </a:r>
            <a:endParaRPr sz="240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179" name="Google Shape;179;p27" title="slide13_1_ miera_neza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4800" y="2331848"/>
            <a:ext cx="5944600" cy="44439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27" title="slide13_2_rast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52600" y="2165568"/>
            <a:ext cx="5600501" cy="4654329"/>
          </a:xfrm>
          <a:prstGeom prst="rect">
            <a:avLst/>
          </a:prstGeom>
          <a:noFill/>
          <a:ln>
            <a:noFill/>
          </a:ln>
        </p:spPr>
      </p:pic>
      <p:sp>
        <p:nvSpPr>
          <p:cNvPr id="181" name="Google Shape;181;p27"/>
          <p:cNvSpPr txBox="1"/>
          <p:nvPr/>
        </p:nvSpPr>
        <p:spPr>
          <a:xfrm>
            <a:off x="5100513" y="6507897"/>
            <a:ext cx="2455600" cy="2565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spAutoFit/>
          </a:bodyPr>
          <a:lstStyle/>
          <a:p>
            <a:pPr algn="ctr"/>
            <a:r>
              <a:rPr lang="sk" sz="1067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Zdroj: Bloomberg, J&amp;T BANKA</a:t>
            </a:r>
            <a:endParaRPr sz="1067">
              <a:solidFill>
                <a:schemeClr val="dk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F19A9342-F457-CD7B-7708-3AA908DB00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1951" y="171280"/>
            <a:ext cx="2564249" cy="200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>
            <a:extLst>
              <a:ext uri="{FF2B5EF4-FFF2-40B4-BE49-F238E27FC236}">
                <a16:creationId xmlns:a16="http://schemas.microsoft.com/office/drawing/2014/main" id="{5514CFC5-3D97-71AD-637A-B004BC837F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934" y="1689207"/>
            <a:ext cx="11504538" cy="4897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0" name="Google Shape;250;p35"/>
          <p:cNvSpPr txBox="1">
            <a:spLocks noGrp="1"/>
          </p:cNvSpPr>
          <p:nvPr>
            <p:ph type="title"/>
          </p:nvPr>
        </p:nvSpPr>
        <p:spPr>
          <a:xfrm>
            <a:off x="1328500" y="158422"/>
            <a:ext cx="10515600" cy="8900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33" tIns="45700" rIns="91433" bIns="45700" rtlCol="0" anchor="ctr" anchorCtr="0">
            <a:normAutofit/>
          </a:bodyPr>
          <a:lstStyle/>
          <a:p>
            <a:pPr>
              <a:spcBef>
                <a:spcPts val="0"/>
              </a:spcBef>
              <a:buClr>
                <a:schemeClr val="dk1"/>
              </a:buClr>
              <a:buSzPts val="3300"/>
            </a:pPr>
            <a:r>
              <a:rPr lang="sk" sz="2800" dirty="0">
                <a:latin typeface="Montserrat ExtraBold"/>
                <a:ea typeface="Montserrat ExtraBold"/>
                <a:cs typeface="Montserrat ExtraBold"/>
                <a:sym typeface="Montserrat ExtraBold"/>
              </a:rPr>
              <a:t>JEDNODUCHÝ PRÍSTUP KU KAPITÁLU</a:t>
            </a:r>
            <a:endParaRPr sz="2800" dirty="0"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251" name="Google Shape;251;p35"/>
          <p:cNvSpPr txBox="1">
            <a:spLocks noGrp="1"/>
          </p:cNvSpPr>
          <p:nvPr>
            <p:ph type="body" idx="1"/>
          </p:nvPr>
        </p:nvSpPr>
        <p:spPr>
          <a:xfrm>
            <a:off x="1328500" y="836364"/>
            <a:ext cx="10663200" cy="8617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33" tIns="45700" rIns="91433" bIns="45700" rtlCol="0" anchor="t" anchorCtr="0">
            <a:sp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sk" sz="2500" dirty="0">
                <a:solidFill>
                  <a:schemeClr val="dk1"/>
                </a:solidFill>
                <a:latin typeface="Calibri "/>
                <a:ea typeface="Montserrat Medium"/>
                <a:cs typeface="Montserrat Medium"/>
                <a:sym typeface="Montserrat Medium"/>
              </a:rPr>
              <a:t>Uvoľňovanie finančných podmienok od momentu zvoľňovania colného napätia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sk" sz="2500" dirty="0">
                <a:solidFill>
                  <a:schemeClr val="dk1"/>
                </a:solidFill>
                <a:latin typeface="Calibri "/>
                <a:ea typeface="Montserrat Medium"/>
                <a:cs typeface="Montserrat Medium"/>
                <a:sym typeface="Montserrat Medium"/>
              </a:rPr>
              <a:t>Krátke sprísnenie po začiatku konfliktu na Blízkom východe</a:t>
            </a:r>
            <a:endParaRPr sz="2500" dirty="0">
              <a:solidFill>
                <a:schemeClr val="dk1"/>
              </a:solidFill>
              <a:latin typeface="Calibri 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253" name="Google Shape;253;p35"/>
          <p:cNvSpPr txBox="1"/>
          <p:nvPr/>
        </p:nvSpPr>
        <p:spPr>
          <a:xfrm>
            <a:off x="1603300" y="1752201"/>
            <a:ext cx="9966000" cy="7222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spAutoFit/>
          </a:bodyPr>
          <a:lstStyle/>
          <a:p>
            <a:pPr algn="ctr">
              <a:lnSpc>
                <a:spcPct val="115000"/>
              </a:lnSpc>
              <a:spcAft>
                <a:spcPts val="1600"/>
              </a:spcAft>
            </a:pPr>
            <a:r>
              <a:rPr lang="sk" sz="2400" dirty="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FINANČNÉ PODMIENKY</a:t>
            </a:r>
            <a:endParaRPr sz="2400" dirty="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2" name="BlokTextu 1">
            <a:extLst>
              <a:ext uri="{FF2B5EF4-FFF2-40B4-BE49-F238E27FC236}">
                <a16:creationId xmlns:a16="http://schemas.microsoft.com/office/drawing/2014/main" id="{ED23AC43-9229-D853-3DA7-FD828967207E}"/>
              </a:ext>
            </a:extLst>
          </p:cNvPr>
          <p:cNvSpPr txBox="1"/>
          <p:nvPr/>
        </p:nvSpPr>
        <p:spPr>
          <a:xfrm>
            <a:off x="8500872" y="3881969"/>
            <a:ext cx="6515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b="1">
                <a:solidFill>
                  <a:srgbClr val="0070C0"/>
                </a:solidFill>
              </a:rPr>
              <a:t>-USA</a:t>
            </a:r>
          </a:p>
        </p:txBody>
      </p:sp>
      <p:sp>
        <p:nvSpPr>
          <p:cNvPr id="3" name="BlokTextu 2">
            <a:extLst>
              <a:ext uri="{FF2B5EF4-FFF2-40B4-BE49-F238E27FC236}">
                <a16:creationId xmlns:a16="http://schemas.microsoft.com/office/drawing/2014/main" id="{326F7EB8-FB62-A7E6-E9A5-00A236F3F14C}"/>
              </a:ext>
            </a:extLst>
          </p:cNvPr>
          <p:cNvSpPr txBox="1"/>
          <p:nvPr/>
        </p:nvSpPr>
        <p:spPr>
          <a:xfrm>
            <a:off x="8416046" y="4251301"/>
            <a:ext cx="11421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b="1">
                <a:solidFill>
                  <a:srgbClr val="FF0000"/>
                </a:solidFill>
              </a:rPr>
              <a:t>-eurozóna</a:t>
            </a:r>
          </a:p>
        </p:txBody>
      </p:sp>
      <p:sp>
        <p:nvSpPr>
          <p:cNvPr id="4" name="Google Shape;252;p35">
            <a:extLst>
              <a:ext uri="{FF2B5EF4-FFF2-40B4-BE49-F238E27FC236}">
                <a16:creationId xmlns:a16="http://schemas.microsoft.com/office/drawing/2014/main" id="{2D1ED109-4A17-31FE-452F-C560176C569B}"/>
              </a:ext>
            </a:extLst>
          </p:cNvPr>
          <p:cNvSpPr txBox="1"/>
          <p:nvPr/>
        </p:nvSpPr>
        <p:spPr>
          <a:xfrm>
            <a:off x="7980154" y="5658860"/>
            <a:ext cx="3156000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spAutoFit/>
          </a:bodyPr>
          <a:lstStyle/>
          <a:p>
            <a:pPr algn="r">
              <a:buSzPts val="1100"/>
            </a:pPr>
            <a:r>
              <a:rPr lang="sk" sz="12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Zdroj: J&amp;T BANKA, Bloomberg</a:t>
            </a:r>
            <a:endParaRPr sz="1200">
              <a:solidFill>
                <a:schemeClr val="dk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C563DE52-AC74-9121-5028-A6A2497BBD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3075" y="161744"/>
            <a:ext cx="2564249" cy="200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36"/>
          <p:cNvSpPr txBox="1">
            <a:spLocks noGrp="1"/>
          </p:cNvSpPr>
          <p:nvPr>
            <p:ph type="title"/>
          </p:nvPr>
        </p:nvSpPr>
        <p:spPr>
          <a:xfrm>
            <a:off x="1346533" y="244267"/>
            <a:ext cx="11345600" cy="8900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33" tIns="45700" rIns="91433" bIns="45700" rtlCol="0" anchor="ctr" anchorCtr="0">
            <a:normAutofit/>
          </a:bodyPr>
          <a:lstStyle/>
          <a:p>
            <a:pPr>
              <a:spcBef>
                <a:spcPts val="0"/>
              </a:spcBef>
              <a:buClr>
                <a:schemeClr val="dk1"/>
              </a:buClr>
              <a:buSzPts val="3300"/>
            </a:pPr>
            <a:r>
              <a:rPr lang="sk" sz="2667">
                <a:latin typeface="Montserrat ExtraBold"/>
                <a:ea typeface="Montserrat ExtraBold"/>
                <a:cs typeface="Montserrat ExtraBold"/>
                <a:sym typeface="Montserrat ExtraBold"/>
              </a:rPr>
              <a:t>RIZIKOVÉ PRIRÁŽKY PODNIKOVÝCH DLHOPISOV </a:t>
            </a:r>
            <a:br>
              <a:rPr lang="sk" sz="2667">
                <a:latin typeface="Montserrat ExtraBold"/>
                <a:ea typeface="Montserrat ExtraBold"/>
                <a:cs typeface="Montserrat ExtraBold"/>
                <a:sym typeface="Montserrat ExtraBold"/>
              </a:rPr>
            </a:br>
            <a:r>
              <a:rPr lang="sk" sz="2667">
                <a:latin typeface="Montserrat ExtraBold"/>
                <a:ea typeface="Montserrat ExtraBold"/>
                <a:cs typeface="Montserrat ExtraBold"/>
                <a:sym typeface="Montserrat ExtraBold"/>
              </a:rPr>
              <a:t>NA MUTLIDEKÁDNOM DNE	</a:t>
            </a:r>
            <a:endParaRPr sz="2667"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261" name="Google Shape;261;p36"/>
          <p:cNvSpPr txBox="1">
            <a:spLocks noGrp="1"/>
          </p:cNvSpPr>
          <p:nvPr>
            <p:ph type="body" idx="1"/>
          </p:nvPr>
        </p:nvSpPr>
        <p:spPr>
          <a:xfrm>
            <a:off x="713232" y="1131100"/>
            <a:ext cx="10634472" cy="739906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33" tIns="45700" rIns="91433" bIns="45700" rtlCol="0" anchor="t" anchorCtr="0">
            <a:spAutoFit/>
          </a:bodyPr>
          <a:lstStyle/>
          <a:p>
            <a:pPr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</a:pPr>
            <a:r>
              <a:rPr lang="sk" sz="2500" dirty="0">
                <a:solidFill>
                  <a:schemeClr val="dk1"/>
                </a:solidFill>
                <a:latin typeface="Calibri "/>
                <a:ea typeface="Montserrat Medium"/>
                <a:cs typeface="Montserrat Medium"/>
                <a:sym typeface="Montserrat Medium"/>
              </a:rPr>
              <a:t>Dôvera trhu v ekonomický rast, iránska kríza rozšírila spredy len krátkodobo</a:t>
            </a:r>
            <a:endParaRPr sz="2500" dirty="0">
              <a:solidFill>
                <a:schemeClr val="dk1"/>
              </a:solidFill>
              <a:latin typeface="Calibri 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262" name="Google Shape;262;p36" title="slide19_net2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01801" y="1666875"/>
            <a:ext cx="8034807" cy="4931393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871E07EF-5B0A-AFA7-EDD4-E256382EAD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8074" y="6513567"/>
            <a:ext cx="2564249" cy="200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37"/>
          <p:cNvSpPr txBox="1">
            <a:spLocks noGrp="1"/>
          </p:cNvSpPr>
          <p:nvPr>
            <p:ph type="title"/>
          </p:nvPr>
        </p:nvSpPr>
        <p:spPr>
          <a:xfrm>
            <a:off x="1346533" y="244267"/>
            <a:ext cx="12192000" cy="8900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33" tIns="45700" rIns="91433" bIns="45700" rtlCol="0" anchor="ctr" anchorCtr="0">
            <a:normAutofit/>
          </a:bodyPr>
          <a:lstStyle/>
          <a:p>
            <a:pPr>
              <a:spcBef>
                <a:spcPts val="0"/>
              </a:spcBef>
              <a:buClr>
                <a:schemeClr val="dk1"/>
              </a:buClr>
              <a:buSzPts val="3300"/>
            </a:pPr>
            <a:r>
              <a:rPr lang="sk-SK" sz="2800">
                <a:latin typeface="Montserrat ExtraBold"/>
                <a:ea typeface="Montserrat ExtraBold"/>
                <a:cs typeface="Montserrat ExtraBold"/>
                <a:sym typeface="Montserrat ExtraBold"/>
              </a:rPr>
              <a:t>ÚVEROVÁ AKTIVITA NARASTÁ</a:t>
            </a:r>
            <a:endParaRPr lang="sk-SK" sz="2800" dirty="0"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268" name="Google Shape;268;p37"/>
          <p:cNvSpPr txBox="1">
            <a:spLocks noGrp="1"/>
          </p:cNvSpPr>
          <p:nvPr>
            <p:ph type="body" idx="1"/>
          </p:nvPr>
        </p:nvSpPr>
        <p:spPr>
          <a:xfrm>
            <a:off x="1272733" y="1297100"/>
            <a:ext cx="10663200" cy="5848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33" tIns="45700" rIns="91433" bIns="45700" rtlCol="0" anchor="t" anchorCtr="0">
            <a:sp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</a:pPr>
            <a:r>
              <a:rPr lang="sk-SK" sz="1867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Podpora reflačného vývoja ekonomík, hoci iránska neistota môže spomaliť investície</a:t>
            </a:r>
          </a:p>
        </p:txBody>
      </p:sp>
      <p:pic>
        <p:nvPicPr>
          <p:cNvPr id="269" name="Google Shape;269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3551" y="2110134"/>
            <a:ext cx="11424901" cy="4673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0E869288-497C-8594-CEB2-9452D60954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1684" y="244267"/>
            <a:ext cx="2564249" cy="200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38"/>
          <p:cNvSpPr txBox="1">
            <a:spLocks noGrp="1"/>
          </p:cNvSpPr>
          <p:nvPr>
            <p:ph type="title"/>
          </p:nvPr>
        </p:nvSpPr>
        <p:spPr>
          <a:xfrm>
            <a:off x="1337833" y="110325"/>
            <a:ext cx="10515600" cy="8900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33" tIns="45700" rIns="91433" bIns="45700" rtlCol="0" anchor="ctr" anchorCtr="0">
            <a:normAutofit/>
          </a:bodyPr>
          <a:lstStyle/>
          <a:p>
            <a:pPr>
              <a:spcBef>
                <a:spcPts val="0"/>
              </a:spcBef>
              <a:buClr>
                <a:schemeClr val="dk1"/>
              </a:buClr>
              <a:buSzPts val="3300"/>
            </a:pPr>
            <a:r>
              <a:rPr lang="sk" sz="2800">
                <a:latin typeface="Montserrat ExtraBold"/>
                <a:ea typeface="Montserrat ExtraBold"/>
                <a:cs typeface="Montserrat ExtraBold"/>
                <a:sym typeface="Montserrat ExtraBold"/>
              </a:rPr>
              <a:t>EXPANZÍVNA FIŠKÁLNA POLITIKA</a:t>
            </a:r>
            <a:endParaRPr sz="2800"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275" name="Google Shape;275;p38"/>
          <p:cNvSpPr txBox="1">
            <a:spLocks noGrp="1"/>
          </p:cNvSpPr>
          <p:nvPr>
            <p:ph type="body" idx="1"/>
          </p:nvPr>
        </p:nvSpPr>
        <p:spPr>
          <a:xfrm>
            <a:off x="1343000" y="927901"/>
            <a:ext cx="10663200" cy="97715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33" tIns="45700" rIns="91433" bIns="45700" rtlCol="0" anchor="t" anchorCtr="0">
            <a:spAutoFit/>
          </a:bodyPr>
          <a:lstStyle/>
          <a:p>
            <a:pPr>
              <a:lnSpc>
                <a:spcPct val="115000"/>
              </a:lnSpc>
              <a:spcBef>
                <a:spcPts val="0"/>
              </a:spcBef>
            </a:pPr>
            <a:r>
              <a:rPr lang="sk" sz="2500">
                <a:solidFill>
                  <a:schemeClr val="dk1"/>
                </a:solidFill>
                <a:latin typeface="Calibri "/>
                <a:ea typeface="Montserrat Medium"/>
                <a:cs typeface="Montserrat Medium"/>
                <a:sym typeface="Montserrat Medium"/>
              </a:rPr>
              <a:t>Pomáha ekonomickému rastu, hoci za cenu rastu dlhu</a:t>
            </a:r>
          </a:p>
          <a:p>
            <a:pPr>
              <a:lnSpc>
                <a:spcPct val="115000"/>
              </a:lnSpc>
              <a:spcBef>
                <a:spcPts val="0"/>
              </a:spcBef>
            </a:pPr>
            <a:r>
              <a:rPr lang="sk" sz="2500">
                <a:solidFill>
                  <a:schemeClr val="dk1"/>
                </a:solidFill>
                <a:latin typeface="Calibri "/>
                <a:ea typeface="Montserrat Medium"/>
                <a:cs typeface="Montserrat Medium"/>
                <a:sym typeface="Montserrat Medium"/>
              </a:rPr>
              <a:t>Mala by tlmiť negatívny dopad vojny v Iráne</a:t>
            </a:r>
            <a:endParaRPr sz="2500">
              <a:solidFill>
                <a:schemeClr val="dk1"/>
              </a:solidFill>
              <a:latin typeface="Calibri 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276" name="Google Shape;276;p38"/>
          <p:cNvSpPr txBox="1"/>
          <p:nvPr/>
        </p:nvSpPr>
        <p:spPr>
          <a:xfrm>
            <a:off x="9469035" y="6449900"/>
            <a:ext cx="2455600" cy="2565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spAutoFit/>
          </a:bodyPr>
          <a:lstStyle/>
          <a:p>
            <a:pPr algn="r"/>
            <a:r>
              <a:rPr lang="sk" sz="1067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Zdroj:  OECD</a:t>
            </a:r>
            <a:endParaRPr sz="1067">
              <a:solidFill>
                <a:schemeClr val="dk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277" name="Google Shape;277;p38"/>
          <p:cNvSpPr txBox="1"/>
          <p:nvPr/>
        </p:nvSpPr>
        <p:spPr>
          <a:xfrm>
            <a:off x="1669872" y="1948870"/>
            <a:ext cx="9978800" cy="7222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spAutoFit/>
          </a:bodyPr>
          <a:lstStyle/>
          <a:p>
            <a:pPr algn="ctr">
              <a:lnSpc>
                <a:spcPct val="115000"/>
              </a:lnSpc>
              <a:spcAft>
                <a:spcPts val="1600"/>
              </a:spcAft>
            </a:pPr>
            <a:r>
              <a:rPr lang="sk" sz="24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PRIMÁRNE SCHODKY ROZPOČTOV OECD KRAJÍN (% HDP)</a:t>
            </a:r>
            <a:endParaRPr sz="24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278" name="Google Shape;278;p38" title="slide23_schodky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1201" y="2363567"/>
            <a:ext cx="11007433" cy="4391132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51EC1160-888E-B543-8BBD-39C883E003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4710" y="264266"/>
            <a:ext cx="2564249" cy="200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40"/>
          <p:cNvSpPr txBox="1">
            <a:spLocks noGrp="1"/>
          </p:cNvSpPr>
          <p:nvPr>
            <p:ph type="title"/>
          </p:nvPr>
        </p:nvSpPr>
        <p:spPr>
          <a:xfrm>
            <a:off x="1346533" y="244259"/>
            <a:ext cx="10515600" cy="8900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33" tIns="45700" rIns="91433" bIns="45700" rtlCol="0" anchor="ctr" anchorCtr="0">
            <a:normAutofit/>
          </a:bodyPr>
          <a:lstStyle/>
          <a:p>
            <a:pPr>
              <a:spcBef>
                <a:spcPts val="0"/>
              </a:spcBef>
              <a:buClr>
                <a:schemeClr val="dk1"/>
              </a:buClr>
              <a:buSzPts val="3300"/>
            </a:pPr>
            <a:r>
              <a:rPr lang="sk" sz="2800">
                <a:latin typeface="Montserrat ExtraBold"/>
                <a:ea typeface="Montserrat ExtraBold"/>
                <a:cs typeface="Montserrat ExtraBold"/>
                <a:sym typeface="Montserrat ExtraBold"/>
              </a:rPr>
              <a:t>BUDOVANIE DATACENTIER UMELEJ INTELIGENCIE</a:t>
            </a:r>
            <a:endParaRPr sz="2800"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295" name="Google Shape;295;p40"/>
          <p:cNvSpPr txBox="1">
            <a:spLocks noGrp="1"/>
          </p:cNvSpPr>
          <p:nvPr>
            <p:ph type="body" idx="1"/>
          </p:nvPr>
        </p:nvSpPr>
        <p:spPr>
          <a:xfrm>
            <a:off x="1343000" y="927901"/>
            <a:ext cx="10663200" cy="739906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33" tIns="45700" rIns="91433" bIns="45700" rtlCol="0" anchor="t" anchorCtr="0">
            <a:spAutoFit/>
          </a:bodyPr>
          <a:lstStyle/>
          <a:p>
            <a:pPr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</a:pPr>
            <a:r>
              <a:rPr lang="sk" sz="2500">
                <a:solidFill>
                  <a:schemeClr val="dk1"/>
                </a:solidFill>
                <a:latin typeface="Calibri "/>
                <a:ea typeface="Montserrat Medium"/>
                <a:cs typeface="Montserrat Medium"/>
                <a:sym typeface="Montserrat Medium"/>
              </a:rPr>
              <a:t>Rozhodujúcou mierou prispieva k rastu investícií v USA</a:t>
            </a:r>
            <a:endParaRPr sz="2500">
              <a:solidFill>
                <a:schemeClr val="dk1"/>
              </a:solidFill>
              <a:latin typeface="Calibri 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297" name="Google Shape;297;p40" title="slide25_1a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6233" y="1870693"/>
            <a:ext cx="5636511" cy="4479608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Obrázok 1" descr="Obrázok">
            <a:extLst>
              <a:ext uri="{FF2B5EF4-FFF2-40B4-BE49-F238E27FC236}">
                <a16:creationId xmlns:a16="http://schemas.microsoft.com/office/drawing/2014/main" id="{3E947626-98C1-2329-A81D-D2070D5AB14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9258" y="1870692"/>
            <a:ext cx="5556502" cy="4479608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475F494-BF7A-0710-F6A9-B3CC05ACD6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1951" y="144093"/>
            <a:ext cx="2564249" cy="200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D41CBE5-07DF-F599-0468-E8B02F14D3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450" y="258762"/>
            <a:ext cx="10515600" cy="844550"/>
          </a:xfrm>
        </p:spPr>
        <p:txBody>
          <a:bodyPr/>
          <a:lstStyle/>
          <a:p>
            <a:r>
              <a:rPr lang="sk-SK"/>
              <a:t> </a:t>
            </a:r>
            <a:r>
              <a:rPr lang="sk-SK" sz="2800">
                <a:latin typeface="Montserrat ExtraBold"/>
              </a:rPr>
              <a:t>PROJEKCIE RASTU HDP SÚ ZNIŽOVANÉ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B6BA3268-F97D-A0BA-2388-62F44BBDCC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449" y="1253331"/>
            <a:ext cx="11727943" cy="4351338"/>
          </a:xfrm>
        </p:spPr>
        <p:txBody>
          <a:bodyPr/>
          <a:lstStyle/>
          <a:p>
            <a:r>
              <a:rPr lang="sk-SK" sz="2300"/>
              <a:t>Vyššie ceny energií, potravín, vyššie úrokové sadzby, neistota, narušenie logistických reťazcov</a:t>
            </a:r>
          </a:p>
          <a:p>
            <a:endParaRPr lang="sk-SK"/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ACE1AB58-9CA0-8519-4441-42DD660F59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449" y="1847089"/>
            <a:ext cx="5358828" cy="4484106"/>
          </a:xfrm>
          <a:prstGeom prst="rect">
            <a:avLst/>
          </a:prstGeom>
        </p:spPr>
      </p:pic>
      <p:sp>
        <p:nvSpPr>
          <p:cNvPr id="6" name="BlokTextu 5">
            <a:extLst>
              <a:ext uri="{FF2B5EF4-FFF2-40B4-BE49-F238E27FC236}">
                <a16:creationId xmlns:a16="http://schemas.microsoft.com/office/drawing/2014/main" id="{FF4B2FCA-282C-87C6-45A9-541629A065F8}"/>
              </a:ext>
            </a:extLst>
          </p:cNvPr>
          <p:cNvSpPr txBox="1"/>
          <p:nvPr/>
        </p:nvSpPr>
        <p:spPr>
          <a:xfrm>
            <a:off x="847725" y="6488668"/>
            <a:ext cx="13079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/>
              <a:t>Zdroj: OECD</a:t>
            </a:r>
          </a:p>
        </p:txBody>
      </p:sp>
      <p:pic>
        <p:nvPicPr>
          <p:cNvPr id="8" name="Obrázok 7">
            <a:extLst>
              <a:ext uri="{FF2B5EF4-FFF2-40B4-BE49-F238E27FC236}">
                <a16:creationId xmlns:a16="http://schemas.microsoft.com/office/drawing/2014/main" id="{0ADE98EA-BA6E-9FC4-CBD9-77340C3BE9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0725" y="1847089"/>
            <a:ext cx="5218610" cy="4484105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24189D33-92B1-3EEA-B3B4-6CF626F2F6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7404" y="158596"/>
            <a:ext cx="2564249" cy="200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07304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2133DE03-5392-2379-C0F7-BA92D3B1DA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168" y="1657736"/>
            <a:ext cx="11759481" cy="5044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91D83E77-4A83-17A4-A132-71ABAFBD63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225424"/>
            <a:ext cx="11201399" cy="911225"/>
          </a:xfrm>
        </p:spPr>
        <p:txBody>
          <a:bodyPr/>
          <a:lstStyle/>
          <a:p>
            <a:r>
              <a:rPr lang="sk-SK" sz="2800">
                <a:latin typeface="Montserrat ExtraBold"/>
              </a:rPr>
              <a:t>ODHADY RASTU HDP NA ROK 2026 SÚ POSÚVANÉ NADOL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696394F6-1C7C-8B64-98A7-0CDDB2C0C3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35050"/>
            <a:ext cx="10515600" cy="4351338"/>
          </a:xfrm>
        </p:spPr>
        <p:txBody>
          <a:bodyPr>
            <a:normAutofit/>
          </a:bodyPr>
          <a:lstStyle/>
          <a:p>
            <a:r>
              <a:rPr lang="sk-SK" sz="2500"/>
              <a:t>Americká odolnosť, európska krehkosť</a:t>
            </a:r>
          </a:p>
        </p:txBody>
      </p:sp>
      <p:sp>
        <p:nvSpPr>
          <p:cNvPr id="4" name="BlokTextu 3">
            <a:extLst>
              <a:ext uri="{FF2B5EF4-FFF2-40B4-BE49-F238E27FC236}">
                <a16:creationId xmlns:a16="http://schemas.microsoft.com/office/drawing/2014/main" id="{E2AB13A8-E991-02E9-8C3C-61B230C55360}"/>
              </a:ext>
            </a:extLst>
          </p:cNvPr>
          <p:cNvSpPr txBox="1"/>
          <p:nvPr/>
        </p:nvSpPr>
        <p:spPr>
          <a:xfrm>
            <a:off x="8933483" y="2315607"/>
            <a:ext cx="6255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000" b="1">
                <a:solidFill>
                  <a:srgbClr val="0070C0"/>
                </a:solidFill>
              </a:rPr>
              <a:t>USA</a:t>
            </a:r>
          </a:p>
        </p:txBody>
      </p:sp>
      <p:sp>
        <p:nvSpPr>
          <p:cNvPr id="5" name="BlokTextu 4">
            <a:extLst>
              <a:ext uri="{FF2B5EF4-FFF2-40B4-BE49-F238E27FC236}">
                <a16:creationId xmlns:a16="http://schemas.microsoft.com/office/drawing/2014/main" id="{CBB01E36-B689-B8AD-FE41-AF9919C30038}"/>
              </a:ext>
            </a:extLst>
          </p:cNvPr>
          <p:cNvSpPr txBox="1"/>
          <p:nvPr/>
        </p:nvSpPr>
        <p:spPr>
          <a:xfrm>
            <a:off x="7564485" y="3703190"/>
            <a:ext cx="24688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000" b="1">
                <a:solidFill>
                  <a:schemeClr val="tx1">
                    <a:lumMod val="65000"/>
                    <a:lumOff val="35000"/>
                  </a:schemeClr>
                </a:solidFill>
              </a:rPr>
              <a:t>Rozvinuté ekonomiky</a:t>
            </a:r>
          </a:p>
        </p:txBody>
      </p:sp>
      <p:sp>
        <p:nvSpPr>
          <p:cNvPr id="6" name="BlokTextu 5">
            <a:extLst>
              <a:ext uri="{FF2B5EF4-FFF2-40B4-BE49-F238E27FC236}">
                <a16:creationId xmlns:a16="http://schemas.microsoft.com/office/drawing/2014/main" id="{D61B4173-CA17-54F9-F9B7-E4CDF81B2C9A}"/>
              </a:ext>
            </a:extLst>
          </p:cNvPr>
          <p:cNvSpPr txBox="1"/>
          <p:nvPr/>
        </p:nvSpPr>
        <p:spPr>
          <a:xfrm>
            <a:off x="8401050" y="5760199"/>
            <a:ext cx="11664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000" b="1">
                <a:solidFill>
                  <a:schemeClr val="bg2">
                    <a:lumMod val="10000"/>
                  </a:schemeClr>
                </a:solidFill>
              </a:rPr>
              <a:t>Japonsko</a:t>
            </a:r>
          </a:p>
        </p:txBody>
      </p:sp>
      <p:sp>
        <p:nvSpPr>
          <p:cNvPr id="7" name="BlokTextu 6">
            <a:extLst>
              <a:ext uri="{FF2B5EF4-FFF2-40B4-BE49-F238E27FC236}">
                <a16:creationId xmlns:a16="http://schemas.microsoft.com/office/drawing/2014/main" id="{4CB7F507-00A6-69B8-55A4-4427FEF0278E}"/>
              </a:ext>
            </a:extLst>
          </p:cNvPr>
          <p:cNvSpPr txBox="1"/>
          <p:nvPr/>
        </p:nvSpPr>
        <p:spPr>
          <a:xfrm>
            <a:off x="4710512" y="4312459"/>
            <a:ext cx="22208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000" b="1">
                <a:solidFill>
                  <a:srgbClr val="07DB0C"/>
                </a:solidFill>
              </a:rPr>
              <a:t>Spojené kráľovstvo</a:t>
            </a:r>
          </a:p>
        </p:txBody>
      </p:sp>
      <p:sp>
        <p:nvSpPr>
          <p:cNvPr id="8" name="BlokTextu 7">
            <a:extLst>
              <a:ext uri="{FF2B5EF4-FFF2-40B4-BE49-F238E27FC236}">
                <a16:creationId xmlns:a16="http://schemas.microsoft.com/office/drawing/2014/main" id="{1319CD30-CE3D-BD72-E1F4-596FCCA3B01E}"/>
              </a:ext>
            </a:extLst>
          </p:cNvPr>
          <p:cNvSpPr txBox="1"/>
          <p:nvPr/>
        </p:nvSpPr>
        <p:spPr>
          <a:xfrm>
            <a:off x="8438400" y="4290205"/>
            <a:ext cx="11764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000" b="1">
                <a:solidFill>
                  <a:srgbClr val="FF0000"/>
                </a:solidFill>
              </a:rPr>
              <a:t>eurozóna</a:t>
            </a:r>
          </a:p>
        </p:txBody>
      </p:sp>
      <p:sp>
        <p:nvSpPr>
          <p:cNvPr id="9" name="BlokTextu 8">
            <a:extLst>
              <a:ext uri="{FF2B5EF4-FFF2-40B4-BE49-F238E27FC236}">
                <a16:creationId xmlns:a16="http://schemas.microsoft.com/office/drawing/2014/main" id="{88A3074E-FC3D-0573-C596-0C44703265EB}"/>
              </a:ext>
            </a:extLst>
          </p:cNvPr>
          <p:cNvSpPr txBox="1"/>
          <p:nvPr/>
        </p:nvSpPr>
        <p:spPr>
          <a:xfrm>
            <a:off x="7343775" y="5186333"/>
            <a:ext cx="11825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000" b="1">
                <a:solidFill>
                  <a:srgbClr val="FFCE33"/>
                </a:solidFill>
              </a:rPr>
              <a:t>Nemecko</a:t>
            </a:r>
          </a:p>
        </p:txBody>
      </p:sp>
      <p:sp>
        <p:nvSpPr>
          <p:cNvPr id="10" name="Obdĺžnik 9">
            <a:extLst>
              <a:ext uri="{FF2B5EF4-FFF2-40B4-BE49-F238E27FC236}">
                <a16:creationId xmlns:a16="http://schemas.microsoft.com/office/drawing/2014/main" id="{6A570DA8-BB67-B30B-B93F-AFA3FF4493F8}"/>
              </a:ext>
            </a:extLst>
          </p:cNvPr>
          <p:cNvSpPr/>
          <p:nvPr/>
        </p:nvSpPr>
        <p:spPr>
          <a:xfrm>
            <a:off x="10033302" y="1622497"/>
            <a:ext cx="1534061" cy="4573518"/>
          </a:xfrm>
          <a:prstGeom prst="rect">
            <a:avLst/>
          </a:prstGeom>
          <a:solidFill>
            <a:schemeClr val="accent1">
              <a:alpha val="36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1" name="BlokTextu 10">
            <a:extLst>
              <a:ext uri="{FF2B5EF4-FFF2-40B4-BE49-F238E27FC236}">
                <a16:creationId xmlns:a16="http://schemas.microsoft.com/office/drawing/2014/main" id="{98D306EB-B918-BECD-86EE-B0D056C7D944}"/>
              </a:ext>
            </a:extLst>
          </p:cNvPr>
          <p:cNvSpPr txBox="1"/>
          <p:nvPr/>
        </p:nvSpPr>
        <p:spPr>
          <a:xfrm>
            <a:off x="933450" y="1946275"/>
            <a:ext cx="32956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>
                <a:solidFill>
                  <a:srgbClr val="0070C0"/>
                </a:solidFill>
              </a:rPr>
              <a:t>Zdroj: J&amp;T BANKA, Bloomberg</a:t>
            </a: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47386D3F-A45E-68C4-5A30-F1F11364ED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4686" y="122751"/>
            <a:ext cx="2564249" cy="200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555962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C89DC913-BB17-B79A-97AE-3294E0923A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1" y="1589059"/>
            <a:ext cx="11503152" cy="5043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960F48EA-2773-6428-C6EA-B4B66C0F3B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040" y="225424"/>
            <a:ext cx="11871960" cy="911225"/>
          </a:xfrm>
        </p:spPr>
        <p:txBody>
          <a:bodyPr>
            <a:normAutofit/>
          </a:bodyPr>
          <a:lstStyle/>
          <a:p>
            <a:r>
              <a:rPr lang="sk-SK" sz="2800">
                <a:latin typeface="Montserrat ExtraBold"/>
              </a:rPr>
              <a:t>ODHADY RASTU HDP NA ROK 2026 SÚ POSÚVANÉ NADOL (2)</a:t>
            </a:r>
            <a:endParaRPr lang="sk-SK" sz="280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A106E6FB-90DA-8F64-B2EF-1028376608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323" y="1096424"/>
            <a:ext cx="6781801" cy="2132311"/>
          </a:xfrm>
        </p:spPr>
        <p:txBody>
          <a:bodyPr/>
          <a:lstStyle/>
          <a:p>
            <a:r>
              <a:rPr lang="sk-SK"/>
              <a:t>Odhady rastu Číny sa zatiaľ nezhoršujú</a:t>
            </a:r>
          </a:p>
        </p:txBody>
      </p:sp>
      <p:sp>
        <p:nvSpPr>
          <p:cNvPr id="4" name="BlokTextu 3">
            <a:extLst>
              <a:ext uri="{FF2B5EF4-FFF2-40B4-BE49-F238E27FC236}">
                <a16:creationId xmlns:a16="http://schemas.microsoft.com/office/drawing/2014/main" id="{FB194647-921D-F011-47A4-93EFDF4D15B6}"/>
              </a:ext>
            </a:extLst>
          </p:cNvPr>
          <p:cNvSpPr txBox="1"/>
          <p:nvPr/>
        </p:nvSpPr>
        <p:spPr>
          <a:xfrm>
            <a:off x="933450" y="1946275"/>
            <a:ext cx="32956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>
                <a:solidFill>
                  <a:srgbClr val="FFCE33"/>
                </a:solidFill>
              </a:rPr>
              <a:t>Zdroj: J&amp;T BANKA, Bloomberg</a:t>
            </a:r>
          </a:p>
        </p:txBody>
      </p:sp>
      <p:sp>
        <p:nvSpPr>
          <p:cNvPr id="5" name="BlokTextu 4">
            <a:extLst>
              <a:ext uri="{FF2B5EF4-FFF2-40B4-BE49-F238E27FC236}">
                <a16:creationId xmlns:a16="http://schemas.microsoft.com/office/drawing/2014/main" id="{06F6A8B1-11C2-224D-380E-8FE52DE61618}"/>
              </a:ext>
            </a:extLst>
          </p:cNvPr>
          <p:cNvSpPr txBox="1"/>
          <p:nvPr/>
        </p:nvSpPr>
        <p:spPr>
          <a:xfrm>
            <a:off x="7856976" y="1946275"/>
            <a:ext cx="5998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b="1">
                <a:solidFill>
                  <a:srgbClr val="FF0000"/>
                </a:solidFill>
              </a:rPr>
              <a:t>Čína</a:t>
            </a:r>
          </a:p>
        </p:txBody>
      </p:sp>
      <p:sp>
        <p:nvSpPr>
          <p:cNvPr id="6" name="BlokTextu 5">
            <a:extLst>
              <a:ext uri="{FF2B5EF4-FFF2-40B4-BE49-F238E27FC236}">
                <a16:creationId xmlns:a16="http://schemas.microsoft.com/office/drawing/2014/main" id="{5124B534-4B75-DD1B-C72A-ACACA88EDCC5}"/>
              </a:ext>
            </a:extLst>
          </p:cNvPr>
          <p:cNvSpPr txBox="1"/>
          <p:nvPr/>
        </p:nvSpPr>
        <p:spPr>
          <a:xfrm>
            <a:off x="8156898" y="3044069"/>
            <a:ext cx="15277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b="1">
                <a:solidFill>
                  <a:schemeClr val="accent6"/>
                </a:solidFill>
              </a:rPr>
              <a:t>India (ľavá os)</a:t>
            </a:r>
          </a:p>
        </p:txBody>
      </p:sp>
      <p:sp>
        <p:nvSpPr>
          <p:cNvPr id="7" name="BlokTextu 6">
            <a:extLst>
              <a:ext uri="{FF2B5EF4-FFF2-40B4-BE49-F238E27FC236}">
                <a16:creationId xmlns:a16="http://schemas.microsoft.com/office/drawing/2014/main" id="{8618221E-4C15-53E3-298E-05C1B15E5089}"/>
              </a:ext>
            </a:extLst>
          </p:cNvPr>
          <p:cNvSpPr txBox="1"/>
          <p:nvPr/>
        </p:nvSpPr>
        <p:spPr>
          <a:xfrm>
            <a:off x="8920761" y="3957197"/>
            <a:ext cx="21823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b="1" err="1">
                <a:solidFill>
                  <a:srgbClr val="294737"/>
                </a:solidFill>
              </a:rPr>
              <a:t>Emerging</a:t>
            </a:r>
            <a:r>
              <a:rPr lang="sk-SK" b="1">
                <a:solidFill>
                  <a:srgbClr val="294737"/>
                </a:solidFill>
              </a:rPr>
              <a:t> ekonomiky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38B1349B-2152-2651-BA2F-8F43652B71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8260" y="125258"/>
            <a:ext cx="2564249" cy="200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36112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D78315C-B5C9-5C26-B404-4F28ABF6EB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2174" y="51106"/>
            <a:ext cx="10515600" cy="1325563"/>
          </a:xfrm>
        </p:spPr>
        <p:txBody>
          <a:bodyPr/>
          <a:lstStyle/>
          <a:p>
            <a:pPr>
              <a:spcBef>
                <a:spcPts val="0"/>
              </a:spcBef>
              <a:buClr>
                <a:schemeClr val="dk1"/>
              </a:buClr>
              <a:buSzPts val="3300"/>
            </a:pPr>
            <a:r>
              <a:rPr lang="sk-SK" sz="2800">
                <a:latin typeface="Montserrat ExtraBold"/>
              </a:rPr>
              <a:t>PÁD PREPRAVENÉHO OBJEMU ROPY 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D364069E-0CB1-A429-204E-7DE058DD02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2174" y="1112393"/>
            <a:ext cx="10515600" cy="4351338"/>
          </a:xfrm>
        </p:spPr>
        <p:txBody>
          <a:bodyPr>
            <a:normAutofit/>
          </a:bodyPr>
          <a:lstStyle/>
          <a:p>
            <a:r>
              <a:rPr lang="sk-SK" sz="2500"/>
              <a:t>Na zhruba 10 percent predvojnovej úrovne</a:t>
            </a:r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48D6C724-0C39-7785-0079-06F5E4D4EA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288" y="1924091"/>
            <a:ext cx="10043548" cy="4527548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97912E7B-94CE-7963-5A0F-2347E6ACBE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6103" y="281252"/>
            <a:ext cx="2564249" cy="200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646863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4">
          <a:extLst>
            <a:ext uri="{FF2B5EF4-FFF2-40B4-BE49-F238E27FC236}">
              <a16:creationId xmlns:a16="http://schemas.microsoft.com/office/drawing/2014/main" id="{FF585565-99AC-A0AA-592D-0C238D2DE8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32">
            <a:extLst>
              <a:ext uri="{FF2B5EF4-FFF2-40B4-BE49-F238E27FC236}">
                <a16:creationId xmlns:a16="http://schemas.microsoft.com/office/drawing/2014/main" id="{393A6F9D-EF61-1FA3-5EAB-CB10BEA56A4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376767" y="166592"/>
            <a:ext cx="10515600" cy="8900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33" tIns="45700" rIns="91433" bIns="45700" rtlCol="0" anchor="ctr" anchorCtr="0">
            <a:normAutofit/>
          </a:bodyPr>
          <a:lstStyle/>
          <a:p>
            <a:pPr>
              <a:spcBef>
                <a:spcPts val="0"/>
              </a:spcBef>
              <a:buClr>
                <a:schemeClr val="dk1"/>
              </a:buClr>
              <a:buSzPts val="3300"/>
            </a:pPr>
            <a:r>
              <a:rPr lang="sk" sz="2800">
                <a:latin typeface="Montserrat ExtraBold"/>
                <a:ea typeface="Montserrat ExtraBold"/>
                <a:cs typeface="Montserrat ExtraBold"/>
                <a:sym typeface="Montserrat ExtraBold"/>
              </a:rPr>
              <a:t>AKÁ JE PRAVDEPODOBNOSŤ RECESIE?</a:t>
            </a:r>
            <a:endParaRPr sz="2800"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226" name="Google Shape;226;p32">
            <a:extLst>
              <a:ext uri="{FF2B5EF4-FFF2-40B4-BE49-F238E27FC236}">
                <a16:creationId xmlns:a16="http://schemas.microsoft.com/office/drawing/2014/main" id="{07C2AB09-BF1D-5EE1-7ECB-56672B91209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302967" y="908617"/>
            <a:ext cx="10663200" cy="79761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33" tIns="45700" rIns="91433" bIns="45700" rtlCol="0" anchor="t" anchorCtr="0">
            <a:spAutoFit/>
          </a:bodyPr>
          <a:lstStyle/>
          <a:p>
            <a:pPr>
              <a:lnSpc>
                <a:spcPct val="130000"/>
              </a:lnSpc>
              <a:spcBef>
                <a:spcPts val="0"/>
              </a:spcBef>
              <a:spcAft>
                <a:spcPts val="1600"/>
              </a:spcAft>
            </a:pPr>
            <a:r>
              <a:rPr lang="sk" sz="2500">
                <a:solidFill>
                  <a:schemeClr val="dk1"/>
                </a:solidFill>
                <a:latin typeface="Calibri "/>
                <a:ea typeface="Montserrat Medium"/>
                <a:cs typeface="Montserrat Medium"/>
                <a:sym typeface="Montserrat Medium"/>
              </a:rPr>
              <a:t>Až pri cenách ropy dlhší čas na 140 USD+ </a:t>
            </a:r>
            <a:endParaRPr sz="2500">
              <a:solidFill>
                <a:schemeClr val="dk1"/>
              </a:solidFill>
              <a:latin typeface="Calibri 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3" name="Obrázok 2">
            <a:extLst>
              <a:ext uri="{FF2B5EF4-FFF2-40B4-BE49-F238E27FC236}">
                <a16:creationId xmlns:a16="http://schemas.microsoft.com/office/drawing/2014/main" id="{39A254B4-4FE8-97DD-6F2B-4B5BB8B4C9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4748" y="1548192"/>
            <a:ext cx="10877619" cy="5216209"/>
          </a:xfrm>
          <a:prstGeom prst="rect">
            <a:avLst/>
          </a:prstGeom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3229C2C7-9DB8-9348-5A0D-33EB048566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1684" y="244267"/>
            <a:ext cx="2564249" cy="200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771290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30"/>
          <p:cNvSpPr txBox="1">
            <a:spLocks noGrp="1"/>
          </p:cNvSpPr>
          <p:nvPr>
            <p:ph type="title"/>
          </p:nvPr>
        </p:nvSpPr>
        <p:spPr>
          <a:xfrm>
            <a:off x="1376767" y="166592"/>
            <a:ext cx="10515600" cy="8900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33" tIns="45700" rIns="91433" bIns="45700" rtlCol="0" anchor="ctr" anchorCtr="0">
            <a:normAutofit/>
          </a:bodyPr>
          <a:lstStyle/>
          <a:p>
            <a:pPr>
              <a:spcBef>
                <a:spcPts val="0"/>
              </a:spcBef>
              <a:buClr>
                <a:schemeClr val="dk1"/>
              </a:buClr>
              <a:buSzPts val="3300"/>
            </a:pPr>
            <a:r>
              <a:rPr lang="sk" sz="2800">
                <a:latin typeface="Montserrat ExtraBold"/>
                <a:ea typeface="Montserrat ExtraBold"/>
                <a:cs typeface="Montserrat ExtraBold"/>
                <a:sym typeface="Montserrat ExtraBold"/>
              </a:rPr>
              <a:t>IRÁNSKY ENERGETICKÝ ŠOK</a:t>
            </a:r>
            <a:endParaRPr sz="2800"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208" name="Google Shape;208;p30"/>
          <p:cNvSpPr txBox="1">
            <a:spLocks noGrp="1"/>
          </p:cNvSpPr>
          <p:nvPr>
            <p:ph type="body" idx="1"/>
          </p:nvPr>
        </p:nvSpPr>
        <p:spPr>
          <a:xfrm>
            <a:off x="1376767" y="913867"/>
            <a:ext cx="10663200" cy="79761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33" tIns="45700" rIns="91433" bIns="45700" rtlCol="0" anchor="t" anchorCtr="0">
            <a:spAutoFit/>
          </a:bodyPr>
          <a:lstStyle/>
          <a:p>
            <a:pPr>
              <a:lnSpc>
                <a:spcPct val="130000"/>
              </a:lnSpc>
              <a:spcBef>
                <a:spcPts val="0"/>
              </a:spcBef>
              <a:spcAft>
                <a:spcPts val="1600"/>
              </a:spcAft>
            </a:pPr>
            <a:r>
              <a:rPr lang="sk" sz="2500">
                <a:solidFill>
                  <a:schemeClr val="dk1"/>
                </a:solidFill>
                <a:latin typeface="Calibri "/>
                <a:ea typeface="Montserrat Medium"/>
                <a:cs typeface="Montserrat Medium"/>
                <a:sym typeface="Montserrat Medium"/>
              </a:rPr>
              <a:t>Recesia nie je náš základný scenár, energetická efektivita sveta sa zlepšia</a:t>
            </a:r>
            <a:endParaRPr sz="2500">
              <a:solidFill>
                <a:schemeClr val="dk1"/>
              </a:solidFill>
              <a:latin typeface="Calibri 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209" name="Google Shape;209;p30"/>
          <p:cNvSpPr txBox="1"/>
          <p:nvPr/>
        </p:nvSpPr>
        <p:spPr>
          <a:xfrm>
            <a:off x="95967" y="6601495"/>
            <a:ext cx="2957200" cy="2565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spAutoFit/>
          </a:bodyPr>
          <a:lstStyle/>
          <a:p>
            <a:pPr algn="r">
              <a:buSzPts val="1100"/>
            </a:pPr>
            <a:r>
              <a:rPr lang="sk" sz="1067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Zdroj: SocGen</a:t>
            </a:r>
            <a:endParaRPr sz="1067">
              <a:solidFill>
                <a:schemeClr val="dk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pic>
        <p:nvPicPr>
          <p:cNvPr id="210" name="Google Shape;210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3792" y="1539587"/>
            <a:ext cx="5462183" cy="507983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brázok 4">
            <a:extLst>
              <a:ext uri="{FF2B5EF4-FFF2-40B4-BE49-F238E27FC236}">
                <a16:creationId xmlns:a16="http://schemas.microsoft.com/office/drawing/2014/main" id="{4FFC0B1D-7D92-E933-530A-4127528261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3800" y="1651585"/>
            <a:ext cx="5658568" cy="4915586"/>
          </a:xfrm>
          <a:prstGeom prst="rect">
            <a:avLst/>
          </a:prstGeom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F13899DB-5D50-113E-07F8-8034897BE0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1684" y="244267"/>
            <a:ext cx="2564249" cy="200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31"/>
          <p:cNvSpPr txBox="1">
            <a:spLocks noGrp="1"/>
          </p:cNvSpPr>
          <p:nvPr>
            <p:ph type="title"/>
          </p:nvPr>
        </p:nvSpPr>
        <p:spPr>
          <a:xfrm>
            <a:off x="1376767" y="166592"/>
            <a:ext cx="10515600" cy="8900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33" tIns="45700" rIns="91433" bIns="45700" rtlCol="0" anchor="ctr" anchorCtr="0">
            <a:normAutofit/>
          </a:bodyPr>
          <a:lstStyle/>
          <a:p>
            <a:pPr>
              <a:spcBef>
                <a:spcPts val="0"/>
              </a:spcBef>
              <a:buClr>
                <a:schemeClr val="dk1"/>
              </a:buClr>
              <a:buSzPts val="3300"/>
            </a:pPr>
            <a:r>
              <a:rPr lang="sk" sz="2800" dirty="0">
                <a:latin typeface="Montserrat ExtraBold"/>
                <a:ea typeface="Montserrat ExtraBold"/>
                <a:cs typeface="Montserrat ExtraBold"/>
                <a:sym typeface="Montserrat ExtraBold"/>
              </a:rPr>
              <a:t>CENY ROPY NEVYSKOČILI EXTRÉMNE </a:t>
            </a:r>
            <a:endParaRPr sz="2800" dirty="0"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217" name="Google Shape;217;p31"/>
          <p:cNvSpPr txBox="1">
            <a:spLocks noGrp="1"/>
          </p:cNvSpPr>
          <p:nvPr>
            <p:ph type="body" idx="1"/>
          </p:nvPr>
        </p:nvSpPr>
        <p:spPr>
          <a:xfrm>
            <a:off x="0" y="974034"/>
            <a:ext cx="12053646" cy="1154122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33" tIns="45700" rIns="91433" bIns="45700" rtlCol="0" anchor="t" anchorCtr="0">
            <a:sp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sk" sz="2300">
                <a:solidFill>
                  <a:schemeClr val="dk1"/>
                </a:solidFill>
                <a:ea typeface="Montserrat Medium"/>
                <a:cs typeface="Montserrat Medium"/>
                <a:sym typeface="Montserrat Medium"/>
              </a:rPr>
              <a:t>Napriek nepriechodnosti Hormúzskeho prielivu je ropy aj plynu relatívny dostatok</a:t>
            </a:r>
            <a:br>
              <a:rPr lang="sk" sz="2300">
                <a:solidFill>
                  <a:schemeClr val="dk1"/>
                </a:solidFill>
                <a:ea typeface="Montserrat Medium"/>
                <a:cs typeface="Montserrat Medium"/>
                <a:sym typeface="Montserrat Medium"/>
              </a:rPr>
            </a:br>
            <a:r>
              <a:rPr lang="sk" sz="2300">
                <a:solidFill>
                  <a:schemeClr val="dk1"/>
                </a:solidFill>
                <a:ea typeface="Montserrat Medium"/>
                <a:cs typeface="Montserrat Medium"/>
                <a:sym typeface="Montserrat Medium"/>
              </a:rPr>
              <a:t>Globálne zásoby ropy dostatočné na vykompenzovanie výpadkov z Perzského zálivu na 2 roky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sk" sz="2300">
                <a:solidFill>
                  <a:schemeClr val="dk1"/>
                </a:solidFill>
                <a:ea typeface="Montserrat Medium"/>
                <a:cs typeface="Montserrat Medium"/>
                <a:sym typeface="Montserrat Medium"/>
              </a:rPr>
              <a:t>Ceny ropy upravené o infláciu nie sú vysoké </a:t>
            </a:r>
            <a:endParaRPr sz="2300">
              <a:solidFill>
                <a:schemeClr val="dk1"/>
              </a:solidFill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3074" name="Picture 2" descr="Obrázok">
            <a:extLst>
              <a:ext uri="{FF2B5EF4-FFF2-40B4-BE49-F238E27FC236}">
                <a16:creationId xmlns:a16="http://schemas.microsoft.com/office/drawing/2014/main" id="{47E324FC-F395-EE4C-E6B9-177EAEB3A1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6776" y="2206831"/>
            <a:ext cx="8549640" cy="4568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11B76E05-C199-BE68-772D-8AB976A445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1684" y="244267"/>
            <a:ext cx="2564249" cy="200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F9C8047-5FC2-BF62-DF10-845EB593D2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5231"/>
            <a:ext cx="10515600" cy="951611"/>
          </a:xfrm>
        </p:spPr>
        <p:txBody>
          <a:bodyPr/>
          <a:lstStyle/>
          <a:p>
            <a:pPr>
              <a:spcBef>
                <a:spcPts val="0"/>
              </a:spcBef>
              <a:buClr>
                <a:schemeClr val="dk1"/>
              </a:buClr>
              <a:buSzPts val="3300"/>
            </a:pPr>
            <a:r>
              <a:rPr lang="sk-SK" sz="2800">
                <a:latin typeface="Montserrat ExtraBold"/>
              </a:rPr>
              <a:t>KEDY NASTÁVA DEŠTRUKCIA DOPYTU?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26175EBE-53CC-CA70-6950-0FE7F1D73F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5904" y="1088739"/>
            <a:ext cx="10515600" cy="4351338"/>
          </a:xfrm>
        </p:spPr>
        <p:txBody>
          <a:bodyPr/>
          <a:lstStyle/>
          <a:p>
            <a:r>
              <a:rPr lang="sk-SK"/>
              <a:t>Odhadom až pri cenách ropy okolo 150 USD</a:t>
            </a:r>
          </a:p>
        </p:txBody>
      </p:sp>
      <p:pic>
        <p:nvPicPr>
          <p:cNvPr id="6" name="Obrázok 5">
            <a:extLst>
              <a:ext uri="{FF2B5EF4-FFF2-40B4-BE49-F238E27FC236}">
                <a16:creationId xmlns:a16="http://schemas.microsoft.com/office/drawing/2014/main" id="{E0A67B31-0D3B-6196-FD44-B5FB942F81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0704" y="1721420"/>
            <a:ext cx="9528760" cy="5066598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1EE8F2E2-8AB5-5758-353C-AF92D2322F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1684" y="244267"/>
            <a:ext cx="2564249" cy="200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075777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F8FE7E1-E673-21EE-C711-A041B7BAC4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7475"/>
            <a:ext cx="10515600" cy="987425"/>
          </a:xfrm>
        </p:spPr>
        <p:txBody>
          <a:bodyPr/>
          <a:lstStyle/>
          <a:p>
            <a:pPr>
              <a:spcBef>
                <a:spcPts val="0"/>
              </a:spcBef>
              <a:buClr>
                <a:schemeClr val="dk1"/>
              </a:buClr>
              <a:buSzPts val="3300"/>
            </a:pPr>
            <a:r>
              <a:rPr lang="sk-SK" sz="2400" dirty="0">
                <a:latin typeface="Montserrat ExtraBold"/>
              </a:rPr>
              <a:t>PROJEKCIE HDP A CIEN</a:t>
            </a:r>
          </a:p>
        </p:txBody>
      </p:sp>
      <p:graphicFrame>
        <p:nvGraphicFramePr>
          <p:cNvPr id="5" name="Graf 4">
            <a:extLst>
              <a:ext uri="{FF2B5EF4-FFF2-40B4-BE49-F238E27FC236}">
                <a16:creationId xmlns:a16="http://schemas.microsoft.com/office/drawing/2014/main" id="{F336ECC8-A361-EA8F-65BD-011CD7461C0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52596387"/>
              </p:ext>
            </p:extLst>
          </p:nvPr>
        </p:nvGraphicFramePr>
        <p:xfrm>
          <a:off x="6096000" y="1104900"/>
          <a:ext cx="5810250" cy="54768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3" name="Graf 2">
            <a:extLst>
              <a:ext uri="{FF2B5EF4-FFF2-40B4-BE49-F238E27FC236}">
                <a16:creationId xmlns:a16="http://schemas.microsoft.com/office/drawing/2014/main" id="{B9291662-50C6-A2A6-B59B-2BCC6F15930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65714963"/>
              </p:ext>
            </p:extLst>
          </p:nvPr>
        </p:nvGraphicFramePr>
        <p:xfrm>
          <a:off x="285750" y="1104900"/>
          <a:ext cx="5410962" cy="53050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BlokTextu 3">
            <a:extLst>
              <a:ext uri="{FF2B5EF4-FFF2-40B4-BE49-F238E27FC236}">
                <a16:creationId xmlns:a16="http://schemas.microsoft.com/office/drawing/2014/main" id="{C8E6248E-0190-EC36-9C0C-BE750F344159}"/>
              </a:ext>
            </a:extLst>
          </p:cNvPr>
          <p:cNvSpPr txBox="1"/>
          <p:nvPr/>
        </p:nvSpPr>
        <p:spPr>
          <a:xfrm>
            <a:off x="9001125" y="6488668"/>
            <a:ext cx="19660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200"/>
              <a:t>Zdroj: Bloomberg </a:t>
            </a:r>
            <a:r>
              <a:rPr lang="sk-SK" sz="1200" err="1"/>
              <a:t>Consensus</a:t>
            </a:r>
            <a:endParaRPr lang="sk-SK" sz="1200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0BDE3F60-B037-1A56-5CDE-AE900B4D26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1684" y="244267"/>
            <a:ext cx="2564249" cy="200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328142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88CDE87-24CA-7EDA-C839-586050BDCC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4625"/>
            <a:ext cx="10515600" cy="782637"/>
          </a:xfrm>
        </p:spPr>
        <p:txBody>
          <a:bodyPr/>
          <a:lstStyle/>
          <a:p>
            <a:pPr>
              <a:spcBef>
                <a:spcPts val="0"/>
              </a:spcBef>
              <a:buClr>
                <a:schemeClr val="dk1"/>
              </a:buClr>
              <a:buSzPts val="3300"/>
            </a:pPr>
            <a:r>
              <a:rPr lang="sk-SK" sz="2400">
                <a:latin typeface="Montserrat ExtraBold"/>
              </a:rPr>
              <a:t>ZHRNUTIE: MAKROPOHĽAD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A7F3E382-4489-FC59-A855-47CD7FFFC6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957262"/>
            <a:ext cx="10515600" cy="5205413"/>
          </a:xfrm>
        </p:spPr>
        <p:txBody>
          <a:bodyPr>
            <a:normAutofit fontScale="92500" lnSpcReduction="20000"/>
          </a:bodyPr>
          <a:lstStyle/>
          <a:p>
            <a:r>
              <a:rPr lang="sk-SK"/>
              <a:t>V základnom scenári predpokladáme nejakú formu mierovej dohody medzi USA a Iránom a postupné odblokovanie </a:t>
            </a:r>
            <a:r>
              <a:rPr lang="sk-SK" err="1"/>
              <a:t>Hormuzskej</a:t>
            </a:r>
            <a:r>
              <a:rPr lang="sk-SK"/>
              <a:t> úžiny.</a:t>
            </a:r>
          </a:p>
          <a:p>
            <a:r>
              <a:rPr lang="sk-SK"/>
              <a:t>Škody však už boli napáchané, ceny komodít budú klesať pozvoľne a niekoľko mesiacov potrvá, kým sa celý energetický komplex zoštandardizuje na úrovne z pred vojny.</a:t>
            </a:r>
          </a:p>
          <a:p>
            <a:r>
              <a:rPr lang="sk-SK"/>
              <a:t>Výsledkom bude pomalší, ale stále rast svetovej ekonomiky pri vyšších inflačných tlakoch nad cieľmi centrálnych bánk, ktoré nebudú ďalej uvoľňovať menovú politiku. Čakajme vyššie dlhopisové výnosy.</a:t>
            </a:r>
          </a:p>
          <a:p>
            <a:r>
              <a:rPr lang="sk-SK">
                <a:sym typeface="Montserrat SemiBold"/>
              </a:rPr>
              <a:t>Očakávame stále solídny rast americkej ekonomiky s rekordne bohatým spotrebiteľom, investičným rozmachom umelej inteligencie, expanzívnou fiškálnou politikou, znižovaním daní a dereguláciou. Ekonomické subjekty si už zvykli na prekvapenia Donalda </a:t>
            </a:r>
            <a:r>
              <a:rPr lang="sk-SK" err="1">
                <a:sym typeface="Montserrat SemiBold"/>
              </a:rPr>
              <a:t>Trumpa</a:t>
            </a:r>
            <a:r>
              <a:rPr lang="sk-SK">
                <a:sym typeface="Montserrat SemiBold"/>
              </a:rPr>
              <a:t>.</a:t>
            </a:r>
          </a:p>
          <a:p>
            <a:r>
              <a:rPr lang="sk-SK">
                <a:sym typeface="Montserrat SemiBold"/>
              </a:rPr>
              <a:t>Eurozóna stála na prahu cyklického oživenia podporovaného najmä verejnými investíciami a odstránením colných otáznikov. Spotreba domácností však ostane stále pomerne opatrná pre vyššie inflačné tlaky v dôsledku krízy v Iráne. </a:t>
            </a:r>
          </a:p>
          <a:p>
            <a:endParaRPr lang="sk-SK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21E8830D-A783-8D99-2990-4A5385A449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1684" y="244267"/>
            <a:ext cx="2564249" cy="200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722276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A7BBB11-1774-371D-806A-63CF812F91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7950" y="375067"/>
            <a:ext cx="10515600" cy="989012"/>
          </a:xfrm>
        </p:spPr>
        <p:txBody>
          <a:bodyPr/>
          <a:lstStyle/>
          <a:p>
            <a:pPr>
              <a:spcBef>
                <a:spcPts val="0"/>
              </a:spcBef>
              <a:buClr>
                <a:schemeClr val="dk1"/>
              </a:buClr>
              <a:buSzPts val="3300"/>
            </a:pPr>
            <a:r>
              <a:rPr lang="sk-SK" sz="2800" dirty="0">
                <a:latin typeface="Montserrat ExtraBold"/>
              </a:rPr>
              <a:t>WALL STREET SPRAVIDLA IGNORUJE GEOPOLITIKU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97BB1D70-CA85-C151-4A7B-DF191CE2D8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53331"/>
            <a:ext cx="10515600" cy="4351338"/>
          </a:xfrm>
        </p:spPr>
        <p:txBody>
          <a:bodyPr>
            <a:normAutofit/>
          </a:bodyPr>
          <a:lstStyle/>
          <a:p>
            <a:r>
              <a:rPr lang="sk-SK" sz="2500"/>
              <a:t>...hoci istota vždy chýba, ale potvrdilo sa to aj pri Iráne</a:t>
            </a:r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23C1AC92-6671-58F4-47D1-8FB6E9E2B8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455" y="1989057"/>
            <a:ext cx="5760295" cy="4620860"/>
          </a:xfrm>
          <a:prstGeom prst="rect">
            <a:avLst/>
          </a:prstGeom>
        </p:spPr>
      </p:pic>
      <p:sp>
        <p:nvSpPr>
          <p:cNvPr id="6" name="BlokTextu 5">
            <a:extLst>
              <a:ext uri="{FF2B5EF4-FFF2-40B4-BE49-F238E27FC236}">
                <a16:creationId xmlns:a16="http://schemas.microsoft.com/office/drawing/2014/main" id="{202EF679-9194-57B2-2532-F2D6DC797C27}"/>
              </a:ext>
            </a:extLst>
          </p:cNvPr>
          <p:cNvSpPr txBox="1"/>
          <p:nvPr/>
        </p:nvSpPr>
        <p:spPr>
          <a:xfrm>
            <a:off x="6334819" y="1844158"/>
            <a:ext cx="58571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/>
              <a:t>S&amp;P 500 VYMAZAL VOJNOVÉ STRATY A PRELAMUJE MAXIMÁ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921FCC13-C816-59C6-9EC0-D54078B03C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2213490"/>
            <a:ext cx="5606212" cy="4249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A5E41B84-BAEA-1500-35DA-4B63736801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6548" y="144462"/>
            <a:ext cx="2564249" cy="200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204038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AD32172-5A81-1486-A0B5-2DC425A109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0184" y="109728"/>
            <a:ext cx="10515600" cy="1101725"/>
          </a:xfrm>
        </p:spPr>
        <p:txBody>
          <a:bodyPr/>
          <a:lstStyle/>
          <a:p>
            <a:pPr>
              <a:spcBef>
                <a:spcPts val="0"/>
              </a:spcBef>
              <a:buClr>
                <a:schemeClr val="dk1"/>
              </a:buClr>
              <a:buSzPts val="3300"/>
            </a:pPr>
            <a:r>
              <a:rPr lang="sk-SK" sz="2800" dirty="0">
                <a:latin typeface="Montserrat ExtraBold"/>
              </a:rPr>
              <a:t>GEOPOLITICKÉ UDALOSTI A WALL STREET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49AD121A-ACCF-010D-D26F-E2AD28EFBF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01725"/>
            <a:ext cx="10515600" cy="4351338"/>
          </a:xfrm>
        </p:spPr>
        <p:txBody>
          <a:bodyPr>
            <a:normAutofit/>
          </a:bodyPr>
          <a:lstStyle/>
          <a:p>
            <a:r>
              <a:rPr lang="sk-SK" sz="2500"/>
              <a:t>Len </a:t>
            </a:r>
            <a:r>
              <a:rPr lang="sk-SK" sz="2500" err="1"/>
              <a:t>Jomkippurská</a:t>
            </a:r>
            <a:r>
              <a:rPr lang="sk-SK" sz="2500"/>
              <a:t> vojna zhodila trh</a:t>
            </a:r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0FCB0256-9E6B-E313-6951-7319368821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6500" y="1655065"/>
            <a:ext cx="6762750" cy="5012436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6ADA4078-F080-D143-2C77-366F8ADB77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1684" y="244267"/>
            <a:ext cx="2564249" cy="200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600232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123CBF5-BDFC-B378-4F26-81ACF60E50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0184" y="100584"/>
            <a:ext cx="10515600" cy="1116203"/>
          </a:xfrm>
        </p:spPr>
        <p:txBody>
          <a:bodyPr/>
          <a:lstStyle/>
          <a:p>
            <a:pPr>
              <a:spcBef>
                <a:spcPts val="0"/>
              </a:spcBef>
              <a:buClr>
                <a:schemeClr val="dk1"/>
              </a:buClr>
              <a:buSzPts val="3300"/>
            </a:pPr>
            <a:r>
              <a:rPr lang="sk-SK" sz="2800" dirty="0">
                <a:latin typeface="Montserrat ExtraBold"/>
              </a:rPr>
              <a:t>DECOUPLING WALL STREET A ROPY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E15A717C-B4B3-06C8-2E70-25F05F8F9B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0184" y="1106424"/>
            <a:ext cx="11259312" cy="4351338"/>
          </a:xfrm>
        </p:spPr>
        <p:txBody>
          <a:bodyPr>
            <a:normAutofit/>
          </a:bodyPr>
          <a:lstStyle/>
          <a:p>
            <a:pPr>
              <a:spcBef>
                <a:spcPts val="600"/>
              </a:spcBef>
            </a:pPr>
            <a:r>
              <a:rPr lang="sk-SK" sz="2500"/>
              <a:t>Americký akciový prestal pozerať na ceny ropy (na rozdiel od Európy)</a:t>
            </a:r>
          </a:p>
          <a:p>
            <a:pPr>
              <a:spcBef>
                <a:spcPts val="600"/>
              </a:spcBef>
            </a:pPr>
            <a:r>
              <a:rPr lang="sk-SK" sz="2500"/>
              <a:t>Návrat k fundamentom, najmä rastu ziskov a boomu okolo umelej inteligencie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39493521-A26F-8CAF-F7CB-5C43E7FABB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012" y="1938529"/>
            <a:ext cx="11109959" cy="4818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BlokTextu 3">
            <a:extLst>
              <a:ext uri="{FF2B5EF4-FFF2-40B4-BE49-F238E27FC236}">
                <a16:creationId xmlns:a16="http://schemas.microsoft.com/office/drawing/2014/main" id="{8E934242-367F-304D-9FE0-7F82F7E1A3A1}"/>
              </a:ext>
            </a:extLst>
          </p:cNvPr>
          <p:cNvSpPr txBox="1"/>
          <p:nvPr/>
        </p:nvSpPr>
        <p:spPr>
          <a:xfrm>
            <a:off x="2103120" y="2367513"/>
            <a:ext cx="1290738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500" b="1">
                <a:solidFill>
                  <a:schemeClr val="accent1">
                    <a:lumMod val="75000"/>
                  </a:schemeClr>
                </a:solidFill>
              </a:rPr>
              <a:t>S&amp;P 500</a:t>
            </a:r>
          </a:p>
        </p:txBody>
      </p:sp>
      <p:sp>
        <p:nvSpPr>
          <p:cNvPr id="5" name="BlokTextu 4">
            <a:extLst>
              <a:ext uri="{FF2B5EF4-FFF2-40B4-BE49-F238E27FC236}">
                <a16:creationId xmlns:a16="http://schemas.microsoft.com/office/drawing/2014/main" id="{68ECCA07-3DCA-C256-71CE-42E07FA23760}"/>
              </a:ext>
            </a:extLst>
          </p:cNvPr>
          <p:cNvSpPr txBox="1"/>
          <p:nvPr/>
        </p:nvSpPr>
        <p:spPr>
          <a:xfrm>
            <a:off x="6763512" y="5888133"/>
            <a:ext cx="4335739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500" b="1">
                <a:solidFill>
                  <a:srgbClr val="C00000"/>
                </a:solidFill>
              </a:rPr>
              <a:t>Ropa </a:t>
            </a:r>
            <a:r>
              <a:rPr lang="sk-SK" sz="2500" b="1" err="1">
                <a:solidFill>
                  <a:srgbClr val="C00000"/>
                </a:solidFill>
              </a:rPr>
              <a:t>Brent</a:t>
            </a:r>
            <a:r>
              <a:rPr lang="sk-SK" sz="2500" b="1">
                <a:solidFill>
                  <a:srgbClr val="C00000"/>
                </a:solidFill>
              </a:rPr>
              <a:t> (inverzné, pravá os)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DDE22FF2-C016-B555-B1C5-98DA957A21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1684" y="244267"/>
            <a:ext cx="2564249" cy="200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918444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1CE1D53-0018-9A53-42BD-77D81A0960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7616" y="227965"/>
            <a:ext cx="10515600" cy="1180211"/>
          </a:xfrm>
        </p:spPr>
        <p:txBody>
          <a:bodyPr/>
          <a:lstStyle/>
          <a:p>
            <a:pPr>
              <a:spcBef>
                <a:spcPts val="0"/>
              </a:spcBef>
              <a:buClr>
                <a:schemeClr val="dk1"/>
              </a:buClr>
              <a:buSzPts val="3300"/>
            </a:pPr>
            <a:r>
              <a:rPr lang="sk-SK" sz="2800" dirty="0">
                <a:latin typeface="Montserrat ExtraBold"/>
              </a:rPr>
              <a:t>CITI SURPRICE INDEX USA VERSUS EUROZÓNA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F2556AA3-15A8-6A8D-8969-D82E494089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7616" y="1325880"/>
            <a:ext cx="11213592" cy="4351338"/>
          </a:xfrm>
        </p:spPr>
        <p:txBody>
          <a:bodyPr>
            <a:normAutofit/>
          </a:bodyPr>
          <a:lstStyle/>
          <a:p>
            <a:pPr>
              <a:spcBef>
                <a:spcPts val="600"/>
              </a:spcBef>
            </a:pPr>
            <a:r>
              <a:rPr lang="sk-SK" sz="2500" dirty="0"/>
              <a:t>Pozitívne prekvapenia v USA, no negatívne v eurozóne</a:t>
            </a:r>
          </a:p>
          <a:p>
            <a:pPr>
              <a:spcBef>
                <a:spcPts val="600"/>
              </a:spcBef>
            </a:pPr>
            <a:r>
              <a:rPr lang="sk-SK" sz="2500" dirty="0"/>
              <a:t>Jeden z dôvodov zaostávania európskych akcií, ktoré stále nevymazali straty z vojny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B05921AC-35B4-BDE5-3851-9BF478C01D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" y="2313432"/>
            <a:ext cx="11079480" cy="4461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FA008F31-1595-A062-9CC6-66868F44D3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1684" y="244267"/>
            <a:ext cx="2564249" cy="200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BlokTextu 4">
            <a:extLst>
              <a:ext uri="{FF2B5EF4-FFF2-40B4-BE49-F238E27FC236}">
                <a16:creationId xmlns:a16="http://schemas.microsoft.com/office/drawing/2014/main" id="{17EEF117-7E54-8A1C-890C-4FC04AA7A9AD}"/>
              </a:ext>
            </a:extLst>
          </p:cNvPr>
          <p:cNvSpPr txBox="1"/>
          <p:nvPr/>
        </p:nvSpPr>
        <p:spPr>
          <a:xfrm>
            <a:off x="996696" y="5888736"/>
            <a:ext cx="29756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/>
              <a:t>Zdroj: J&amp;T BANKA, Bloomberg</a:t>
            </a:r>
          </a:p>
        </p:txBody>
      </p:sp>
      <p:sp>
        <p:nvSpPr>
          <p:cNvPr id="6" name="BlokTextu 5">
            <a:extLst>
              <a:ext uri="{FF2B5EF4-FFF2-40B4-BE49-F238E27FC236}">
                <a16:creationId xmlns:a16="http://schemas.microsoft.com/office/drawing/2014/main" id="{62B66EE4-7D1F-A697-3C8B-BE73290C6068}"/>
              </a:ext>
            </a:extLst>
          </p:cNvPr>
          <p:cNvSpPr txBox="1"/>
          <p:nvPr/>
        </p:nvSpPr>
        <p:spPr>
          <a:xfrm>
            <a:off x="8193024" y="2651760"/>
            <a:ext cx="22200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b="1" dirty="0">
                <a:solidFill>
                  <a:srgbClr val="0070C0"/>
                </a:solidFill>
              </a:rPr>
              <a:t>US Citi Surprise index</a:t>
            </a:r>
          </a:p>
        </p:txBody>
      </p:sp>
      <p:sp>
        <p:nvSpPr>
          <p:cNvPr id="8" name="BlokTextu 7">
            <a:extLst>
              <a:ext uri="{FF2B5EF4-FFF2-40B4-BE49-F238E27FC236}">
                <a16:creationId xmlns:a16="http://schemas.microsoft.com/office/drawing/2014/main" id="{169A69C8-F8B0-2582-EB93-470189D21CFC}"/>
              </a:ext>
            </a:extLst>
          </p:cNvPr>
          <p:cNvSpPr txBox="1"/>
          <p:nvPr/>
        </p:nvSpPr>
        <p:spPr>
          <a:xfrm>
            <a:off x="6096000" y="5492552"/>
            <a:ext cx="28457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b="1" dirty="0">
                <a:solidFill>
                  <a:srgbClr val="FF0000"/>
                </a:solidFill>
              </a:rPr>
              <a:t>Eurozone Citi Surprise index</a:t>
            </a:r>
          </a:p>
        </p:txBody>
      </p:sp>
      <p:sp>
        <p:nvSpPr>
          <p:cNvPr id="9" name="Šípka: doprava 8">
            <a:extLst>
              <a:ext uri="{FF2B5EF4-FFF2-40B4-BE49-F238E27FC236}">
                <a16:creationId xmlns:a16="http://schemas.microsoft.com/office/drawing/2014/main" id="{6CAF4BE4-3928-32D5-61D6-49670BF942FA}"/>
              </a:ext>
            </a:extLst>
          </p:cNvPr>
          <p:cNvSpPr/>
          <p:nvPr/>
        </p:nvSpPr>
        <p:spPr>
          <a:xfrm rot="17511465">
            <a:off x="4253804" y="4013076"/>
            <a:ext cx="1387291" cy="421393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0" name="BlokTextu 9">
            <a:extLst>
              <a:ext uri="{FF2B5EF4-FFF2-40B4-BE49-F238E27FC236}">
                <a16:creationId xmlns:a16="http://schemas.microsoft.com/office/drawing/2014/main" id="{6B3883BF-1F95-EAA6-4131-49538CBD10B8}"/>
              </a:ext>
            </a:extLst>
          </p:cNvPr>
          <p:cNvSpPr txBox="1"/>
          <p:nvPr/>
        </p:nvSpPr>
        <p:spPr>
          <a:xfrm>
            <a:off x="3767328" y="5065776"/>
            <a:ext cx="22845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/>
              <a:t>Začiatok iránskej vojny</a:t>
            </a:r>
          </a:p>
        </p:txBody>
      </p:sp>
    </p:spTree>
    <p:extLst>
      <p:ext uri="{BB962C8B-B14F-4D97-AF65-F5344CB8AC3E}">
        <p14:creationId xmlns:p14="http://schemas.microsoft.com/office/powerpoint/2010/main" val="36677207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06AE18-555E-C7AC-AC9C-123C4EF888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2CD3D93-0796-4220-50C4-B95F0DF59F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1525" y="146050"/>
            <a:ext cx="10515600" cy="730250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buClr>
                <a:schemeClr val="dk1"/>
              </a:buClr>
              <a:buSzPts val="3300"/>
            </a:pPr>
            <a:r>
              <a:rPr lang="sk-SK" sz="2800">
                <a:latin typeface="Montserrat ExtraBold"/>
              </a:rPr>
              <a:t>KOMPENZAČNÉ OPATRENIA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A2805747-15FD-1D8D-6FBA-203FF3E95D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733425"/>
            <a:ext cx="10515600" cy="5216524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sk-SK" sz="2500"/>
              <a:t>Uvoľnenie strategických ropných rezerv EIA/ Číny, Indie</a:t>
            </a:r>
          </a:p>
          <a:p>
            <a:pPr>
              <a:spcBef>
                <a:spcPts val="0"/>
              </a:spcBef>
            </a:pPr>
            <a:r>
              <a:rPr lang="sk-SK" sz="2500"/>
              <a:t>Presmerovanie exportov cez ropovody (Saudská Arábia, SAE, Irak)</a:t>
            </a:r>
          </a:p>
          <a:p>
            <a:pPr>
              <a:spcBef>
                <a:spcPts val="0"/>
              </a:spcBef>
            </a:pPr>
            <a:r>
              <a:rPr lang="sk-SK" sz="2500" err="1"/>
              <a:t>Odsakcionovanie</a:t>
            </a:r>
            <a:r>
              <a:rPr lang="sk-SK" sz="2500"/>
              <a:t> ruskej/iránskej </a:t>
            </a:r>
            <a:r>
              <a:rPr lang="sk-SK" sz="2500" err="1"/>
              <a:t>seaborne</a:t>
            </a:r>
            <a:r>
              <a:rPr lang="sk-SK" sz="2500"/>
              <a:t> ropy</a:t>
            </a:r>
          </a:p>
          <a:p>
            <a:pPr>
              <a:spcBef>
                <a:spcPts val="0"/>
              </a:spcBef>
            </a:pPr>
            <a:r>
              <a:rPr lang="sk-SK" sz="2500"/>
              <a:t>Individuálne dohody s Iránom (so zaplatením mýta?)</a:t>
            </a:r>
          </a:p>
        </p:txBody>
      </p:sp>
      <p:pic>
        <p:nvPicPr>
          <p:cNvPr id="4" name="Obrázok 3" descr="Obrázok, na ktorom je text, snímka obrazovky, písmo, diagram&#10;&#10;Obsah vygenerovaný pomocou AI môže byť nesprávny.">
            <a:extLst>
              <a:ext uri="{FF2B5EF4-FFF2-40B4-BE49-F238E27FC236}">
                <a16:creationId xmlns:a16="http://schemas.microsoft.com/office/drawing/2014/main" id="{E11B05C3-CC5C-A0E0-56EE-5847609571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8464" y="2234574"/>
            <a:ext cx="6193536" cy="4477375"/>
          </a:xfrm>
          <a:prstGeom prst="rect">
            <a:avLst/>
          </a:prstGeom>
        </p:spPr>
      </p:pic>
      <p:pic>
        <p:nvPicPr>
          <p:cNvPr id="7" name="Obrázok 6">
            <a:extLst>
              <a:ext uri="{FF2B5EF4-FFF2-40B4-BE49-F238E27FC236}">
                <a16:creationId xmlns:a16="http://schemas.microsoft.com/office/drawing/2014/main" id="{5557DA91-0A76-8A36-51EC-350A2C4433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291451"/>
            <a:ext cx="5858828" cy="4407662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551966A3-BA25-3F32-6D69-5359A6CA25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9255" y="254455"/>
            <a:ext cx="2564249" cy="200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825645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7096609-5112-74FA-72CA-7B15D246FA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888" y="244267"/>
            <a:ext cx="10515600" cy="1015619"/>
          </a:xfrm>
        </p:spPr>
        <p:txBody>
          <a:bodyPr/>
          <a:lstStyle/>
          <a:p>
            <a:pPr>
              <a:spcBef>
                <a:spcPts val="0"/>
              </a:spcBef>
              <a:buClr>
                <a:schemeClr val="dk1"/>
              </a:buClr>
              <a:buSzPts val="3300"/>
            </a:pPr>
            <a:r>
              <a:rPr lang="sk-SK" sz="2800" dirty="0">
                <a:latin typeface="Montserrat ExtraBold"/>
              </a:rPr>
              <a:t>REKORDNE RÝCHLE VYMAZANIE STRÁT S&amp;P 500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824D9072-B7EC-C870-4960-4A0303C3BD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7888" y="987678"/>
            <a:ext cx="10515600" cy="4567493"/>
          </a:xfrm>
        </p:spPr>
        <p:txBody>
          <a:bodyPr/>
          <a:lstStyle/>
          <a:p>
            <a:r>
              <a:rPr lang="sk-SK" sz="2500" dirty="0" err="1"/>
              <a:t>Dychberúca</a:t>
            </a:r>
            <a:r>
              <a:rPr lang="sk-SK" sz="2500" dirty="0"/>
              <a:t> 6- týždňová rely</a:t>
            </a:r>
          </a:p>
          <a:p>
            <a:endParaRPr lang="sk-SK" dirty="0"/>
          </a:p>
        </p:txBody>
      </p:sp>
      <p:pic>
        <p:nvPicPr>
          <p:cNvPr id="5122" name="Picture 2" descr="Obrázok">
            <a:extLst>
              <a:ext uri="{FF2B5EF4-FFF2-40B4-BE49-F238E27FC236}">
                <a16:creationId xmlns:a16="http://schemas.microsoft.com/office/drawing/2014/main" id="{57D5714B-EC89-25E4-BD0D-E6DFFF1C63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4113" y="1517904"/>
            <a:ext cx="7343775" cy="525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277640F4-2DBC-AAD8-12B6-329A2728C5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8260" y="244267"/>
            <a:ext cx="2564249" cy="200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569331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28F1B56-CFD4-DF57-BA5F-FCE9711A3F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4192" y="238204"/>
            <a:ext cx="10515600" cy="823595"/>
          </a:xfrm>
        </p:spPr>
        <p:txBody>
          <a:bodyPr/>
          <a:lstStyle/>
          <a:p>
            <a:pPr>
              <a:spcBef>
                <a:spcPts val="0"/>
              </a:spcBef>
              <a:buClr>
                <a:schemeClr val="dk1"/>
              </a:buClr>
              <a:buSzPts val="3300"/>
            </a:pPr>
            <a:r>
              <a:rPr lang="sk-SK" sz="2800" dirty="0">
                <a:latin typeface="Montserrat ExtraBold"/>
              </a:rPr>
              <a:t>RASTÚCE FIREMNÉ ZISKY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B1550EE8-47B5-4C7D-A65A-0055A00519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4192" y="1053750"/>
            <a:ext cx="10515600" cy="4351338"/>
          </a:xfrm>
        </p:spPr>
        <p:txBody>
          <a:bodyPr/>
          <a:lstStyle/>
          <a:p>
            <a:r>
              <a:rPr lang="sk-SK" sz="2500"/>
              <a:t>Dokonca mimoriadne dynamicky, najrýchlejšie za dve dekády</a:t>
            </a:r>
          </a:p>
          <a:p>
            <a:r>
              <a:rPr lang="sk-SK" sz="2500"/>
              <a:t>Revízie ziskov nahor, paradoxne počas konfliktu na Blízkom východe</a:t>
            </a:r>
          </a:p>
          <a:p>
            <a:endParaRPr lang="sk-SK"/>
          </a:p>
        </p:txBody>
      </p:sp>
      <p:pic>
        <p:nvPicPr>
          <p:cNvPr id="4" name="Obrázok 3" descr="Obrázok">
            <a:extLst>
              <a:ext uri="{FF2B5EF4-FFF2-40B4-BE49-F238E27FC236}">
                <a16:creationId xmlns:a16="http://schemas.microsoft.com/office/drawing/2014/main" id="{E6EC2786-B12B-317F-8BBB-9541FFDAC5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608" y="2003918"/>
            <a:ext cx="5623559" cy="4542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brázok 4" descr="Obrázok">
            <a:extLst>
              <a:ext uri="{FF2B5EF4-FFF2-40B4-BE49-F238E27FC236}">
                <a16:creationId xmlns:a16="http://schemas.microsoft.com/office/drawing/2014/main" id="{3CBF13B3-FCEB-35DC-3D54-38A1EF6189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5835" y="2059702"/>
            <a:ext cx="5722426" cy="435133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8BAF41A9-5214-41F6-9A6E-A985BC5C4E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1684" y="244267"/>
            <a:ext cx="2564249" cy="200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335722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FE574B0-1F31-5CF0-36DA-36E4BF824F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" y="304630"/>
            <a:ext cx="12070080" cy="960755"/>
          </a:xfrm>
        </p:spPr>
        <p:txBody>
          <a:bodyPr/>
          <a:lstStyle/>
          <a:p>
            <a:pPr>
              <a:spcBef>
                <a:spcPts val="0"/>
              </a:spcBef>
              <a:buClr>
                <a:schemeClr val="dk1"/>
              </a:buClr>
              <a:buSzPts val="3300"/>
            </a:pPr>
            <a:r>
              <a:rPr lang="sk-SK" sz="2800" dirty="0">
                <a:latin typeface="Montserrat ExtraBold"/>
              </a:rPr>
              <a:t>V ROZHODUJÚCEJ MIERE STOJÍ ZA REVÍZIAMIA TECH SEKTOR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62BE138E-2488-F1CB-1E7B-4183D6A225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2431" y="1150219"/>
            <a:ext cx="10515600" cy="4351338"/>
          </a:xfrm>
        </p:spPr>
        <p:txBody>
          <a:bodyPr>
            <a:normAutofit/>
          </a:bodyPr>
          <a:lstStyle/>
          <a:p>
            <a:pPr>
              <a:spcBef>
                <a:spcPts val="600"/>
              </a:spcBef>
            </a:pPr>
            <a:r>
              <a:rPr lang="sk-SK" sz="2500" dirty="0"/>
              <a:t>Najmä dodávatelia infraštruktúry pre umelú inteligenciu, keď rastie odhad </a:t>
            </a:r>
            <a:r>
              <a:rPr lang="sk-SK" sz="2500" dirty="0" err="1"/>
              <a:t>capexov</a:t>
            </a:r>
            <a:r>
              <a:rPr lang="sk-SK" sz="2500" dirty="0"/>
              <a:t> </a:t>
            </a:r>
            <a:r>
              <a:rPr lang="sk-SK" sz="2500" dirty="0" err="1"/>
              <a:t>Hyperscalerov</a:t>
            </a:r>
            <a:endParaRPr lang="sk-SK" sz="2500" dirty="0"/>
          </a:p>
          <a:p>
            <a:pPr>
              <a:spcBef>
                <a:spcPts val="600"/>
              </a:spcBef>
            </a:pPr>
            <a:r>
              <a:rPr lang="sk-SK" sz="2500" dirty="0"/>
              <a:t>A energetické firmy pre rast cien energií</a:t>
            </a:r>
          </a:p>
        </p:txBody>
      </p:sp>
      <p:pic>
        <p:nvPicPr>
          <p:cNvPr id="4" name="Obrázok 3" descr="Obrázok, na ktorom je text, snímka obrazovky, písmo, diagram&#10;&#10;Obsah vygenerovaný pomocou AI môže byť nesprávny.">
            <a:extLst>
              <a:ext uri="{FF2B5EF4-FFF2-40B4-BE49-F238E27FC236}">
                <a16:creationId xmlns:a16="http://schemas.microsoft.com/office/drawing/2014/main" id="{701D42E3-BF84-2C39-649F-30B3DD7024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3162" y="2341305"/>
            <a:ext cx="9654139" cy="4516695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AB49BE3B-8FBB-BF87-9969-4A266F83D6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1684" y="244267"/>
            <a:ext cx="2564249" cy="200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879388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B026554-15A7-6EC5-C882-0165AEB7B2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1296"/>
            <a:ext cx="10515600" cy="1189355"/>
          </a:xfrm>
        </p:spPr>
        <p:txBody>
          <a:bodyPr/>
          <a:lstStyle/>
          <a:p>
            <a:pPr>
              <a:spcBef>
                <a:spcPts val="0"/>
              </a:spcBef>
              <a:buClr>
                <a:schemeClr val="dk1"/>
              </a:buClr>
              <a:buSzPts val="3300"/>
            </a:pPr>
            <a:r>
              <a:rPr lang="sk-SK" sz="2800" dirty="0">
                <a:latin typeface="Montserrat ExtraBold"/>
              </a:rPr>
              <a:t>POLOVODIČE PRETO OUTPERFORMOVALI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B7F97A08-581E-7F35-FBF3-5A5F16C58C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1575" y="1410651"/>
            <a:ext cx="10515600" cy="4351338"/>
          </a:xfrm>
        </p:spPr>
        <p:txBody>
          <a:bodyPr>
            <a:normAutofit/>
          </a:bodyPr>
          <a:lstStyle/>
          <a:p>
            <a:r>
              <a:rPr lang="sk-SK" sz="2500" dirty="0"/>
              <a:t>Vysvetľujú viac ako polovicu tohtoročného rastu S&amp;P 500</a:t>
            </a:r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9A3338A5-B5AF-E552-BE1A-45CD59368E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074" y="2404872"/>
            <a:ext cx="5766926" cy="4023995"/>
          </a:xfrm>
          <a:prstGeom prst="rect">
            <a:avLst/>
          </a:prstGeom>
        </p:spPr>
      </p:pic>
      <p:pic>
        <p:nvPicPr>
          <p:cNvPr id="6" name="Picture 4" descr="Obrázok">
            <a:extLst>
              <a:ext uri="{FF2B5EF4-FFF2-40B4-BE49-F238E27FC236}">
                <a16:creationId xmlns:a16="http://schemas.microsoft.com/office/drawing/2014/main" id="{FE4FECF8-E082-7771-D534-921F4BC9CD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7546" y="2404872"/>
            <a:ext cx="5548456" cy="4192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181C7272-40E3-1DBC-55E6-B2A3769ED4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1684" y="244267"/>
            <a:ext cx="2564249" cy="200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372895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3E677C0-A53E-7330-C56F-11ED62C98E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9712"/>
            <a:ext cx="10868342" cy="882650"/>
          </a:xfrm>
        </p:spPr>
        <p:txBody>
          <a:bodyPr/>
          <a:lstStyle/>
          <a:p>
            <a:pPr>
              <a:spcBef>
                <a:spcPts val="0"/>
              </a:spcBef>
              <a:buClr>
                <a:schemeClr val="dk1"/>
              </a:buClr>
              <a:buSzPts val="3300"/>
            </a:pPr>
            <a:r>
              <a:rPr lang="sk-SK" sz="2800" dirty="0">
                <a:latin typeface="Montserrat ExtraBold"/>
              </a:rPr>
              <a:t>KONSENZUS RASTU FIREMNÝCH ZISKOV CELOSVETOVO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295D6A49-4CD5-66D6-A1FC-E994DCA7DB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1525" y="1122362"/>
            <a:ext cx="10515600" cy="4351338"/>
          </a:xfrm>
        </p:spPr>
        <p:txBody>
          <a:bodyPr>
            <a:normAutofit/>
          </a:bodyPr>
          <a:lstStyle/>
          <a:p>
            <a:r>
              <a:rPr lang="sk-SK" sz="2500"/>
              <a:t>Lídrom je neprekvapujúco technologický sektor v USA pri rozmachu AI</a:t>
            </a:r>
          </a:p>
        </p:txBody>
      </p:sp>
      <p:pic>
        <p:nvPicPr>
          <p:cNvPr id="4" name="Obrázok 3" descr="Obrázok">
            <a:extLst>
              <a:ext uri="{FF2B5EF4-FFF2-40B4-BE49-F238E27FC236}">
                <a16:creationId xmlns:a16="http://schemas.microsoft.com/office/drawing/2014/main" id="{59D6CB8E-29B4-ADE1-ECEC-83FF338CC3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082" y="2005012"/>
            <a:ext cx="5750243" cy="440499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Obrázok 6">
            <a:extLst>
              <a:ext uri="{FF2B5EF4-FFF2-40B4-BE49-F238E27FC236}">
                <a16:creationId xmlns:a16="http://schemas.microsoft.com/office/drawing/2014/main" id="{48526A12-0398-3FA5-1F11-E46C10AC12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2675" y="2107933"/>
            <a:ext cx="5750243" cy="4248417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911067FF-9E5B-FAAE-9C48-AC3DB5A609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3124" y="85889"/>
            <a:ext cx="2564249" cy="200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243002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660F359-D1AD-9B73-F83C-FF5FB6CBDC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7324"/>
            <a:ext cx="10515600" cy="987425"/>
          </a:xfrm>
        </p:spPr>
        <p:txBody>
          <a:bodyPr/>
          <a:lstStyle/>
          <a:p>
            <a:pPr>
              <a:spcBef>
                <a:spcPts val="0"/>
              </a:spcBef>
              <a:buClr>
                <a:schemeClr val="dk1"/>
              </a:buClr>
              <a:buSzPts val="3300"/>
            </a:pPr>
            <a:r>
              <a:rPr lang="sk-SK" sz="2800">
                <a:latin typeface="Montserrat ExtraBold"/>
              </a:rPr>
              <a:t>VALUÁCIE WALL STREET VÝRAZNE POKLESLI PO ZAČIATKU BOJOV OKOLO IRÁNU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4F0D073F-73CA-2E51-FF10-BC2D86DF40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025" y="1174749"/>
            <a:ext cx="10515600" cy="4351338"/>
          </a:xfrm>
        </p:spPr>
        <p:txBody>
          <a:bodyPr>
            <a:normAutofit/>
          </a:bodyPr>
          <a:lstStyle/>
          <a:p>
            <a:r>
              <a:rPr lang="sk-SK" sz="2500" dirty="0"/>
              <a:t>... čo pri očakávanom raste ziskov (a upgradoch) nedávalo veľmi logiku</a:t>
            </a:r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89B01E89-F28B-7016-FA36-50B9022B7E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850" y="2162174"/>
            <a:ext cx="5606070" cy="4351338"/>
          </a:xfrm>
          <a:prstGeom prst="rect">
            <a:avLst/>
          </a:prstGeom>
        </p:spPr>
      </p:pic>
      <p:pic>
        <p:nvPicPr>
          <p:cNvPr id="7" name="Obrázok 6">
            <a:extLst>
              <a:ext uri="{FF2B5EF4-FFF2-40B4-BE49-F238E27FC236}">
                <a16:creationId xmlns:a16="http://schemas.microsoft.com/office/drawing/2014/main" id="{99FC7F3F-6F2E-1EC0-A8FF-4694E9AB10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2082" y="2162175"/>
            <a:ext cx="5704629" cy="4248150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B4346AF1-169D-E076-AA5A-84E865B8B7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3901" y="6513512"/>
            <a:ext cx="2564249" cy="200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2262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2897BA7-76C1-CDC9-077D-37CA86C1F8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136" y="178184"/>
            <a:ext cx="10515600" cy="1133506"/>
          </a:xfrm>
        </p:spPr>
        <p:txBody>
          <a:bodyPr/>
          <a:lstStyle/>
          <a:p>
            <a:pPr>
              <a:spcBef>
                <a:spcPts val="0"/>
              </a:spcBef>
              <a:buClr>
                <a:schemeClr val="dk1"/>
              </a:buClr>
              <a:buSzPts val="3300"/>
            </a:pPr>
            <a:r>
              <a:rPr lang="sk-SK" sz="2800" dirty="0">
                <a:latin typeface="Montserrat ExtraBold"/>
              </a:rPr>
              <a:t>DVOJNÁSOBNE TO PLATILO PRE TECHNOLÓGIE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BFE49523-D3C0-FE05-8CB9-BDCA66D61C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12427"/>
            <a:ext cx="10515600" cy="4833145"/>
          </a:xfrm>
        </p:spPr>
        <p:txBody>
          <a:bodyPr>
            <a:normAutofit/>
          </a:bodyPr>
          <a:lstStyle/>
          <a:p>
            <a:r>
              <a:rPr lang="sk-SK" sz="2500" dirty="0"/>
              <a:t>..ktoré sú pri dynamickom raste ziskov zrazu atraktívne</a:t>
            </a:r>
          </a:p>
        </p:txBody>
      </p:sp>
      <p:pic>
        <p:nvPicPr>
          <p:cNvPr id="4" name="Obrázok 3" descr="Obrázok">
            <a:extLst>
              <a:ext uri="{FF2B5EF4-FFF2-40B4-BE49-F238E27FC236}">
                <a16:creationId xmlns:a16="http://schemas.microsoft.com/office/drawing/2014/main" id="{3B9284BC-4E67-BC57-F22D-01BABD0D752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136" y="1746504"/>
            <a:ext cx="5519929" cy="483314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Obrázok 5">
            <a:extLst>
              <a:ext uri="{FF2B5EF4-FFF2-40B4-BE49-F238E27FC236}">
                <a16:creationId xmlns:a16="http://schemas.microsoft.com/office/drawing/2014/main" id="{6901C41C-7166-12B1-350F-185FF57A34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7920" y="1746505"/>
            <a:ext cx="5779008" cy="4732560"/>
          </a:xfrm>
          <a:prstGeom prst="rect">
            <a:avLst/>
          </a:prstGeom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BE605274-F7ED-1CD1-FA59-B94533A7F0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7919" y="78018"/>
            <a:ext cx="2564249" cy="200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064940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0AE7F65-6B78-B3BF-2A99-9B1F6589FE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0823" y="239998"/>
            <a:ext cx="10515600" cy="1030538"/>
          </a:xfrm>
        </p:spPr>
        <p:txBody>
          <a:bodyPr/>
          <a:lstStyle/>
          <a:p>
            <a:pPr>
              <a:spcBef>
                <a:spcPts val="0"/>
              </a:spcBef>
              <a:buClr>
                <a:schemeClr val="dk1"/>
              </a:buClr>
              <a:buSzPts val="3300"/>
            </a:pPr>
            <a:r>
              <a:rPr lang="sk-SK" sz="2800">
                <a:latin typeface="Montserrat ExtraBold"/>
              </a:rPr>
              <a:t>MAG 7 NAD ZVYŠKOM TRHU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61FACB58-4115-513F-9769-F321DEB4B6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0823" y="1270536"/>
            <a:ext cx="10515600" cy="4421315"/>
          </a:xfrm>
        </p:spPr>
        <p:txBody>
          <a:bodyPr>
            <a:normAutofit/>
          </a:bodyPr>
          <a:lstStyle/>
          <a:p>
            <a:r>
              <a:rPr lang="sk-SK" sz="2500"/>
              <a:t>Projekcie ziskov sa však zlepšujú aj mimo </a:t>
            </a:r>
            <a:r>
              <a:rPr lang="sk-SK" sz="2500" err="1"/>
              <a:t>Mag</a:t>
            </a:r>
            <a:r>
              <a:rPr lang="sk-SK" sz="2500"/>
              <a:t> 7</a:t>
            </a:r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D9F5C812-8BA1-A4FB-9A6F-7480237747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094" y="1755382"/>
            <a:ext cx="11472377" cy="4967007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5E54BE9A-AD3C-52C0-7B53-4F69C595CD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1684" y="244267"/>
            <a:ext cx="2564249" cy="200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100181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D534FA9-F7FC-730D-FB7A-1ECBC05C19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776" y="400240"/>
            <a:ext cx="11567160" cy="806450"/>
          </a:xfrm>
        </p:spPr>
        <p:txBody>
          <a:bodyPr>
            <a:normAutofit fontScale="90000"/>
          </a:bodyPr>
          <a:lstStyle/>
          <a:p>
            <a:pPr>
              <a:spcBef>
                <a:spcPts val="0"/>
              </a:spcBef>
              <a:buClr>
                <a:schemeClr val="dk1"/>
              </a:buClr>
              <a:buSzPts val="3300"/>
            </a:pPr>
            <a:r>
              <a:rPr lang="sk-SK" sz="2800" dirty="0">
                <a:latin typeface="Montserrat ExtraBold"/>
              </a:rPr>
              <a:t>VALUÁCIE SÚ VŠAK PO PRUDKEJ RELY OPAŤ POMERNE BOHATÉ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A73D4838-7B54-5225-EDDD-5AC9285791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0064" y="1123759"/>
            <a:ext cx="10515600" cy="4351338"/>
          </a:xfrm>
        </p:spPr>
        <p:txBody>
          <a:bodyPr/>
          <a:lstStyle/>
          <a:p>
            <a:r>
              <a:rPr lang="sk-SK" dirty="0"/>
              <a:t>..vzhľadom k histórii</a:t>
            </a:r>
          </a:p>
        </p:txBody>
      </p:sp>
      <p:pic>
        <p:nvPicPr>
          <p:cNvPr id="4" name="Obrázok 3" descr="Obrázok">
            <a:extLst>
              <a:ext uri="{FF2B5EF4-FFF2-40B4-BE49-F238E27FC236}">
                <a16:creationId xmlns:a16="http://schemas.microsoft.com/office/drawing/2014/main" id="{8B6BEE33-5439-986E-40EF-73B3A66C08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6" y="1750695"/>
            <a:ext cx="6076950" cy="477012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brázok 4" descr="Obrázok">
            <a:extLst>
              <a:ext uri="{FF2B5EF4-FFF2-40B4-BE49-F238E27FC236}">
                <a16:creationId xmlns:a16="http://schemas.microsoft.com/office/drawing/2014/main" id="{70F9B05E-808B-D43B-9693-8AA456BC98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6051" y="1750695"/>
            <a:ext cx="5591174" cy="4521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597AA74F-8C0D-F2D8-6E85-07997FE8AF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1684" y="244267"/>
            <a:ext cx="2564249" cy="200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215570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5FE2826-5A4F-6C66-E688-0B04878410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751" y="201137"/>
            <a:ext cx="10515600" cy="1060736"/>
          </a:xfrm>
        </p:spPr>
        <p:txBody>
          <a:bodyPr/>
          <a:lstStyle/>
          <a:p>
            <a:pPr>
              <a:spcBef>
                <a:spcPts val="0"/>
              </a:spcBef>
              <a:buClr>
                <a:schemeClr val="dk1"/>
              </a:buClr>
              <a:buSzPts val="3300"/>
            </a:pPr>
            <a:r>
              <a:rPr lang="sk-SK" sz="2500">
                <a:latin typeface="Montserrat ExtraBold"/>
              </a:rPr>
              <a:t>HOCI NIE ÚPLNE EXTRÉMNE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8306B775-D131-F968-F91A-14D981F187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873" y="1134459"/>
            <a:ext cx="10515600" cy="4351338"/>
          </a:xfrm>
        </p:spPr>
        <p:txBody>
          <a:bodyPr>
            <a:normAutofit/>
          </a:bodyPr>
          <a:lstStyle/>
          <a:p>
            <a:r>
              <a:rPr lang="sk-SK" sz="2500"/>
              <a:t>No vyvolávajú otázniky ohľadne atraktivity risk/</a:t>
            </a:r>
            <a:r>
              <a:rPr lang="sk-SK" sz="2500" err="1"/>
              <a:t>reward</a:t>
            </a:r>
            <a:endParaRPr lang="sk-SK" sz="2500"/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F3651966-A44B-CFE9-5187-BBE44C7A3C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4527" y="1627632"/>
            <a:ext cx="9692049" cy="5116827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7C8E52A3-2DFD-3221-1928-C3FD4B9F13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1684" y="244267"/>
            <a:ext cx="2564249" cy="200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41229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9E186D-6A40-873E-9475-638B0B42E4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72ED91E-07C3-CAD4-CF8A-32A2626CE5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245"/>
            <a:ext cx="10515600" cy="860171"/>
          </a:xfrm>
        </p:spPr>
        <p:txBody>
          <a:bodyPr/>
          <a:lstStyle/>
          <a:p>
            <a:pPr>
              <a:spcBef>
                <a:spcPts val="0"/>
              </a:spcBef>
              <a:buClr>
                <a:schemeClr val="dk1"/>
              </a:buClr>
              <a:buSzPts val="3300"/>
            </a:pPr>
            <a:r>
              <a:rPr lang="sk-SK" sz="2800">
                <a:latin typeface="Montserrat ExtraBold"/>
              </a:rPr>
              <a:t>NAJVAČŠÍ ROPNÝ PONUKOVÝ ŠOK V HISTÓRII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700CC8C1-067B-CBA5-6C9B-BA79210242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13980"/>
            <a:ext cx="10515600" cy="4630039"/>
          </a:xfrm>
        </p:spPr>
        <p:txBody>
          <a:bodyPr>
            <a:normAutofit/>
          </a:bodyPr>
          <a:lstStyle/>
          <a:p>
            <a:r>
              <a:rPr lang="sk-SK" sz="2500"/>
              <a:t>8-12 miliónov barelov výpadku napriek kompenzačným opatreniam </a:t>
            </a:r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97176AC8-B094-AE52-926F-021511ACC0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2768" y="1628268"/>
            <a:ext cx="8686800" cy="5047487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CCFB6FA0-1CE1-AA70-A14C-E29A003647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8983" y="110681"/>
            <a:ext cx="2564249" cy="200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624110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9DD9FB0-9C3C-A0B3-2940-01111405BB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4191" y="213678"/>
            <a:ext cx="10515600" cy="1024763"/>
          </a:xfrm>
        </p:spPr>
        <p:txBody>
          <a:bodyPr/>
          <a:lstStyle/>
          <a:p>
            <a:pPr>
              <a:spcBef>
                <a:spcPts val="0"/>
              </a:spcBef>
              <a:buClr>
                <a:schemeClr val="dk1"/>
              </a:buClr>
              <a:buSzPts val="3300"/>
            </a:pPr>
            <a:r>
              <a:rPr lang="sk-SK" sz="2800">
                <a:latin typeface="Montserrat ExtraBold"/>
              </a:rPr>
              <a:t>MALÁ PRÉMIA ZA DRŽANIE RIZIKA		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6AB1C274-6AB9-EF72-67C4-311837939A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4191" y="1238441"/>
            <a:ext cx="10515600" cy="4351338"/>
          </a:xfrm>
        </p:spPr>
        <p:txBody>
          <a:bodyPr>
            <a:normAutofit/>
          </a:bodyPr>
          <a:lstStyle/>
          <a:p>
            <a:r>
              <a:rPr lang="sk-SK" sz="2500" err="1"/>
              <a:t>Equity</a:t>
            </a:r>
            <a:r>
              <a:rPr lang="sk-SK" sz="2500"/>
              <a:t> risk diskont</a:t>
            </a:r>
          </a:p>
        </p:txBody>
      </p:sp>
      <p:pic>
        <p:nvPicPr>
          <p:cNvPr id="4" name="Obrázok 3" descr="Obrázok">
            <a:extLst>
              <a:ext uri="{FF2B5EF4-FFF2-40B4-BE49-F238E27FC236}">
                <a16:creationId xmlns:a16="http://schemas.microsoft.com/office/drawing/2014/main" id="{69AB5472-8C46-4D5A-DAB6-A537FD4B51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763" y="2152205"/>
            <a:ext cx="5710238" cy="4327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brázok 4" descr="Obrázok">
            <a:extLst>
              <a:ext uri="{FF2B5EF4-FFF2-40B4-BE49-F238E27FC236}">
                <a16:creationId xmlns:a16="http://schemas.microsoft.com/office/drawing/2014/main" id="{91DD4524-24EF-669D-7123-CF5E023D61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1656" y="2152205"/>
            <a:ext cx="5414581" cy="4327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AFEB6B9B-986B-6C80-7B16-CD1C3DEAE7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1684" y="244267"/>
            <a:ext cx="2564249" cy="200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5591359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93821C1-4917-5D51-305E-C27D9597EC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6553" y="290590"/>
            <a:ext cx="10515600" cy="813499"/>
          </a:xfrm>
        </p:spPr>
        <p:txBody>
          <a:bodyPr/>
          <a:lstStyle/>
          <a:p>
            <a:pPr>
              <a:spcBef>
                <a:spcPts val="0"/>
              </a:spcBef>
              <a:buClr>
                <a:schemeClr val="dk1"/>
              </a:buClr>
              <a:buSzPts val="3300"/>
            </a:pPr>
            <a:r>
              <a:rPr lang="sk-SK" sz="2800" dirty="0">
                <a:latin typeface="Montserrat ExtraBold"/>
              </a:rPr>
              <a:t>CAPEXY HYPERSCALEROV DYNAMICKY RASTÚ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1048F86D-D558-B3F4-CD30-0AD81F3598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61891"/>
            <a:ext cx="10515600" cy="4351338"/>
          </a:xfrm>
        </p:spPr>
        <p:txBody>
          <a:bodyPr>
            <a:normAutofit/>
          </a:bodyPr>
          <a:lstStyle/>
          <a:p>
            <a:r>
              <a:rPr lang="sk-SK" sz="2500"/>
              <a:t> pri pálení hotovosti</a:t>
            </a:r>
          </a:p>
        </p:txBody>
      </p:sp>
      <p:pic>
        <p:nvPicPr>
          <p:cNvPr id="4" name="Obrázok 3" descr="Obrázok">
            <a:extLst>
              <a:ext uri="{FF2B5EF4-FFF2-40B4-BE49-F238E27FC236}">
                <a16:creationId xmlns:a16="http://schemas.microsoft.com/office/drawing/2014/main" id="{FF8FE5E5-A085-9B13-F837-F25C212FCF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889" y="1997140"/>
            <a:ext cx="5617464" cy="4659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brázok 4">
            <a:extLst>
              <a:ext uri="{FF2B5EF4-FFF2-40B4-BE49-F238E27FC236}">
                <a16:creationId xmlns:a16="http://schemas.microsoft.com/office/drawing/2014/main" id="{61EDC4CD-EAEB-72DE-D93F-3785243E20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5664" y="1997140"/>
            <a:ext cx="5347451" cy="4500675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A07AE63A-F477-A965-7B16-AFA0467875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1684" y="244267"/>
            <a:ext cx="2564249" cy="200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4205819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C19B186-B467-56EE-6D68-E2B1D9888B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440" y="-59445"/>
            <a:ext cx="10515600" cy="1325563"/>
          </a:xfrm>
        </p:spPr>
        <p:txBody>
          <a:bodyPr/>
          <a:lstStyle/>
          <a:p>
            <a:pPr>
              <a:spcBef>
                <a:spcPts val="0"/>
              </a:spcBef>
              <a:buClr>
                <a:schemeClr val="dk1"/>
              </a:buClr>
              <a:buSzPts val="3300"/>
            </a:pPr>
            <a:r>
              <a:rPr lang="sk-SK" sz="2800">
                <a:latin typeface="Montserrat ExtraBold"/>
              </a:rPr>
              <a:t>VYDRŽÍ DIVERGENCIA?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161A18FE-63AE-6CF1-EC90-427F64216A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9288" y="975233"/>
            <a:ext cx="11247120" cy="4351338"/>
          </a:xfrm>
        </p:spPr>
        <p:txBody>
          <a:bodyPr>
            <a:normAutofit/>
          </a:bodyPr>
          <a:lstStyle/>
          <a:p>
            <a:pPr>
              <a:spcBef>
                <a:spcPts val="600"/>
              </a:spcBef>
            </a:pPr>
            <a:r>
              <a:rPr lang="sk-SK" sz="2500" dirty="0"/>
              <a:t>Medzi rastom </a:t>
            </a:r>
            <a:r>
              <a:rPr lang="sk-SK" sz="2500" dirty="0" err="1"/>
              <a:t>Wall</a:t>
            </a:r>
            <a:r>
              <a:rPr lang="sk-SK" sz="2500" dirty="0"/>
              <a:t> </a:t>
            </a:r>
            <a:r>
              <a:rPr lang="sk-SK" sz="2500" dirty="0" err="1"/>
              <a:t>Street</a:t>
            </a:r>
            <a:r>
              <a:rPr lang="sk-SK" sz="2500" dirty="0"/>
              <a:t> a poklesom cash </a:t>
            </a:r>
            <a:r>
              <a:rPr lang="sk-SK" sz="2500" dirty="0" err="1"/>
              <a:t>flow</a:t>
            </a:r>
            <a:r>
              <a:rPr lang="sk-SK" sz="2500" dirty="0"/>
              <a:t> Big </a:t>
            </a:r>
            <a:r>
              <a:rPr lang="sk-SK" sz="2500" dirty="0" err="1"/>
              <a:t>Tech</a:t>
            </a:r>
            <a:r>
              <a:rPr lang="sk-SK" sz="2500" dirty="0"/>
              <a:t> firiem</a:t>
            </a:r>
          </a:p>
          <a:p>
            <a:pPr>
              <a:spcBef>
                <a:spcPts val="600"/>
              </a:spcBef>
            </a:pPr>
            <a:r>
              <a:rPr lang="sk-SK" sz="2500" dirty="0"/>
              <a:t>Trh je tolerantný, keď im dynamicky rastú zisky (a aj marže)</a:t>
            </a:r>
          </a:p>
        </p:txBody>
      </p:sp>
      <p:pic>
        <p:nvPicPr>
          <p:cNvPr id="6" name="Obrázok 5">
            <a:extLst>
              <a:ext uri="{FF2B5EF4-FFF2-40B4-BE49-F238E27FC236}">
                <a16:creationId xmlns:a16="http://schemas.microsoft.com/office/drawing/2014/main" id="{6CD9C79E-E561-6898-76B3-082EA9EFB3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6832" y="1845934"/>
            <a:ext cx="4765150" cy="4950805"/>
          </a:xfrm>
          <a:prstGeom prst="rect">
            <a:avLst/>
          </a:prstGeom>
        </p:spPr>
      </p:pic>
      <p:pic>
        <p:nvPicPr>
          <p:cNvPr id="6146" name="Picture 2" descr="Obrázok">
            <a:extLst>
              <a:ext uri="{FF2B5EF4-FFF2-40B4-BE49-F238E27FC236}">
                <a16:creationId xmlns:a16="http://schemas.microsoft.com/office/drawing/2014/main" id="{E7100851-6407-985A-0AAD-DE067E1027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090" y="1845934"/>
            <a:ext cx="4765150" cy="4950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CEF3E4F8-8132-D64F-43B6-48F7DB05FB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1684" y="244267"/>
            <a:ext cx="2564249" cy="200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3978533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B7460BB-5B14-BC31-6F64-4D911D1AF5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081" y="123826"/>
            <a:ext cx="10515600" cy="1044575"/>
          </a:xfrm>
        </p:spPr>
        <p:txBody>
          <a:bodyPr/>
          <a:lstStyle/>
          <a:p>
            <a:r>
              <a:rPr lang="sk-SK" sz="2800">
                <a:latin typeface="Montserrat ExtraBold"/>
              </a:rPr>
              <a:t>CUTOVANIE BUYBACKOV BIG TECH FIRIEM	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A3A6B984-FEA1-8DFE-B57F-87A75EA560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3450" y="1114425"/>
            <a:ext cx="10515600" cy="4351338"/>
          </a:xfrm>
        </p:spPr>
        <p:txBody>
          <a:bodyPr/>
          <a:lstStyle/>
          <a:p>
            <a:r>
              <a:rPr lang="sk-SK"/>
              <a:t>Investorom začalo prekážať (najmä na začiatku roka)</a:t>
            </a:r>
          </a:p>
        </p:txBody>
      </p:sp>
      <p:pic>
        <p:nvPicPr>
          <p:cNvPr id="26626" name="Picture 2" descr="No alternative text description for this image">
            <a:extLst>
              <a:ext uri="{FF2B5EF4-FFF2-40B4-BE49-F238E27FC236}">
                <a16:creationId xmlns:a16="http://schemas.microsoft.com/office/drawing/2014/main" id="{4DF17D70-4811-2D7F-CA75-5EE05DDDBE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1450" y="1733550"/>
            <a:ext cx="8678863" cy="4819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F426B20C-8954-91DC-26F1-6AAC8975A2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1684" y="244267"/>
            <a:ext cx="2564249" cy="200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2915437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FBF5C52-982E-C8AF-B105-F44428465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5738"/>
            <a:ext cx="10515600" cy="1044575"/>
          </a:xfrm>
        </p:spPr>
        <p:txBody>
          <a:bodyPr/>
          <a:lstStyle/>
          <a:p>
            <a:r>
              <a:rPr lang="sk-SK" sz="2800">
                <a:latin typeface="Montserrat ExtraBold"/>
              </a:rPr>
              <a:t>EMISIE DLHU BIG TECH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90E7347E-1387-12CB-A9AE-8773A21298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35050"/>
            <a:ext cx="10515600" cy="4351338"/>
          </a:xfrm>
        </p:spPr>
        <p:txBody>
          <a:bodyPr>
            <a:normAutofit/>
          </a:bodyPr>
          <a:lstStyle/>
          <a:p>
            <a:r>
              <a:rPr lang="sk-SK" sz="2500"/>
              <a:t>Budovanie infraštruktúry/datacentier je kapitálovo náročné</a:t>
            </a:r>
          </a:p>
        </p:txBody>
      </p:sp>
      <p:pic>
        <p:nvPicPr>
          <p:cNvPr id="25604" name="Picture 4" descr="No alternative text description for this image">
            <a:extLst>
              <a:ext uri="{FF2B5EF4-FFF2-40B4-BE49-F238E27FC236}">
                <a16:creationId xmlns:a16="http://schemas.microsoft.com/office/drawing/2014/main" id="{2484542F-F104-F334-ABAB-2F1ECC85CB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0472" y="1636776"/>
            <a:ext cx="8865107" cy="4834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BC8A01CC-33F8-625C-D95B-8356A7637C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1684" y="244267"/>
            <a:ext cx="2564249" cy="200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2800415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A7BCD35-EEB4-02FD-7CCB-54E8ABD33F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4192" y="173101"/>
            <a:ext cx="10515600" cy="1325563"/>
          </a:xfrm>
        </p:spPr>
        <p:txBody>
          <a:bodyPr/>
          <a:lstStyle/>
          <a:p>
            <a:r>
              <a:rPr lang="sk-SK" sz="2800">
                <a:latin typeface="Montserrat ExtraBold"/>
              </a:rPr>
              <a:t>KOMPLIKOVANÁ GRAFIKA?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2198F5BC-C880-2213-7D79-588221896E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53331"/>
            <a:ext cx="10515600" cy="4351338"/>
          </a:xfrm>
        </p:spPr>
        <p:txBody>
          <a:bodyPr>
            <a:normAutofit/>
          </a:bodyPr>
          <a:lstStyle/>
          <a:p>
            <a:r>
              <a:rPr lang="sk-SK" sz="2500"/>
              <a:t>Takto vyzerá cirkulárne/</a:t>
            </a:r>
            <a:r>
              <a:rPr lang="sk-SK" sz="2500" err="1"/>
              <a:t>vendor</a:t>
            </a:r>
            <a:r>
              <a:rPr lang="sk-SK" sz="2500"/>
              <a:t> financovanie, ktoré môže raz trhu prekážať</a:t>
            </a:r>
          </a:p>
        </p:txBody>
      </p:sp>
      <p:pic>
        <p:nvPicPr>
          <p:cNvPr id="4" name="Obrázok 3" descr="Obrázok">
            <a:extLst>
              <a:ext uri="{FF2B5EF4-FFF2-40B4-BE49-F238E27FC236}">
                <a16:creationId xmlns:a16="http://schemas.microsoft.com/office/drawing/2014/main" id="{6771ACA4-FBFF-2F89-E29B-9256009AC2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3744" y="1746503"/>
            <a:ext cx="6583680" cy="493839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E93A0C92-E11C-4FA3-720B-1FDF970BC2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1684" y="244267"/>
            <a:ext cx="2564249" cy="200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7209021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EE49D4B-EC07-C6D0-1697-E647E857C7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sk-SK" sz="2800">
                <a:latin typeface="Montserrat ExtraBold"/>
              </a:rPr>
              <a:t>VÝZVOU JE VYSOKÁ KONCENTRÁCIA TRHU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0BC51DEE-65AA-15CD-9DAE-0A36C423D6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9328" y="1084961"/>
            <a:ext cx="10515600" cy="4351338"/>
          </a:xfrm>
        </p:spPr>
        <p:txBody>
          <a:bodyPr>
            <a:normAutofit/>
          </a:bodyPr>
          <a:lstStyle/>
          <a:p>
            <a:r>
              <a:rPr lang="sk-SK" sz="2500"/>
              <a:t>Najmä okolo technologických firiem</a:t>
            </a:r>
          </a:p>
        </p:txBody>
      </p:sp>
      <p:pic>
        <p:nvPicPr>
          <p:cNvPr id="6146" name="Picture 2" descr="Obrázok">
            <a:extLst>
              <a:ext uri="{FF2B5EF4-FFF2-40B4-BE49-F238E27FC236}">
                <a16:creationId xmlns:a16="http://schemas.microsoft.com/office/drawing/2014/main" id="{272A976F-38F5-03A6-6FF7-B1FE9FA41A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52" y="1910144"/>
            <a:ext cx="5622742" cy="4514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Obrázok 5" descr="Obrázok, na ktorom je text, snímka obrazovky, písmo, rad&#10;&#10;Obsah vygenerovaný pomocou AI môže byť nesprávny.">
            <a:extLst>
              <a:ext uri="{FF2B5EF4-FFF2-40B4-BE49-F238E27FC236}">
                <a16:creationId xmlns:a16="http://schemas.microsoft.com/office/drawing/2014/main" id="{DBAE9FBE-CFA0-C2DE-F148-E798DC0FA7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2070" y="1910144"/>
            <a:ext cx="5539356" cy="4514850"/>
          </a:xfrm>
          <a:prstGeom prst="rect">
            <a:avLst/>
          </a:prstGeom>
        </p:spPr>
      </p:pic>
      <p:pic>
        <p:nvPicPr>
          <p:cNvPr id="5" name="Obrázok 4">
            <a:extLst>
              <a:ext uri="{FF2B5EF4-FFF2-40B4-BE49-F238E27FC236}">
                <a16:creationId xmlns:a16="http://schemas.microsoft.com/office/drawing/2014/main" id="{19B71733-340C-B8D2-378C-ADC77249E4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1308" y="1910144"/>
            <a:ext cx="5622740" cy="4651056"/>
          </a:xfrm>
          <a:prstGeom prst="rect">
            <a:avLst/>
          </a:prstGeom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A4CABAE3-3BC6-B4E2-D315-A8E1BB2B44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1684" y="244267"/>
            <a:ext cx="2564249" cy="200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042634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D7E3164-E552-F38E-14CB-667F63427B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6760" y="264541"/>
            <a:ext cx="10515600" cy="1207643"/>
          </a:xfrm>
        </p:spPr>
        <p:txBody>
          <a:bodyPr/>
          <a:lstStyle/>
          <a:p>
            <a:r>
              <a:rPr lang="sk-SK" sz="2800">
                <a:latin typeface="Montserrat ExtraBold"/>
              </a:rPr>
              <a:t>ŠÍRKA TRHU JE TIEŽ VÝZVOU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09CB6F02-F33E-F7CF-3680-422CD8246A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8121" y="1318179"/>
            <a:ext cx="10515600" cy="4613339"/>
          </a:xfrm>
        </p:spPr>
        <p:txBody>
          <a:bodyPr>
            <a:normAutofit/>
          </a:bodyPr>
          <a:lstStyle/>
          <a:p>
            <a:r>
              <a:rPr lang="sk-SK" sz="2500"/>
              <a:t>Rastie len pár </a:t>
            </a:r>
            <a:r>
              <a:rPr lang="sk-SK" sz="2500" err="1"/>
              <a:t>tech</a:t>
            </a:r>
            <a:r>
              <a:rPr lang="sk-SK" sz="2500"/>
              <a:t> firiem, ktoré vysvetľujú väčšinu rely</a:t>
            </a:r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0C8F9B2B-FB0D-0D26-30B6-5D6A7DB49F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8278" y="1980120"/>
            <a:ext cx="10091953" cy="4594731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EF19FF3F-16E3-F5B3-13B2-1A85649D20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1684" y="244267"/>
            <a:ext cx="2564249" cy="200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9391507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189A7D4-D9BF-8FFC-14F8-961A0C3EF4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160" y="285990"/>
            <a:ext cx="10515600" cy="1325563"/>
          </a:xfrm>
        </p:spPr>
        <p:txBody>
          <a:bodyPr/>
          <a:lstStyle/>
          <a:p>
            <a:r>
              <a:rPr lang="sk-SK" sz="2800" dirty="0">
                <a:latin typeface="Montserrat ExtraBold"/>
              </a:rPr>
              <a:t>NIEKTORÉ TRHY MIMO USA MAJÚ EŠTE VAČŠIU EXPOZÍCIU VOČI TECH FIRMÁM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50508922-616F-A63A-9F07-B87A16FC10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52944"/>
            <a:ext cx="10975848" cy="4351338"/>
          </a:xfrm>
        </p:spPr>
        <p:txBody>
          <a:bodyPr>
            <a:normAutofit/>
          </a:bodyPr>
          <a:lstStyle/>
          <a:p>
            <a:r>
              <a:rPr lang="sk-SK" sz="2500"/>
              <a:t>... A aktuálne dynamicky rastú, keď </a:t>
            </a:r>
            <a:r>
              <a:rPr lang="sk-SK" sz="2500" err="1"/>
              <a:t>benefitujú</a:t>
            </a:r>
            <a:r>
              <a:rPr lang="sk-SK" sz="2500"/>
              <a:t> z boomu okolo umelej inteligencie</a:t>
            </a:r>
          </a:p>
        </p:txBody>
      </p:sp>
      <p:pic>
        <p:nvPicPr>
          <p:cNvPr id="4" name="Obrázok 3" descr="Obrázok">
            <a:extLst>
              <a:ext uri="{FF2B5EF4-FFF2-40B4-BE49-F238E27FC236}">
                <a16:creationId xmlns:a16="http://schemas.microsoft.com/office/drawing/2014/main" id="{091CDE4C-2B09-9713-2A87-4A3C4400E1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3162" y="2033906"/>
            <a:ext cx="6299835" cy="469671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7947AB18-2B43-2570-D137-9D48DC3404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1684" y="244267"/>
            <a:ext cx="2564249" cy="200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4617925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>
            <a:extLst>
              <a:ext uri="{FF2B5EF4-FFF2-40B4-BE49-F238E27FC236}">
                <a16:creationId xmlns:a16="http://schemas.microsoft.com/office/drawing/2014/main" id="{B77BF8CF-5C20-42E0-1FAF-A797CA95DB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328" y="1956816"/>
            <a:ext cx="11558016" cy="48130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9133D976-00C6-4FBC-BC3C-665ECE5772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8327" y="211754"/>
            <a:ext cx="10515600" cy="628705"/>
          </a:xfrm>
        </p:spPr>
        <p:txBody>
          <a:bodyPr>
            <a:normAutofit/>
          </a:bodyPr>
          <a:lstStyle/>
          <a:p>
            <a:r>
              <a:rPr lang="sk-SK" sz="2800" dirty="0">
                <a:latin typeface="Montserrat ExtraBold"/>
              </a:rPr>
              <a:t>POLOVODIČE A PAMÄTE LÍDROM TECH SEKTORA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2934FCE8-B5A3-AA14-33D4-4ABA11D31E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440" y="891521"/>
            <a:ext cx="10668056" cy="4351338"/>
          </a:xfrm>
        </p:spPr>
        <p:txBody>
          <a:bodyPr>
            <a:normAutofit/>
          </a:bodyPr>
          <a:lstStyle/>
          <a:p>
            <a:r>
              <a:rPr lang="sk-SK" sz="2500" dirty="0"/>
              <a:t>Juhokórejský index KOSPI (SK </a:t>
            </a:r>
            <a:r>
              <a:rPr lang="sk-SK" sz="2500" dirty="0" err="1"/>
              <a:t>Hynix</a:t>
            </a:r>
            <a:r>
              <a:rPr lang="sk-SK" sz="2500" dirty="0"/>
              <a:t>, Samsung), TAIWAN (TSMC) a Philly Semiconductor index lídrami</a:t>
            </a:r>
          </a:p>
          <a:p>
            <a:r>
              <a:rPr lang="sk-SK" sz="2500" dirty="0" err="1"/>
              <a:t>Magnificient</a:t>
            </a:r>
            <a:r>
              <a:rPr lang="sk-SK" sz="2500" dirty="0"/>
              <a:t> 7 </a:t>
            </a:r>
            <a:r>
              <a:rPr lang="sk-SK" sz="2500" dirty="0" err="1"/>
              <a:t>underperfomuje</a:t>
            </a:r>
            <a:r>
              <a:rPr lang="sk-SK" sz="2500" dirty="0"/>
              <a:t> a Európa zaostáva pre absenciu AI a citlivosť na energie</a:t>
            </a:r>
          </a:p>
        </p:txBody>
      </p:sp>
      <p:sp>
        <p:nvSpPr>
          <p:cNvPr id="4" name="BlokTextu 3">
            <a:extLst>
              <a:ext uri="{FF2B5EF4-FFF2-40B4-BE49-F238E27FC236}">
                <a16:creationId xmlns:a16="http://schemas.microsoft.com/office/drawing/2014/main" id="{2BEDB32D-23D1-01E0-48D3-E5D69FC475E3}"/>
              </a:ext>
            </a:extLst>
          </p:cNvPr>
          <p:cNvSpPr txBox="1"/>
          <p:nvPr/>
        </p:nvSpPr>
        <p:spPr>
          <a:xfrm>
            <a:off x="1216152" y="3244334"/>
            <a:ext cx="18197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/>
              <a:t>100= 31/12/2025</a:t>
            </a:r>
          </a:p>
        </p:txBody>
      </p:sp>
      <p:sp>
        <p:nvSpPr>
          <p:cNvPr id="5" name="BlokTextu 4">
            <a:extLst>
              <a:ext uri="{FF2B5EF4-FFF2-40B4-BE49-F238E27FC236}">
                <a16:creationId xmlns:a16="http://schemas.microsoft.com/office/drawing/2014/main" id="{4ADD21E6-AEF7-F738-9DEF-5E1B313637E6}"/>
              </a:ext>
            </a:extLst>
          </p:cNvPr>
          <p:cNvSpPr txBox="1"/>
          <p:nvPr/>
        </p:nvSpPr>
        <p:spPr>
          <a:xfrm>
            <a:off x="9589008" y="2066544"/>
            <a:ext cx="8145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000" b="1">
                <a:solidFill>
                  <a:schemeClr val="accent5">
                    <a:lumMod val="75000"/>
                  </a:schemeClr>
                </a:solidFill>
              </a:rPr>
              <a:t>KOSPI</a:t>
            </a:r>
          </a:p>
        </p:txBody>
      </p:sp>
      <p:sp>
        <p:nvSpPr>
          <p:cNvPr id="7" name="BlokTextu 6">
            <a:extLst>
              <a:ext uri="{FF2B5EF4-FFF2-40B4-BE49-F238E27FC236}">
                <a16:creationId xmlns:a16="http://schemas.microsoft.com/office/drawing/2014/main" id="{7A4AF8C7-E0F3-79D8-EEDB-BDA0C78D36D5}"/>
              </a:ext>
            </a:extLst>
          </p:cNvPr>
          <p:cNvSpPr txBox="1"/>
          <p:nvPr/>
        </p:nvSpPr>
        <p:spPr>
          <a:xfrm>
            <a:off x="8726424" y="2637964"/>
            <a:ext cx="147816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000" b="1">
                <a:solidFill>
                  <a:schemeClr val="tx1">
                    <a:lumMod val="65000"/>
                    <a:lumOff val="35000"/>
                  </a:schemeClr>
                </a:solidFill>
              </a:rPr>
              <a:t>PHILLY SEMI</a:t>
            </a:r>
          </a:p>
        </p:txBody>
      </p:sp>
      <p:sp>
        <p:nvSpPr>
          <p:cNvPr id="8" name="BlokTextu 7">
            <a:extLst>
              <a:ext uri="{FF2B5EF4-FFF2-40B4-BE49-F238E27FC236}">
                <a16:creationId xmlns:a16="http://schemas.microsoft.com/office/drawing/2014/main" id="{4DA88BD1-C2B7-F12F-460F-7FE6DD3E5AFD}"/>
              </a:ext>
            </a:extLst>
          </p:cNvPr>
          <p:cNvSpPr txBox="1"/>
          <p:nvPr/>
        </p:nvSpPr>
        <p:spPr>
          <a:xfrm>
            <a:off x="9996299" y="3960935"/>
            <a:ext cx="10597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000" b="1">
                <a:solidFill>
                  <a:srgbClr val="FF0000"/>
                </a:solidFill>
              </a:rPr>
              <a:t>TAIWAN</a:t>
            </a:r>
          </a:p>
        </p:txBody>
      </p:sp>
      <p:sp>
        <p:nvSpPr>
          <p:cNvPr id="9" name="BlokTextu 8">
            <a:extLst>
              <a:ext uri="{FF2B5EF4-FFF2-40B4-BE49-F238E27FC236}">
                <a16:creationId xmlns:a16="http://schemas.microsoft.com/office/drawing/2014/main" id="{547997BE-27E2-0861-6960-AC7185D46236}"/>
              </a:ext>
            </a:extLst>
          </p:cNvPr>
          <p:cNvSpPr txBox="1"/>
          <p:nvPr/>
        </p:nvSpPr>
        <p:spPr>
          <a:xfrm>
            <a:off x="10026051" y="4532355"/>
            <a:ext cx="9557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000" b="1">
                <a:solidFill>
                  <a:schemeClr val="bg1">
                    <a:lumMod val="65000"/>
                  </a:schemeClr>
                </a:solidFill>
              </a:rPr>
              <a:t>NIKKEI </a:t>
            </a:r>
          </a:p>
        </p:txBody>
      </p:sp>
      <p:sp>
        <p:nvSpPr>
          <p:cNvPr id="10" name="BlokTextu 9">
            <a:extLst>
              <a:ext uri="{FF2B5EF4-FFF2-40B4-BE49-F238E27FC236}">
                <a16:creationId xmlns:a16="http://schemas.microsoft.com/office/drawing/2014/main" id="{1B8A9030-6B90-9946-275A-0CB71829B2DB}"/>
              </a:ext>
            </a:extLst>
          </p:cNvPr>
          <p:cNvSpPr txBox="1"/>
          <p:nvPr/>
        </p:nvSpPr>
        <p:spPr>
          <a:xfrm>
            <a:off x="8474536" y="4764605"/>
            <a:ext cx="11144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000" b="1">
                <a:solidFill>
                  <a:schemeClr val="accent2"/>
                </a:solidFill>
              </a:rPr>
              <a:t>NASDAQ</a:t>
            </a:r>
          </a:p>
        </p:txBody>
      </p:sp>
      <p:sp>
        <p:nvSpPr>
          <p:cNvPr id="11" name="BlokTextu 10">
            <a:extLst>
              <a:ext uri="{FF2B5EF4-FFF2-40B4-BE49-F238E27FC236}">
                <a16:creationId xmlns:a16="http://schemas.microsoft.com/office/drawing/2014/main" id="{578226EA-62C0-701A-0B2C-B187A6CB2074}"/>
              </a:ext>
            </a:extLst>
          </p:cNvPr>
          <p:cNvSpPr txBox="1"/>
          <p:nvPr/>
        </p:nvSpPr>
        <p:spPr>
          <a:xfrm>
            <a:off x="10403590" y="5225787"/>
            <a:ext cx="57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000" b="1">
                <a:solidFill>
                  <a:schemeClr val="accent5">
                    <a:lumMod val="60000"/>
                    <a:lumOff val="40000"/>
                  </a:schemeClr>
                </a:solidFill>
              </a:rPr>
              <a:t>SPX</a:t>
            </a:r>
          </a:p>
        </p:txBody>
      </p:sp>
      <p:sp>
        <p:nvSpPr>
          <p:cNvPr id="12" name="BlokTextu 11">
            <a:extLst>
              <a:ext uri="{FF2B5EF4-FFF2-40B4-BE49-F238E27FC236}">
                <a16:creationId xmlns:a16="http://schemas.microsoft.com/office/drawing/2014/main" id="{3AB54055-2767-E4BA-6555-9C4C1FBADFEC}"/>
              </a:ext>
            </a:extLst>
          </p:cNvPr>
          <p:cNvSpPr txBox="1"/>
          <p:nvPr/>
        </p:nvSpPr>
        <p:spPr>
          <a:xfrm>
            <a:off x="9058214" y="5384293"/>
            <a:ext cx="9124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000" b="1">
                <a:solidFill>
                  <a:schemeClr val="tx1">
                    <a:lumMod val="95000"/>
                    <a:lumOff val="5000"/>
                  </a:schemeClr>
                </a:solidFill>
              </a:rPr>
              <a:t>MAG 7</a:t>
            </a:r>
          </a:p>
        </p:txBody>
      </p:sp>
      <p:sp>
        <p:nvSpPr>
          <p:cNvPr id="13" name="BlokTextu 12">
            <a:extLst>
              <a:ext uri="{FF2B5EF4-FFF2-40B4-BE49-F238E27FC236}">
                <a16:creationId xmlns:a16="http://schemas.microsoft.com/office/drawing/2014/main" id="{2405DE61-AF0F-D610-B317-D0D482BE7AB9}"/>
              </a:ext>
            </a:extLst>
          </p:cNvPr>
          <p:cNvSpPr txBox="1"/>
          <p:nvPr/>
        </p:nvSpPr>
        <p:spPr>
          <a:xfrm>
            <a:off x="9893903" y="5676959"/>
            <a:ext cx="12453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000" b="1">
                <a:solidFill>
                  <a:srgbClr val="FFFF66"/>
                </a:solidFill>
                <a:highlight>
                  <a:srgbClr val="FFCE33"/>
                </a:highlight>
              </a:rPr>
              <a:t>STOXX  50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50194C35-8AC7-3F52-AE81-7671AAD5F6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1803" y="57350"/>
            <a:ext cx="2564249" cy="200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40547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C0A2482-7836-EDD1-8EE3-0442D9320C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3195"/>
            <a:ext cx="10515600" cy="1325563"/>
          </a:xfrm>
        </p:spPr>
        <p:txBody>
          <a:bodyPr/>
          <a:lstStyle/>
          <a:p>
            <a:pPr>
              <a:spcBef>
                <a:spcPts val="0"/>
              </a:spcBef>
              <a:buClr>
                <a:schemeClr val="dk1"/>
              </a:buClr>
              <a:buSzPts val="3300"/>
            </a:pPr>
            <a:r>
              <a:rPr lang="sk-SK" sz="2800">
                <a:latin typeface="Montserrat ExtraBold"/>
              </a:rPr>
              <a:t>ENERGETICKÝ ŠOK TLMILI USA A ČÍNA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05C260A2-0DB1-E119-DC3A-C5D1D18059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8155" y="1253331"/>
            <a:ext cx="10515600" cy="4351338"/>
          </a:xfrm>
        </p:spPr>
        <p:txBody>
          <a:bodyPr>
            <a:normAutofit/>
          </a:bodyPr>
          <a:lstStyle/>
          <a:p>
            <a:pPr>
              <a:spcBef>
                <a:spcPts val="600"/>
              </a:spcBef>
            </a:pPr>
            <a:r>
              <a:rPr lang="sk-SK" sz="2500"/>
              <a:t>Rast amerických exportov ropy na rekordné úrovne</a:t>
            </a:r>
          </a:p>
          <a:p>
            <a:pPr>
              <a:spcBef>
                <a:spcPts val="600"/>
              </a:spcBef>
            </a:pPr>
            <a:r>
              <a:rPr lang="sk-SK" sz="2500"/>
              <a:t>Kolaps čínskych importov (čerpanie zo zásob a predaje do Európy)</a:t>
            </a:r>
          </a:p>
        </p:txBody>
      </p:sp>
      <p:pic>
        <p:nvPicPr>
          <p:cNvPr id="9" name="Obrázok 8" descr="Obrázok, na ktorom je text, snímka obrazovky, písmo, rad&#10;&#10;Obsah vygenerovaný pomocou AI môže byť nesprávny.">
            <a:extLst>
              <a:ext uri="{FF2B5EF4-FFF2-40B4-BE49-F238E27FC236}">
                <a16:creationId xmlns:a16="http://schemas.microsoft.com/office/drawing/2014/main" id="{BB7D3F3D-AF4C-7B27-3733-560C3996F2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155" y="2573289"/>
            <a:ext cx="4835652" cy="4150587"/>
          </a:xfrm>
          <a:prstGeom prst="rect">
            <a:avLst/>
          </a:prstGeom>
        </p:spPr>
      </p:pic>
      <p:pic>
        <p:nvPicPr>
          <p:cNvPr id="11" name="Obrázok 10" descr="Obrázok, na ktorom je text, písmo, snímka obrazovky, rad&#10;&#10;Obsah vygenerovaný pomocou AI môže byť nesprávny.">
            <a:extLst>
              <a:ext uri="{FF2B5EF4-FFF2-40B4-BE49-F238E27FC236}">
                <a16:creationId xmlns:a16="http://schemas.microsoft.com/office/drawing/2014/main" id="{F6563767-EA95-4D08-59BE-5244D8B123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6046" y="2573290"/>
            <a:ext cx="5028318" cy="4150587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E6E408D7-2641-6898-21A5-A0DC5B4EDB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6687" y="382765"/>
            <a:ext cx="2564249" cy="200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829109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87851E7-8B74-EF9D-9C1D-C2F5D82B3D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850" y="275431"/>
            <a:ext cx="10515600" cy="977900"/>
          </a:xfrm>
        </p:spPr>
        <p:txBody>
          <a:bodyPr/>
          <a:lstStyle/>
          <a:p>
            <a:r>
              <a:rPr lang="sk-SK" sz="2800" dirty="0">
                <a:latin typeface="Montserrat ExtraBold"/>
              </a:rPr>
              <a:t>VÍŤAZI A PORAZENÍ V RÁMCI UMELEJ INTELIGENCIE</a:t>
            </a:r>
            <a:endParaRPr lang="sk-SK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E65A85CD-67F9-6E06-13FC-75B6715566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4850" y="1253331"/>
            <a:ext cx="11145774" cy="4351338"/>
          </a:xfrm>
        </p:spPr>
        <p:txBody>
          <a:bodyPr>
            <a:normAutofit/>
          </a:bodyPr>
          <a:lstStyle/>
          <a:p>
            <a:r>
              <a:rPr lang="sk-SK" sz="2500"/>
              <a:t>Pod tlakom softvérové firmy napriek rastu ziskov pre obavy z AI </a:t>
            </a:r>
            <a:r>
              <a:rPr lang="sk-SK" sz="2500" err="1"/>
              <a:t>disrupcie</a:t>
            </a:r>
            <a:endParaRPr lang="sk-SK" sz="2500"/>
          </a:p>
        </p:txBody>
      </p:sp>
      <p:pic>
        <p:nvPicPr>
          <p:cNvPr id="35842" name="Picture 2" descr="Obrázok">
            <a:extLst>
              <a:ext uri="{FF2B5EF4-FFF2-40B4-BE49-F238E27FC236}">
                <a16:creationId xmlns:a16="http://schemas.microsoft.com/office/drawing/2014/main" id="{FE5D075B-4EE8-377D-42E1-D3736B96F2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983" y="1810511"/>
            <a:ext cx="10940034" cy="4855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998E9AA6-DE85-1501-06C3-B6716A1C5E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3980" y="108743"/>
            <a:ext cx="2564249" cy="200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23513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B3E6C40-DAAC-5D61-D1F9-A5CB4B1EF4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608" y="96615"/>
            <a:ext cx="10515600" cy="1325563"/>
          </a:xfrm>
        </p:spPr>
        <p:txBody>
          <a:bodyPr/>
          <a:lstStyle/>
          <a:p>
            <a:r>
              <a:rPr lang="sk-SK" sz="2800" dirty="0">
                <a:latin typeface="Montserrat ExtraBold"/>
              </a:rPr>
              <a:t>RIZIKOVÝ APETÍT VYSOKÝ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1FE341C6-CC69-F6B8-8D71-D4CA330DCC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3608" y="1066673"/>
            <a:ext cx="10515600" cy="4351338"/>
          </a:xfrm>
        </p:spPr>
        <p:txBody>
          <a:bodyPr>
            <a:normAutofit/>
          </a:bodyPr>
          <a:lstStyle/>
          <a:p>
            <a:r>
              <a:rPr lang="sk-SK" sz="2500" dirty="0"/>
              <a:t>Dokonca na päťročných maximách podľa indikátora Goldman Sachs</a:t>
            </a:r>
          </a:p>
          <a:p>
            <a:r>
              <a:rPr lang="sk-SK" sz="2500" dirty="0"/>
              <a:t>Na trhu je až príliš veľa eufórie</a:t>
            </a:r>
          </a:p>
        </p:txBody>
      </p:sp>
      <p:pic>
        <p:nvPicPr>
          <p:cNvPr id="18434" name="Picture 2" descr="Obrázok">
            <a:extLst>
              <a:ext uri="{FF2B5EF4-FFF2-40B4-BE49-F238E27FC236}">
                <a16:creationId xmlns:a16="http://schemas.microsoft.com/office/drawing/2014/main" id="{FC022094-6D6F-62B6-B272-55C268C012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808" y="2033937"/>
            <a:ext cx="10363200" cy="4727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CDBD437E-F962-833B-0EDF-563FFCEC16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1684" y="244267"/>
            <a:ext cx="2564249" cy="200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2443260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C34259A-D326-4B83-775B-D60CEA9F15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608" y="214375"/>
            <a:ext cx="10515600" cy="933323"/>
          </a:xfrm>
        </p:spPr>
        <p:txBody>
          <a:bodyPr/>
          <a:lstStyle/>
          <a:p>
            <a:r>
              <a:rPr lang="sk-SK" sz="2800" dirty="0">
                <a:latin typeface="Montserrat ExtraBold"/>
              </a:rPr>
              <a:t>REKORDNÁ ALOKÁCIA VOČI AKCIÁM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9C9338C1-FC45-6DB5-4575-BB23D6A825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47698"/>
            <a:ext cx="10515600" cy="4351338"/>
          </a:xfrm>
        </p:spPr>
        <p:txBody>
          <a:bodyPr>
            <a:normAutofit/>
          </a:bodyPr>
          <a:lstStyle/>
          <a:p>
            <a:r>
              <a:rPr lang="sk-SK" sz="2500" dirty="0"/>
              <a:t>Čo ak príde </a:t>
            </a:r>
            <a:r>
              <a:rPr lang="sk-SK" sz="2500" dirty="0" err="1"/>
              <a:t>mean</a:t>
            </a:r>
            <a:r>
              <a:rPr lang="sk-SK" sz="2500" dirty="0"/>
              <a:t> </a:t>
            </a:r>
            <a:r>
              <a:rPr lang="sk-SK" sz="2500" dirty="0" err="1"/>
              <a:t>reversion</a:t>
            </a:r>
            <a:r>
              <a:rPr lang="sk-SK" sz="2500" dirty="0"/>
              <a:t> pri negatívnom </a:t>
            </a:r>
            <a:r>
              <a:rPr lang="sk-SK" sz="2500" dirty="0" err="1"/>
              <a:t>makroprekvapení</a:t>
            </a:r>
            <a:r>
              <a:rPr lang="sk-SK" sz="2500" dirty="0"/>
              <a:t>?</a:t>
            </a:r>
          </a:p>
        </p:txBody>
      </p:sp>
      <p:pic>
        <p:nvPicPr>
          <p:cNvPr id="4" name="Obrázok 3" descr="Obrázok">
            <a:extLst>
              <a:ext uri="{FF2B5EF4-FFF2-40B4-BE49-F238E27FC236}">
                <a16:creationId xmlns:a16="http://schemas.microsoft.com/office/drawing/2014/main" id="{5EB6E2BB-6141-9EA8-CA3F-2F31B06F7E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148" y="1739489"/>
            <a:ext cx="8912436" cy="494985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902EBD68-E8B7-A5C0-4A83-9666C5DCDB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1684" y="244267"/>
            <a:ext cx="2564249" cy="200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2473090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41C8125-5633-7313-63AF-22C01BE2A2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7321"/>
            <a:ext cx="10515600" cy="1325563"/>
          </a:xfrm>
        </p:spPr>
        <p:txBody>
          <a:bodyPr/>
          <a:lstStyle/>
          <a:p>
            <a:r>
              <a:rPr lang="sk-SK" sz="2800">
                <a:latin typeface="Montserrat ExtraBold"/>
              </a:rPr>
              <a:t>TRH PRESTAL KALKULOVAŤ S RECESIOU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BA913A32-FE0B-A1A3-9D9D-267718640E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67257"/>
            <a:ext cx="10515600" cy="4351338"/>
          </a:xfrm>
        </p:spPr>
        <p:txBody>
          <a:bodyPr>
            <a:normAutofit/>
          </a:bodyPr>
          <a:lstStyle/>
          <a:p>
            <a:r>
              <a:rPr lang="sk-SK" sz="2500"/>
              <a:t>Čo pomáha apetítu po riziku</a:t>
            </a:r>
          </a:p>
        </p:txBody>
      </p:sp>
      <p:pic>
        <p:nvPicPr>
          <p:cNvPr id="4" name="Obrázok 3" descr="Obrázok, na ktorom je text, snímka obrazovky, písmo, rad&#10;&#10;Obsah vygenerovaný pomocou AI môže byť nesprávny.">
            <a:extLst>
              <a:ext uri="{FF2B5EF4-FFF2-40B4-BE49-F238E27FC236}">
                <a16:creationId xmlns:a16="http://schemas.microsoft.com/office/drawing/2014/main" id="{8D06597B-E3F5-8DF1-7F45-639884651C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3744" y="1764792"/>
            <a:ext cx="7287009" cy="4763739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395810A9-84A7-2D1D-EC0C-79EE2F6454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1684" y="244267"/>
            <a:ext cx="2564249" cy="200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1353363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231A57C-5E4E-3520-F99E-22BEF0A52A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0009"/>
            <a:ext cx="10515600" cy="1325563"/>
          </a:xfrm>
        </p:spPr>
        <p:txBody>
          <a:bodyPr>
            <a:normAutofit/>
          </a:bodyPr>
          <a:lstStyle/>
          <a:p>
            <a:r>
              <a:rPr lang="sk-SK" sz="2800" dirty="0">
                <a:latin typeface="Montserrat ExtraBold"/>
              </a:rPr>
              <a:t>ZVÝŠENÁ PRAVDEPODOBNOSŤ PULLBACKU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E1A56EB7-3EAD-4644-3DA1-48A0B6DB30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7784" y="1405001"/>
            <a:ext cx="11155680" cy="4351338"/>
          </a:xfrm>
        </p:spPr>
        <p:txBody>
          <a:bodyPr/>
          <a:lstStyle/>
          <a:p>
            <a:r>
              <a:rPr lang="sk-SK"/>
              <a:t>Risk/</a:t>
            </a:r>
            <a:r>
              <a:rPr lang="sk-SK" err="1"/>
              <a:t>reward</a:t>
            </a:r>
            <a:r>
              <a:rPr lang="sk-SK"/>
              <a:t> nie je atraktívny, problém môžu byť vyššie dlhopisové výnosy</a:t>
            </a:r>
          </a:p>
        </p:txBody>
      </p:sp>
      <p:pic>
        <p:nvPicPr>
          <p:cNvPr id="5" name="Obrázok 4" descr="Obrázok, na ktorom je text, snímka obrazovky, písmo, rovnobežný&#10;&#10;Obsah vygenerovaný pomocou AI môže byť nesprávny.">
            <a:extLst>
              <a:ext uri="{FF2B5EF4-FFF2-40B4-BE49-F238E27FC236}">
                <a16:creationId xmlns:a16="http://schemas.microsoft.com/office/drawing/2014/main" id="{ED25E3A4-153F-71DB-1650-83A8F627FD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611" y="2368296"/>
            <a:ext cx="5612702" cy="4142867"/>
          </a:xfrm>
          <a:prstGeom prst="rect">
            <a:avLst/>
          </a:prstGeom>
        </p:spPr>
      </p:pic>
      <p:pic>
        <p:nvPicPr>
          <p:cNvPr id="6" name="Obrázok 5" descr="Obrázok, na ktorom je text, písmo, snímka obrazovky, rad&#10;&#10;Obsah vygenerovaný pomocou AI môže byť nesprávny.">
            <a:extLst>
              <a:ext uri="{FF2B5EF4-FFF2-40B4-BE49-F238E27FC236}">
                <a16:creationId xmlns:a16="http://schemas.microsoft.com/office/drawing/2014/main" id="{4587FE67-D649-0607-CF43-4A62A7F7FF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3754" y="2415731"/>
            <a:ext cx="5715635" cy="4142867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E657C4F2-9058-8A44-03F4-AF153218B1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4836" y="99070"/>
            <a:ext cx="2564249" cy="200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3884875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AE2C4EA-72E0-814B-D001-EBBE494C87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6067" y="444599"/>
            <a:ext cx="10515600" cy="1118609"/>
          </a:xfrm>
        </p:spPr>
        <p:txBody>
          <a:bodyPr/>
          <a:lstStyle/>
          <a:p>
            <a:r>
              <a:rPr lang="sk-SK" sz="2800" dirty="0">
                <a:latin typeface="Montserrat ExtraBold"/>
              </a:rPr>
              <a:t>PROBLÉM BUDE NAJMA PRUDKÁ ZMENA VÝNOSOV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B66B4EC5-2223-44E4-6F57-2459EEB77C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81874"/>
            <a:ext cx="10515600" cy="4641723"/>
          </a:xfrm>
        </p:spPr>
        <p:txBody>
          <a:bodyPr>
            <a:normAutofit/>
          </a:bodyPr>
          <a:lstStyle/>
          <a:p>
            <a:r>
              <a:rPr lang="sk-SK" sz="2500" dirty="0"/>
              <a:t>Pozvoľným zmenám by sa mohol trh prispôsobiť</a:t>
            </a:r>
          </a:p>
        </p:txBody>
      </p:sp>
      <p:pic>
        <p:nvPicPr>
          <p:cNvPr id="4" name="Obrázok 3" descr="Obrázok, na ktorom je text, snímka obrazovky, písmo, číslo&#10;&#10;Obsah vygenerovaný pomocou AI môže byť nesprávny.">
            <a:extLst>
              <a:ext uri="{FF2B5EF4-FFF2-40B4-BE49-F238E27FC236}">
                <a16:creationId xmlns:a16="http://schemas.microsoft.com/office/drawing/2014/main" id="{E3EF007D-8836-97D9-A11F-955410B8A9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3810" y="1763540"/>
            <a:ext cx="7353701" cy="4854448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5032C9CB-8A25-67AB-13A5-551A3F2F6A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1684" y="244267"/>
            <a:ext cx="2564249" cy="200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3880919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6E86E6-5FDD-2A49-8A21-31FAB6DD7F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A2CCBFB-EF4A-FB2E-37D4-2BE5D24D4D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4625"/>
            <a:ext cx="10515600" cy="782637"/>
          </a:xfrm>
        </p:spPr>
        <p:txBody>
          <a:bodyPr/>
          <a:lstStyle/>
          <a:p>
            <a:pPr>
              <a:spcBef>
                <a:spcPts val="0"/>
              </a:spcBef>
              <a:buClr>
                <a:schemeClr val="dk1"/>
              </a:buClr>
              <a:buSzPts val="3300"/>
            </a:pPr>
            <a:r>
              <a:rPr lang="sk-SK" sz="2400">
                <a:latin typeface="Montserrat ExtraBold"/>
              </a:rPr>
              <a:t>ZHRNUTIE: FINANČNÉ TRHY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28E31FE1-9DD4-DF27-37BD-49129A3D00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957262"/>
            <a:ext cx="10515600" cy="5205413"/>
          </a:xfrm>
        </p:spPr>
        <p:txBody>
          <a:bodyPr>
            <a:normAutofit/>
          </a:bodyPr>
          <a:lstStyle/>
          <a:p>
            <a:r>
              <a:rPr lang="sk-SK" dirty="0">
                <a:sym typeface="Montserrat SemiBold"/>
              </a:rPr>
              <a:t>Firemné zisky na </a:t>
            </a:r>
            <a:r>
              <a:rPr lang="sk-SK" dirty="0" err="1">
                <a:sym typeface="Montserrat SemiBold"/>
              </a:rPr>
              <a:t>Wall</a:t>
            </a:r>
            <a:r>
              <a:rPr lang="sk-SK" dirty="0">
                <a:sym typeface="Montserrat SemiBold"/>
              </a:rPr>
              <a:t> </a:t>
            </a:r>
            <a:r>
              <a:rPr lang="sk-SK" dirty="0" err="1">
                <a:sym typeface="Montserrat SemiBold"/>
              </a:rPr>
              <a:t>Street</a:t>
            </a:r>
            <a:r>
              <a:rPr lang="sk-SK" dirty="0">
                <a:sym typeface="Montserrat SemiBold"/>
              </a:rPr>
              <a:t> by mali rásť, čo by malo udržať býčí trh v chode, najmä ak sa solídny sentiment okolo Big </a:t>
            </a:r>
            <a:r>
              <a:rPr lang="sk-SK" dirty="0" err="1">
                <a:sym typeface="Montserrat SemiBold"/>
              </a:rPr>
              <a:t>Tech</a:t>
            </a:r>
            <a:r>
              <a:rPr lang="sk-SK" dirty="0">
                <a:sym typeface="Montserrat SemiBold"/>
              </a:rPr>
              <a:t> AI firiem udrží (alebo aspoň zásadne nezhorší), a ak sa USA a Irán dohodnú na trvalom mieri.</a:t>
            </a:r>
          </a:p>
          <a:p>
            <a:r>
              <a:rPr lang="sk-SK" dirty="0" err="1">
                <a:sym typeface="Montserrat SemiBold"/>
              </a:rPr>
              <a:t>Valuácie</a:t>
            </a:r>
            <a:r>
              <a:rPr lang="sk-SK" dirty="0">
                <a:sym typeface="Montserrat SemiBold"/>
              </a:rPr>
              <a:t> v USA nie sú extrémne no nadpriemerné a </a:t>
            </a:r>
            <a:r>
              <a:rPr lang="sk-SK" dirty="0" err="1">
                <a:sym typeface="Montserrat SemiBold"/>
              </a:rPr>
              <a:t>equity</a:t>
            </a:r>
            <a:r>
              <a:rPr lang="sk-SK" dirty="0">
                <a:sym typeface="Montserrat SemiBold"/>
              </a:rPr>
              <a:t> risk prémia nie je príliš </a:t>
            </a:r>
            <a:r>
              <a:rPr lang="sk-SK" dirty="0" err="1">
                <a:sym typeface="Montserrat SemiBold"/>
              </a:rPr>
              <a:t>aktraktívna</a:t>
            </a:r>
            <a:r>
              <a:rPr lang="sk-SK" dirty="0">
                <a:sym typeface="Montserrat SemiBold"/>
              </a:rPr>
              <a:t>. Priestor pre ďalší rast môže byť obmedzený. Špeciálne pri pretrvaní vyšších dlhopisových výnosov. Pri prudkom raste môže prísť dokonca korekcia.</a:t>
            </a:r>
          </a:p>
          <a:p>
            <a:r>
              <a:rPr lang="sk-SK" dirty="0">
                <a:sym typeface="Montserrat SemiBold"/>
              </a:rPr>
              <a:t>Lepší risk </a:t>
            </a:r>
            <a:r>
              <a:rPr lang="sk-SK" dirty="0" err="1">
                <a:sym typeface="Montserrat SemiBold"/>
              </a:rPr>
              <a:t>reward</a:t>
            </a:r>
            <a:r>
              <a:rPr lang="sk-SK" dirty="0">
                <a:sym typeface="Montserrat SemiBold"/>
              </a:rPr>
              <a:t> vidíme mimo amerického trhu, najmä v Ázii, so silnými </a:t>
            </a:r>
            <a:r>
              <a:rPr lang="sk-SK" dirty="0" err="1">
                <a:sym typeface="Montserrat SemiBold"/>
              </a:rPr>
              <a:t>makrofudamentami</a:t>
            </a:r>
            <a:r>
              <a:rPr lang="sk-SK" dirty="0">
                <a:sym typeface="Montserrat SemiBold"/>
              </a:rPr>
              <a:t>, svižným rastom firemných ziskov, nižšími </a:t>
            </a:r>
            <a:r>
              <a:rPr lang="sk-SK" dirty="0" err="1">
                <a:sym typeface="Montserrat SemiBold"/>
              </a:rPr>
              <a:t>valuáciami</a:t>
            </a:r>
            <a:r>
              <a:rPr lang="sk-SK" dirty="0">
                <a:sym typeface="Montserrat SemiBold"/>
              </a:rPr>
              <a:t>, zlepšovaním sa </a:t>
            </a:r>
            <a:r>
              <a:rPr lang="sk-SK" dirty="0" err="1">
                <a:sym typeface="Montserrat SemiBold"/>
              </a:rPr>
              <a:t>corporate</a:t>
            </a:r>
            <a:r>
              <a:rPr lang="sk-SK" dirty="0">
                <a:sym typeface="Montserrat SemiBold"/>
              </a:rPr>
              <a:t> </a:t>
            </a:r>
            <a:r>
              <a:rPr lang="sk-SK" dirty="0" err="1">
                <a:sym typeface="Montserrat SemiBold"/>
              </a:rPr>
              <a:t>governance</a:t>
            </a:r>
            <a:r>
              <a:rPr lang="sk-SK" dirty="0">
                <a:sym typeface="Montserrat SemiBold"/>
              </a:rPr>
              <a:t> a pri očakávaní obnovy oslabovania sa dolára.</a:t>
            </a:r>
          </a:p>
          <a:p>
            <a:endParaRPr lang="sk-SK" dirty="0">
              <a:sym typeface="Montserrat SemiBold"/>
            </a:endParaRPr>
          </a:p>
          <a:p>
            <a:endParaRPr lang="sk-SK" dirty="0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D9683B1A-D742-EBA5-7A0A-1FAC4E6897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1684" y="244267"/>
            <a:ext cx="2564249" cy="200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0615414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97010" y="245753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sk-SK" sz="4500" b="1">
                <a:solidFill>
                  <a:schemeClr val="bg1">
                    <a:lumMod val="50000"/>
                  </a:schemeClr>
                </a:solidFill>
              </a:rPr>
              <a:t>ĎAKUJEM ZA POZORNOSŤ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408B8ED-87CE-4A3A-039F-31AFC49B00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710"/>
          <a:stretch/>
        </p:blipFill>
        <p:spPr bwMode="auto">
          <a:xfrm>
            <a:off x="10689705" y="290418"/>
            <a:ext cx="1071418" cy="148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25921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6D14939-1CA1-5102-F2BF-0B7CCB2441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504" y="100584"/>
            <a:ext cx="10515600" cy="979043"/>
          </a:xfrm>
        </p:spPr>
        <p:txBody>
          <a:bodyPr/>
          <a:lstStyle/>
          <a:p>
            <a:pPr>
              <a:spcBef>
                <a:spcPts val="0"/>
              </a:spcBef>
              <a:buClr>
                <a:schemeClr val="dk1"/>
              </a:buClr>
              <a:buSzPts val="3300"/>
            </a:pPr>
            <a:r>
              <a:rPr lang="sk-SK" sz="2800">
                <a:latin typeface="Montserrat ExtraBold"/>
              </a:rPr>
              <a:t>CENA ROPY VYSKOČILA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CDE6FDA4-689C-569D-AA10-AD09FAF6A1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5552" y="960723"/>
            <a:ext cx="11740896" cy="4351338"/>
          </a:xfrm>
        </p:spPr>
        <p:txBody>
          <a:bodyPr>
            <a:normAutofit/>
          </a:bodyPr>
          <a:lstStyle/>
          <a:p>
            <a:pPr>
              <a:spcBef>
                <a:spcPts val="600"/>
              </a:spcBef>
            </a:pPr>
            <a:r>
              <a:rPr lang="sk-SK" sz="2500"/>
              <a:t>...ale nie na rekordné úrovne</a:t>
            </a:r>
          </a:p>
          <a:p>
            <a:pPr>
              <a:spcBef>
                <a:spcPts val="600"/>
              </a:spcBef>
            </a:pPr>
            <a:r>
              <a:rPr lang="sk-SK" sz="2500"/>
              <a:t> i keď ropa s fyzickou dodávkou v Európe bola rekordná pri vystresovanom trhu</a:t>
            </a:r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F1880EFC-17C6-D239-E853-E6286C7AED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768" y="1847088"/>
            <a:ext cx="11448288" cy="4910328"/>
          </a:xfrm>
          <a:prstGeom prst="rect">
            <a:avLst/>
          </a:prstGeom>
        </p:spPr>
      </p:pic>
      <p:sp>
        <p:nvSpPr>
          <p:cNvPr id="6" name="BlokTextu 5">
            <a:extLst>
              <a:ext uri="{FF2B5EF4-FFF2-40B4-BE49-F238E27FC236}">
                <a16:creationId xmlns:a16="http://schemas.microsoft.com/office/drawing/2014/main" id="{095DDC12-C628-6C40-D53E-7D7A0BBAFAD3}"/>
              </a:ext>
            </a:extLst>
          </p:cNvPr>
          <p:cNvSpPr txBox="1"/>
          <p:nvPr/>
        </p:nvSpPr>
        <p:spPr>
          <a:xfrm>
            <a:off x="4992624" y="2084832"/>
            <a:ext cx="3046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b="1" err="1">
                <a:solidFill>
                  <a:schemeClr val="accent4">
                    <a:lumMod val="60000"/>
                    <a:lumOff val="40000"/>
                  </a:schemeClr>
                </a:solidFill>
              </a:rPr>
              <a:t>Dated</a:t>
            </a:r>
            <a:r>
              <a:rPr lang="sk-SK" b="1">
                <a:solidFill>
                  <a:schemeClr val="accent4">
                    <a:lumMod val="60000"/>
                    <a:lumOff val="40000"/>
                  </a:schemeClr>
                </a:solidFill>
              </a:rPr>
              <a:t> </a:t>
            </a:r>
            <a:r>
              <a:rPr lang="sk-SK" b="1" err="1">
                <a:solidFill>
                  <a:schemeClr val="accent4">
                    <a:lumMod val="60000"/>
                    <a:lumOff val="40000"/>
                  </a:schemeClr>
                </a:solidFill>
              </a:rPr>
              <a:t>Brent</a:t>
            </a:r>
            <a:r>
              <a:rPr lang="sk-SK" b="1">
                <a:solidFill>
                  <a:schemeClr val="accent4">
                    <a:lumMod val="60000"/>
                    <a:lumOff val="40000"/>
                  </a:schemeClr>
                </a:solidFill>
              </a:rPr>
              <a:t> (fyzická dodávka)</a:t>
            </a:r>
          </a:p>
        </p:txBody>
      </p:sp>
      <p:sp>
        <p:nvSpPr>
          <p:cNvPr id="7" name="BlokTextu 6">
            <a:extLst>
              <a:ext uri="{FF2B5EF4-FFF2-40B4-BE49-F238E27FC236}">
                <a16:creationId xmlns:a16="http://schemas.microsoft.com/office/drawing/2014/main" id="{3C0BB10F-36E9-BE72-FE50-BD62826CA736}"/>
              </a:ext>
            </a:extLst>
          </p:cNvPr>
          <p:cNvSpPr txBox="1"/>
          <p:nvPr/>
        </p:nvSpPr>
        <p:spPr>
          <a:xfrm>
            <a:off x="5861304" y="5180473"/>
            <a:ext cx="27536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b="1">
                <a:solidFill>
                  <a:srgbClr val="0070C0"/>
                </a:solidFill>
              </a:rPr>
              <a:t>ICE </a:t>
            </a:r>
            <a:r>
              <a:rPr lang="sk-SK" b="1" err="1">
                <a:solidFill>
                  <a:srgbClr val="0070C0"/>
                </a:solidFill>
              </a:rPr>
              <a:t>Brent</a:t>
            </a:r>
            <a:r>
              <a:rPr lang="sk-SK" b="1">
                <a:solidFill>
                  <a:srgbClr val="0070C0"/>
                </a:solidFill>
              </a:rPr>
              <a:t> (burzový </a:t>
            </a:r>
            <a:r>
              <a:rPr lang="sk-SK" b="1" err="1">
                <a:solidFill>
                  <a:srgbClr val="0070C0"/>
                </a:solidFill>
              </a:rPr>
              <a:t>futures</a:t>
            </a:r>
            <a:r>
              <a:rPr lang="sk-SK" b="1">
                <a:solidFill>
                  <a:srgbClr val="0070C0"/>
                </a:solidFill>
              </a:rPr>
              <a:t>)</a:t>
            </a:r>
          </a:p>
        </p:txBody>
      </p:sp>
      <p:sp>
        <p:nvSpPr>
          <p:cNvPr id="8" name="BlokTextu 7">
            <a:extLst>
              <a:ext uri="{FF2B5EF4-FFF2-40B4-BE49-F238E27FC236}">
                <a16:creationId xmlns:a16="http://schemas.microsoft.com/office/drawing/2014/main" id="{FB5635FE-7404-A995-650D-D76461ADD434}"/>
              </a:ext>
            </a:extLst>
          </p:cNvPr>
          <p:cNvSpPr txBox="1"/>
          <p:nvPr/>
        </p:nvSpPr>
        <p:spPr>
          <a:xfrm>
            <a:off x="8142584" y="5894856"/>
            <a:ext cx="29765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/>
              <a:t>Zdroj: Bloomberg, J&amp;T BANKA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7A84326A-7574-67BB-30D3-245F729105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2199" y="317209"/>
            <a:ext cx="2564249" cy="200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7562236"/>
      </p:ext>
    </p:extLst>
  </p:cSld>
  <p:clrMapOvr>
    <a:masterClrMapping/>
  </p:clrMapOvr>
</p:sld>
</file>

<file path=ppt/theme/theme1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ív balík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140</TotalTime>
  <Words>2470</Words>
  <Application>Microsoft Office PowerPoint</Application>
  <PresentationFormat>Širokouhlá</PresentationFormat>
  <Paragraphs>339</Paragraphs>
  <Slides>87</Slides>
  <Notes>24</Notes>
  <HiddenSlides>0</HiddenSlides>
  <MMClips>0</MMClips>
  <ScaleCrop>false</ScaleCrop>
  <HeadingPairs>
    <vt:vector size="6" baseType="variant">
      <vt:variant>
        <vt:lpstr>Použité písma</vt:lpstr>
      </vt:variant>
      <vt:variant>
        <vt:i4>9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87</vt:i4>
      </vt:variant>
    </vt:vector>
  </HeadingPairs>
  <TitlesOfParts>
    <vt:vector size="97" baseType="lpstr">
      <vt:lpstr>Arial</vt:lpstr>
      <vt:lpstr>Calibri</vt:lpstr>
      <vt:lpstr>Calibri </vt:lpstr>
      <vt:lpstr>Calibri Light</vt:lpstr>
      <vt:lpstr>Montserrat</vt:lpstr>
      <vt:lpstr>Montserrat ExtraBold</vt:lpstr>
      <vt:lpstr>Montserrat Light</vt:lpstr>
      <vt:lpstr>Montserrat Medium</vt:lpstr>
      <vt:lpstr>Montserrat SemiBold</vt:lpstr>
      <vt:lpstr>Motív Office</vt:lpstr>
      <vt:lpstr>SVET V ROKU 2026  KONFLIKT NA BLÍZKOM VÝCHODE,  JEHO DOPAD NA MAKROPROSTREDIE A  FINANČNÉ TRHY</vt:lpstr>
      <vt:lpstr>AKTUÁLNY STAV (NIELEN) FINANČNÉHO  SVETA</vt:lpstr>
      <vt:lpstr>MENIACA SA EKONOMICKÁ REALITA</vt:lpstr>
      <vt:lpstr>GEOPOLITICKÁ NERVOZITA NA BLÍZKOM VÝCHODE</vt:lpstr>
      <vt:lpstr>PÁD PREPRAVENÉHO OBJEMU ROPY </vt:lpstr>
      <vt:lpstr>KOMPENZAČNÉ OPATRENIA</vt:lpstr>
      <vt:lpstr>NAJVAČŠÍ ROPNÝ PONUKOVÝ ŠOK V HISTÓRII</vt:lpstr>
      <vt:lpstr>ENERGETICKÝ ŠOK TLMILI USA A ČÍNA</vt:lpstr>
      <vt:lpstr>CENA ROPY VYSKOČILA</vt:lpstr>
      <vt:lpstr>ZVÝŠILI SA RAFINÉRSKE MARŽE (CRACK SPREADY)</vt:lpstr>
      <vt:lpstr>PALIVÁ VERZUS ROPA</vt:lpstr>
      <vt:lpstr>GLOBÁLNE ZÁSOBY ROPY A ROPNÝCH PRODUKTOV</vt:lpstr>
      <vt:lpstr>GLOBÁLNA EXPOZÍCA VOČI HORMÚZSKEJ ÚŽINE</vt:lpstr>
      <vt:lpstr>EXPOZÍCIA VOČI HORMÚZSKEJ ÚŽINE PODĽA VÝZNAMÝCH EKONOMÍK</vt:lpstr>
      <vt:lpstr>PONUKOVÝ ŠOK NASTÁVA AJ PRI INÝCH KOMODITÁCH</vt:lpstr>
      <vt:lpstr>ODRAZ CIEN SA TÝKAL AJ PLYNU </vt:lpstr>
      <vt:lpstr>EURÓPSKY PROBLÉM S PLYNOM</vt:lpstr>
      <vt:lpstr>DODÁVATEĽSKÉ REŤAZCE DOSTÁVAJÚ ZABRAŤ</vt:lpstr>
      <vt:lpstr>CENY ROPY (A ĎALŠÍCH ENERGIÍ) BUDÚ KLESAŤ POMALY</vt:lpstr>
      <vt:lpstr>TRHOVÉ OČAKÁVANIA INFLÁCIE RASTÚ</vt:lpstr>
      <vt:lpstr>VOJNA OKOLO IRÁNU MENÍ INFLAČNÉ OČAKÁVANIA</vt:lpstr>
      <vt:lpstr>INFLAČNÝ ODRAZ BY VŠAK NEMUSEL MAŤ DLHÉ TRVANIE</vt:lpstr>
      <vt:lpstr>ŽIADNE DODATOČNÉ UVOĽNOVANIE MENOVEJ POLITIKY</vt:lpstr>
      <vt:lpstr>TRH PRECENIL SMEROVANIE FEDU</vt:lpstr>
      <vt:lpstr>TRH PRECENIL AJ SMEROVANIE ECB</vt:lpstr>
      <vt:lpstr>VÝNOSOVÉ KRIVKY SA POSÚVAJÚ NAHOR</vt:lpstr>
      <vt:lpstr>VÝNOSOVÉ KRIVKY SA POSÚVAJÚ NAHOR (2)</vt:lpstr>
      <vt:lpstr>AGREGÁTNE SÚ DLHÉ VÝNOSY G7 NAJVYŠŠIE OD ROKU 2004</vt:lpstr>
      <vt:lpstr>NEISTOTA V MEDZINÁRODNOM OBCHODE USTUPUJE</vt:lpstr>
      <vt:lpstr>RASTÚCE BARIÉRY ZAHRANIČNÉHO OBCHODU</vt:lpstr>
      <vt:lpstr>PLNÝ EFEKT AMERICKÝCH CIEL SA EŠTE NEPREJAVIL</vt:lpstr>
      <vt:lpstr>AMERICKÉ CLÁ PODĽA KRAJÍN</vt:lpstr>
      <vt:lpstr>HOSPODÁRSKA POLITIKA JE VIAC PREDVÍDATEĽNÁ</vt:lpstr>
      <vt:lpstr>GEOPOLITICKÉ RIZIKÁ ZVÝŠENÉ</vt:lpstr>
      <vt:lpstr>PREDSTIHOVÉ UKAZOVATELE NAZNAČUJÚ ZVOLNENIE</vt:lpstr>
      <vt:lpstr>VEĽKÝ ODRAZ SPRACOVATEĽSKÉHO SEKTORA</vt:lpstr>
      <vt:lpstr>TECHNOLOGICKÝ ROZMACH VLÁDNE PRIEMYSLU</vt:lpstr>
      <vt:lpstr>SPOTREBITELIA SÚ REZERVOVANÍ</vt:lpstr>
      <vt:lpstr>AMERICKÝ SPOTREBITEĽ JE SILNÝ</vt:lpstr>
      <vt:lpstr>EURÓPSKY SPOTREBITEĽ MÁ VEĽA ÚSPOR</vt:lpstr>
      <vt:lpstr>SOLÍDNE TRHY PRÁCE </vt:lpstr>
      <vt:lpstr>JEDNODUCHÝ PRÍSTUP KU KAPITÁLU</vt:lpstr>
      <vt:lpstr>RIZIKOVÉ PRIRÁŽKY PODNIKOVÝCH DLHOPISOV  NA MUTLIDEKÁDNOM DNE </vt:lpstr>
      <vt:lpstr>ÚVEROVÁ AKTIVITA NARASTÁ</vt:lpstr>
      <vt:lpstr>EXPANZÍVNA FIŠKÁLNA POLITIKA</vt:lpstr>
      <vt:lpstr>BUDOVANIE DATACENTIER UMELEJ INTELIGENCIE</vt:lpstr>
      <vt:lpstr> PROJEKCIE RASTU HDP SÚ ZNIŽOVANÉ</vt:lpstr>
      <vt:lpstr>ODHADY RASTU HDP NA ROK 2026 SÚ POSÚVANÉ NADOL</vt:lpstr>
      <vt:lpstr>ODHADY RASTU HDP NA ROK 2026 SÚ POSÚVANÉ NADOL (2)</vt:lpstr>
      <vt:lpstr>AKÁ JE PRAVDEPODOBNOSŤ RECESIE?</vt:lpstr>
      <vt:lpstr>IRÁNSKY ENERGETICKÝ ŠOK</vt:lpstr>
      <vt:lpstr>CENY ROPY NEVYSKOČILI EXTRÉMNE </vt:lpstr>
      <vt:lpstr>KEDY NASTÁVA DEŠTRUKCIA DOPYTU?</vt:lpstr>
      <vt:lpstr>PROJEKCIE HDP A CIEN</vt:lpstr>
      <vt:lpstr>ZHRNUTIE: MAKROPOHĽAD</vt:lpstr>
      <vt:lpstr>WALL STREET SPRAVIDLA IGNORUJE GEOPOLITIKU</vt:lpstr>
      <vt:lpstr>GEOPOLITICKÉ UDALOSTI A WALL STREET</vt:lpstr>
      <vt:lpstr>DECOUPLING WALL STREET A ROPY</vt:lpstr>
      <vt:lpstr>CITI SURPRICE INDEX USA VERSUS EUROZÓNA</vt:lpstr>
      <vt:lpstr>REKORDNE RÝCHLE VYMAZANIE STRÁT S&amp;P 500</vt:lpstr>
      <vt:lpstr>RASTÚCE FIREMNÉ ZISKY</vt:lpstr>
      <vt:lpstr>V ROZHODUJÚCEJ MIERE STOJÍ ZA REVÍZIAMIA TECH SEKTOR</vt:lpstr>
      <vt:lpstr>POLOVODIČE PRETO OUTPERFORMOVALI</vt:lpstr>
      <vt:lpstr>KONSENZUS RASTU FIREMNÝCH ZISKOV CELOSVETOVO</vt:lpstr>
      <vt:lpstr>VALUÁCIE WALL STREET VÝRAZNE POKLESLI PO ZAČIATKU BOJOV OKOLO IRÁNU</vt:lpstr>
      <vt:lpstr>DVOJNÁSOBNE TO PLATILO PRE TECHNOLÓGIE</vt:lpstr>
      <vt:lpstr>MAG 7 NAD ZVYŠKOM TRHU</vt:lpstr>
      <vt:lpstr>VALUÁCIE SÚ VŠAK PO PRUDKEJ RELY OPAŤ POMERNE BOHATÉ</vt:lpstr>
      <vt:lpstr>HOCI NIE ÚPLNE EXTRÉMNE</vt:lpstr>
      <vt:lpstr>MALÁ PRÉMIA ZA DRŽANIE RIZIKA  </vt:lpstr>
      <vt:lpstr>CAPEXY HYPERSCALEROV DYNAMICKY RASTÚ</vt:lpstr>
      <vt:lpstr>VYDRŽÍ DIVERGENCIA?</vt:lpstr>
      <vt:lpstr>CUTOVANIE BUYBACKOV BIG TECH FIRIEM </vt:lpstr>
      <vt:lpstr>EMISIE DLHU BIG TECH</vt:lpstr>
      <vt:lpstr>KOMPLIKOVANÁ GRAFIKA?</vt:lpstr>
      <vt:lpstr>VÝZVOU JE VYSOKÁ KONCENTRÁCIA TRHU</vt:lpstr>
      <vt:lpstr>ŠÍRKA TRHU JE TIEŽ VÝZVOU</vt:lpstr>
      <vt:lpstr>NIEKTORÉ TRHY MIMO USA MAJÚ EŠTE VAČŠIU EXPOZÍCIU VOČI TECH FIRMÁM</vt:lpstr>
      <vt:lpstr>POLOVODIČE A PAMÄTE LÍDROM TECH SEKTORA</vt:lpstr>
      <vt:lpstr>VÍŤAZI A PORAZENÍ V RÁMCI UMELEJ INTELIGENCIE</vt:lpstr>
      <vt:lpstr>RIZIKOVÝ APETÍT VYSOKÝ</vt:lpstr>
      <vt:lpstr>REKORDNÁ ALOKÁCIA VOČI AKCIÁM</vt:lpstr>
      <vt:lpstr>TRH PRESTAL KALKULOVAŤ S RECESIOU</vt:lpstr>
      <vt:lpstr>ZVÝŠENÁ PRAVDEPODOBNOSŤ PULLBACKU</vt:lpstr>
      <vt:lpstr>PROBLÉM BUDE NAJMA PRUDKÁ ZMENA VÝNOSOV</vt:lpstr>
      <vt:lpstr>ZHRNUTIE: FINANČNÉ TRHY</vt:lpstr>
      <vt:lpstr>ĎAKUJEM ZA POZORNOSŤ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Prezentácia programu PowerPoint</dc:title>
  <dc:creator>Miroslava Čechová</dc:creator>
  <cp:lastModifiedBy>Pánis Stanislav</cp:lastModifiedBy>
  <cp:revision>1</cp:revision>
  <cp:lastPrinted>2023-04-11T11:25:11Z</cp:lastPrinted>
  <dcterms:created xsi:type="dcterms:W3CDTF">2023-03-27T10:19:12Z</dcterms:created>
  <dcterms:modified xsi:type="dcterms:W3CDTF">2026-05-21T09:55:39Z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63f4bb52-bd44-4e71-98c6-b1e43e6be5b6_Enabled">
    <vt:lpwstr>true</vt:lpwstr>
  </property>
  <property fmtid="{D5CDD505-2E9C-101B-9397-08002B2CF9AE}" pid="3" name="MSIP_Label_63f4bb52-bd44-4e71-98c6-b1e43e6be5b6_SetDate">
    <vt:lpwstr>2023-04-05T08:30:20Z</vt:lpwstr>
  </property>
  <property fmtid="{D5CDD505-2E9C-101B-9397-08002B2CF9AE}" pid="4" name="MSIP_Label_63f4bb52-bd44-4e71-98c6-b1e43e6be5b6_Method">
    <vt:lpwstr>Standard</vt:lpwstr>
  </property>
  <property fmtid="{D5CDD505-2E9C-101B-9397-08002B2CF9AE}" pid="5" name="MSIP_Label_63f4bb52-bd44-4e71-98c6-b1e43e6be5b6_Name">
    <vt:lpwstr>Chráněné</vt:lpwstr>
  </property>
  <property fmtid="{D5CDD505-2E9C-101B-9397-08002B2CF9AE}" pid="6" name="MSIP_Label_63f4bb52-bd44-4e71-98c6-b1e43e6be5b6_SiteId">
    <vt:lpwstr>9cca307d-eed7-47e0-a567-a3b37ba0308b</vt:lpwstr>
  </property>
  <property fmtid="{D5CDD505-2E9C-101B-9397-08002B2CF9AE}" pid="7" name="MSIP_Label_63f4bb52-bd44-4e71-98c6-b1e43e6be5b6_ActionId">
    <vt:lpwstr>5845a915-9f8b-4bcd-b20b-f8e06d103afc</vt:lpwstr>
  </property>
  <property fmtid="{D5CDD505-2E9C-101B-9397-08002B2CF9AE}" pid="8" name="MSIP_Label_63f4bb52-bd44-4e71-98c6-b1e43e6be5b6_ContentBits">
    <vt:lpwstr>0</vt:lpwstr>
  </property>
</Properties>
</file>