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4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5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6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7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8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9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0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1.xml" ContentType="application/vnd.openxmlformats-officedocument.themeOverride+xml"/>
  <Override PartName="/ppt/drawings/drawing1.xml" ContentType="application/vnd.openxmlformats-officedocument.drawingml.chartshape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3"/>
  </p:notesMasterIdLst>
  <p:sldIdLst>
    <p:sldId id="256" r:id="rId2"/>
    <p:sldId id="298" r:id="rId3"/>
    <p:sldId id="296" r:id="rId4"/>
    <p:sldId id="263" r:id="rId5"/>
    <p:sldId id="262" r:id="rId6"/>
    <p:sldId id="257" r:id="rId7"/>
    <p:sldId id="258" r:id="rId8"/>
    <p:sldId id="282" r:id="rId9"/>
    <p:sldId id="283" r:id="rId10"/>
    <p:sldId id="294" r:id="rId11"/>
    <p:sldId id="29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n Kedro" initials="MK" lastIdx="2" clrIdx="0">
    <p:extLst>
      <p:ext uri="{19B8F6BF-5375-455C-9EA6-DF929625EA0E}">
        <p15:presenceInfo xmlns:p15="http://schemas.microsoft.com/office/powerpoint/2012/main" userId="S-1-5-21-1229272821-602162358-725345543-2424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827CB8-E699-4685-80FE-B23B57A55CA5}" v="126" dt="2026-05-18T15:31:04.1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926" autoAdjust="0"/>
    <p:restoredTop sz="94660"/>
  </p:normalViewPr>
  <p:slideViewPr>
    <p:cSldViewPr snapToGrid="0">
      <p:cViewPr varScale="1">
        <p:scale>
          <a:sx n="89" d="100"/>
          <a:sy n="89" d="100"/>
        </p:scale>
        <p:origin x="101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man Vlček" userId="aa646986-efcc-4950-9596-4287372ccecf" providerId="ADAL" clId="{9868D141-4733-4B28-8D5F-8A0CE9DE224B}"/>
    <pc:docChg chg="undo custSel addSld delSld modSld sldOrd modMainMaster">
      <pc:chgData name="Roman Vlček" userId="aa646986-efcc-4950-9596-4287372ccecf" providerId="ADAL" clId="{9868D141-4733-4B28-8D5F-8A0CE9DE224B}" dt="2025-02-20T16:22:05.696" v="1920" actId="1076"/>
      <pc:docMkLst>
        <pc:docMk/>
      </pc:docMkLst>
      <pc:sldChg chg="modSp mod">
        <pc:chgData name="Roman Vlček" userId="aa646986-efcc-4950-9596-4287372ccecf" providerId="ADAL" clId="{9868D141-4733-4B28-8D5F-8A0CE9DE224B}" dt="2025-02-03T16:25:58.768" v="6" actId="20577"/>
        <pc:sldMkLst>
          <pc:docMk/>
          <pc:sldMk cId="18023881" sldId="256"/>
        </pc:sldMkLst>
      </pc:sldChg>
      <pc:sldChg chg="addSp delSp modSp mod">
        <pc:chgData name="Roman Vlček" userId="aa646986-efcc-4950-9596-4287372ccecf" providerId="ADAL" clId="{9868D141-4733-4B28-8D5F-8A0CE9DE224B}" dt="2025-02-11T16:45:53.487" v="1871" actId="14100"/>
        <pc:sldMkLst>
          <pc:docMk/>
          <pc:sldMk cId="3058593486" sldId="257"/>
        </pc:sldMkLst>
      </pc:sldChg>
      <pc:sldChg chg="addSp delSp modSp mod">
        <pc:chgData name="Roman Vlček" userId="aa646986-efcc-4950-9596-4287372ccecf" providerId="ADAL" clId="{9868D141-4733-4B28-8D5F-8A0CE9DE224B}" dt="2025-02-11T16:23:51.101" v="1712" actId="27918"/>
        <pc:sldMkLst>
          <pc:docMk/>
          <pc:sldMk cId="2753496272" sldId="258"/>
        </pc:sldMkLst>
      </pc:sldChg>
      <pc:sldChg chg="addSp delSp modSp mod">
        <pc:chgData name="Roman Vlček" userId="aa646986-efcc-4950-9596-4287372ccecf" providerId="ADAL" clId="{9868D141-4733-4B28-8D5F-8A0CE9DE224B}" dt="2025-02-11T16:46:14.273" v="1875" actId="14100"/>
        <pc:sldMkLst>
          <pc:docMk/>
          <pc:sldMk cId="2855066853" sldId="262"/>
        </pc:sldMkLst>
      </pc:sldChg>
      <pc:sldChg chg="addSp delSp modSp mod">
        <pc:chgData name="Roman Vlček" userId="aa646986-efcc-4950-9596-4287372ccecf" providerId="ADAL" clId="{9868D141-4733-4B28-8D5F-8A0CE9DE224B}" dt="2025-02-11T16:46:32.959" v="1877" actId="14100"/>
        <pc:sldMkLst>
          <pc:docMk/>
          <pc:sldMk cId="3564214227" sldId="263"/>
        </pc:sldMkLst>
      </pc:sldChg>
      <pc:sldChg chg="modSp del">
        <pc:chgData name="Roman Vlček" userId="aa646986-efcc-4950-9596-4287372ccecf" providerId="ADAL" clId="{9868D141-4733-4B28-8D5F-8A0CE9DE224B}" dt="2025-02-11T12:15:45.608" v="1565" actId="2696"/>
        <pc:sldMkLst>
          <pc:docMk/>
          <pc:sldMk cId="1757527882" sldId="264"/>
        </pc:sldMkLst>
      </pc:sldChg>
      <pc:sldChg chg="del">
        <pc:chgData name="Roman Vlček" userId="aa646986-efcc-4950-9596-4287372ccecf" providerId="ADAL" clId="{9868D141-4733-4B28-8D5F-8A0CE9DE224B}" dt="2025-02-03T16:26:56.889" v="8" actId="2696"/>
        <pc:sldMkLst>
          <pc:docMk/>
          <pc:sldMk cId="3460639777" sldId="265"/>
        </pc:sldMkLst>
      </pc:sldChg>
      <pc:sldChg chg="del">
        <pc:chgData name="Roman Vlček" userId="aa646986-efcc-4950-9596-4287372ccecf" providerId="ADAL" clId="{9868D141-4733-4B28-8D5F-8A0CE9DE224B}" dt="2025-02-03T16:26:51.343" v="7" actId="2696"/>
        <pc:sldMkLst>
          <pc:docMk/>
          <pc:sldMk cId="333613485" sldId="266"/>
        </pc:sldMkLst>
      </pc:sldChg>
      <pc:sldChg chg="addSp delSp modSp modAnim">
        <pc:chgData name="Roman Vlček" userId="aa646986-efcc-4950-9596-4287372ccecf" providerId="ADAL" clId="{9868D141-4733-4B28-8D5F-8A0CE9DE224B}" dt="2025-02-20T09:25:14.930" v="1914" actId="14826"/>
        <pc:sldMkLst>
          <pc:docMk/>
          <pc:sldMk cId="1320365388" sldId="267"/>
        </pc:sldMkLst>
      </pc:sldChg>
      <pc:sldChg chg="addSp delSp modSp mod modAnim">
        <pc:chgData name="Roman Vlček" userId="aa646986-efcc-4950-9596-4287372ccecf" providerId="ADAL" clId="{9868D141-4733-4B28-8D5F-8A0CE9DE224B}" dt="2025-02-07T11:29:26.093" v="1199" actId="1076"/>
        <pc:sldMkLst>
          <pc:docMk/>
          <pc:sldMk cId="3525991025" sldId="269"/>
        </pc:sldMkLst>
      </pc:sldChg>
      <pc:sldChg chg="modSp mod modAnim">
        <pc:chgData name="Roman Vlček" userId="aa646986-efcc-4950-9596-4287372ccecf" providerId="ADAL" clId="{9868D141-4733-4B28-8D5F-8A0CE9DE224B}" dt="2025-02-07T10:46:07.398" v="869" actId="14100"/>
        <pc:sldMkLst>
          <pc:docMk/>
          <pc:sldMk cId="2056535053" sldId="271"/>
        </pc:sldMkLst>
      </pc:sldChg>
      <pc:sldChg chg="modSp mod">
        <pc:chgData name="Roman Vlček" userId="aa646986-efcc-4950-9596-4287372ccecf" providerId="ADAL" clId="{9868D141-4733-4B28-8D5F-8A0CE9DE224B}" dt="2025-02-07T11:29:18.589" v="1198" actId="1076"/>
        <pc:sldMkLst>
          <pc:docMk/>
          <pc:sldMk cId="1166592372" sldId="273"/>
        </pc:sldMkLst>
      </pc:sldChg>
      <pc:sldChg chg="addSp delSp modSp mod">
        <pc:chgData name="Roman Vlček" userId="aa646986-efcc-4950-9596-4287372ccecf" providerId="ADAL" clId="{9868D141-4733-4B28-8D5F-8A0CE9DE224B}" dt="2025-02-03T16:44:57.822" v="261" actId="20577"/>
        <pc:sldMkLst>
          <pc:docMk/>
          <pc:sldMk cId="636017934" sldId="274"/>
        </pc:sldMkLst>
      </pc:sldChg>
      <pc:sldChg chg="modSp mod ord">
        <pc:chgData name="Roman Vlček" userId="aa646986-efcc-4950-9596-4287372ccecf" providerId="ADAL" clId="{9868D141-4733-4B28-8D5F-8A0CE9DE224B}" dt="2025-02-07T10:56:30.089" v="993" actId="1076"/>
        <pc:sldMkLst>
          <pc:docMk/>
          <pc:sldMk cId="3143803710" sldId="275"/>
        </pc:sldMkLst>
      </pc:sldChg>
      <pc:sldChg chg="modSp mod modAnim">
        <pc:chgData name="Roman Vlček" userId="aa646986-efcc-4950-9596-4287372ccecf" providerId="ADAL" clId="{9868D141-4733-4B28-8D5F-8A0CE9DE224B}" dt="2025-02-07T10:54:44.641" v="988" actId="20577"/>
        <pc:sldMkLst>
          <pc:docMk/>
          <pc:sldMk cId="1023211450" sldId="278"/>
        </pc:sldMkLst>
      </pc:sldChg>
      <pc:sldChg chg="modSp mod modAnim">
        <pc:chgData name="Roman Vlček" userId="aa646986-efcc-4950-9596-4287372ccecf" providerId="ADAL" clId="{9868D141-4733-4B28-8D5F-8A0CE9DE224B}" dt="2025-02-11T17:16:44.980" v="1892"/>
        <pc:sldMkLst>
          <pc:docMk/>
          <pc:sldMk cId="1314820528" sldId="279"/>
        </pc:sldMkLst>
      </pc:sldChg>
      <pc:sldChg chg="modSp">
        <pc:chgData name="Roman Vlček" userId="aa646986-efcc-4950-9596-4287372ccecf" providerId="ADAL" clId="{9868D141-4733-4B28-8D5F-8A0CE9DE224B}" dt="2025-02-07T11:29:04.461" v="1194" actId="1076"/>
        <pc:sldMkLst>
          <pc:docMk/>
          <pc:sldMk cId="2899996032" sldId="280"/>
        </pc:sldMkLst>
      </pc:sldChg>
      <pc:sldChg chg="addSp delSp modSp mod modAnim">
        <pc:chgData name="Roman Vlček" userId="aa646986-efcc-4950-9596-4287372ccecf" providerId="ADAL" clId="{9868D141-4733-4B28-8D5F-8A0CE9DE224B}" dt="2025-02-20T09:25:52.079" v="1919" actId="1076"/>
        <pc:sldMkLst>
          <pc:docMk/>
          <pc:sldMk cId="432087798" sldId="281"/>
        </pc:sldMkLst>
      </pc:sldChg>
      <pc:sldChg chg="addSp delSp modSp del mod setBg modClrScheme delDesignElem chgLayout">
        <pc:chgData name="Roman Vlček" userId="aa646986-efcc-4950-9596-4287372ccecf" providerId="ADAL" clId="{9868D141-4733-4B28-8D5F-8A0CE9DE224B}" dt="2025-02-03T16:32:35.671" v="43" actId="47"/>
        <pc:sldMkLst>
          <pc:docMk/>
          <pc:sldMk cId="2409633406" sldId="284"/>
        </pc:sldMkLst>
      </pc:sldChg>
      <pc:sldChg chg="modSp mod ord">
        <pc:chgData name="Roman Vlček" userId="aa646986-efcc-4950-9596-4287372ccecf" providerId="ADAL" clId="{9868D141-4733-4B28-8D5F-8A0CE9DE224B}" dt="2025-02-07T10:46:27.684" v="871" actId="14100"/>
        <pc:sldMkLst>
          <pc:docMk/>
          <pc:sldMk cId="2980515525" sldId="285"/>
        </pc:sldMkLst>
      </pc:sldChg>
      <pc:sldChg chg="modSp del">
        <pc:chgData name="Roman Vlček" userId="aa646986-efcc-4950-9596-4287372ccecf" providerId="ADAL" clId="{9868D141-4733-4B28-8D5F-8A0CE9DE224B}" dt="2025-02-07T19:28:34.224" v="1486" actId="47"/>
        <pc:sldMkLst>
          <pc:docMk/>
          <pc:sldMk cId="3297296291" sldId="286"/>
        </pc:sldMkLst>
      </pc:sldChg>
      <pc:sldChg chg="addSp delSp modSp mod">
        <pc:chgData name="Roman Vlček" userId="aa646986-efcc-4950-9596-4287372ccecf" providerId="ADAL" clId="{9868D141-4733-4B28-8D5F-8A0CE9DE224B}" dt="2025-02-03T16:32:24.343" v="42" actId="14100"/>
        <pc:sldMkLst>
          <pc:docMk/>
          <pc:sldMk cId="2395517894" sldId="287"/>
        </pc:sldMkLst>
      </pc:sldChg>
      <pc:sldChg chg="modSp mod ord">
        <pc:chgData name="Roman Vlček" userId="aa646986-efcc-4950-9596-4287372ccecf" providerId="ADAL" clId="{9868D141-4733-4B28-8D5F-8A0CE9DE224B}" dt="2025-02-07T11:29:31.265" v="1200" actId="1076"/>
        <pc:sldMkLst>
          <pc:docMk/>
          <pc:sldMk cId="1483208914" sldId="289"/>
        </pc:sldMkLst>
      </pc:sldChg>
      <pc:sldChg chg="modSp">
        <pc:chgData name="Roman Vlček" userId="aa646986-efcc-4950-9596-4287372ccecf" providerId="ADAL" clId="{9868D141-4733-4B28-8D5F-8A0CE9DE224B}" dt="2025-02-07T11:28:44.719" v="1189" actId="1076"/>
        <pc:sldMkLst>
          <pc:docMk/>
          <pc:sldMk cId="770232485" sldId="290"/>
        </pc:sldMkLst>
      </pc:sldChg>
      <pc:sldChg chg="addSp delSp modSp mod">
        <pc:chgData name="Roman Vlček" userId="aa646986-efcc-4950-9596-4287372ccecf" providerId="ADAL" clId="{9868D141-4733-4B28-8D5F-8A0CE9DE224B}" dt="2025-02-03T16:37:04.605" v="135" actId="1076"/>
        <pc:sldMkLst>
          <pc:docMk/>
          <pc:sldMk cId="1679127129" sldId="291"/>
        </pc:sldMkLst>
      </pc:sldChg>
      <pc:sldChg chg="del">
        <pc:chgData name="Roman Vlček" userId="aa646986-efcc-4950-9596-4287372ccecf" providerId="ADAL" clId="{9868D141-4733-4B28-8D5F-8A0CE9DE224B}" dt="2025-02-03T16:27:02.146" v="9" actId="2696"/>
        <pc:sldMkLst>
          <pc:docMk/>
          <pc:sldMk cId="986187100" sldId="292"/>
        </pc:sldMkLst>
      </pc:sldChg>
      <pc:sldChg chg="addSp delSp modSp mod">
        <pc:chgData name="Roman Vlček" userId="aa646986-efcc-4950-9596-4287372ccecf" providerId="ADAL" clId="{9868D141-4733-4B28-8D5F-8A0CE9DE224B}" dt="2025-02-11T16:45:31.873" v="1868" actId="1076"/>
        <pc:sldMkLst>
          <pc:docMk/>
          <pc:sldMk cId="333840152" sldId="293"/>
        </pc:sldMkLst>
      </pc:sldChg>
      <pc:sldChg chg="addSp delSp modSp mod">
        <pc:chgData name="Roman Vlček" userId="aa646986-efcc-4950-9596-4287372ccecf" providerId="ADAL" clId="{9868D141-4733-4B28-8D5F-8A0CE9DE224B}" dt="2025-02-11T16:41:50.521" v="1850" actId="1076"/>
        <pc:sldMkLst>
          <pc:docMk/>
          <pc:sldMk cId="3804728692" sldId="294"/>
        </pc:sldMkLst>
      </pc:sldChg>
      <pc:sldChg chg="modSp mod">
        <pc:chgData name="Roman Vlček" userId="aa646986-efcc-4950-9596-4287372ccecf" providerId="ADAL" clId="{9868D141-4733-4B28-8D5F-8A0CE9DE224B}" dt="2025-02-11T17:17:28.007" v="1898" actId="20577"/>
        <pc:sldMkLst>
          <pc:docMk/>
          <pc:sldMk cId="3603886498" sldId="295"/>
        </pc:sldMkLst>
      </pc:sldChg>
      <pc:sldChg chg="modSp add mod">
        <pc:chgData name="Roman Vlček" userId="aa646986-efcc-4950-9596-4287372ccecf" providerId="ADAL" clId="{9868D141-4733-4B28-8D5F-8A0CE9DE224B}" dt="2025-02-07T11:29:10.530" v="1197" actId="1076"/>
        <pc:sldMkLst>
          <pc:docMk/>
          <pc:sldMk cId="3980740513" sldId="296"/>
        </pc:sldMkLst>
      </pc:sldChg>
      <pc:sldChg chg="add del">
        <pc:chgData name="Roman Vlček" userId="aa646986-efcc-4950-9596-4287372ccecf" providerId="ADAL" clId="{9868D141-4733-4B28-8D5F-8A0CE9DE224B}" dt="2025-02-07T11:26:49.505" v="1159" actId="47"/>
        <pc:sldMkLst>
          <pc:docMk/>
          <pc:sldMk cId="2173984681" sldId="297"/>
        </pc:sldMkLst>
      </pc:sldChg>
      <pc:sldChg chg="addSp delSp modSp add mod">
        <pc:chgData name="Roman Vlček" userId="aa646986-efcc-4950-9596-4287372ccecf" providerId="ADAL" clId="{9868D141-4733-4B28-8D5F-8A0CE9DE224B}" dt="2025-02-20T16:22:05.696" v="1920" actId="1076"/>
        <pc:sldMkLst>
          <pc:docMk/>
          <pc:sldMk cId="4092110843" sldId="298"/>
        </pc:sldMkLst>
      </pc:sldChg>
      <pc:sldMasterChg chg="modSldLayout">
        <pc:chgData name="Roman Vlček" userId="aa646986-efcc-4950-9596-4287372ccecf" providerId="ADAL" clId="{9868D141-4733-4B28-8D5F-8A0CE9DE224B}" dt="2025-02-03T16:29:51.706" v="19"/>
        <pc:sldMasterMkLst>
          <pc:docMk/>
          <pc:sldMasterMk cId="2723615898" sldId="2147483660"/>
        </pc:sldMasterMkLst>
        <pc:sldLayoutChg chg="addSp">
          <pc:chgData name="Roman Vlček" userId="aa646986-efcc-4950-9596-4287372ccecf" providerId="ADAL" clId="{9868D141-4733-4B28-8D5F-8A0CE9DE224B}" dt="2025-02-03T16:29:51.706" v="19"/>
          <pc:sldLayoutMkLst>
            <pc:docMk/>
            <pc:sldMasterMk cId="2723615898" sldId="2147483660"/>
            <pc:sldLayoutMk cId="106299928" sldId="2147483662"/>
          </pc:sldLayoutMkLst>
        </pc:sldLayoutChg>
      </pc:sldMasterChg>
    </pc:docChg>
  </pc:docChgLst>
  <pc:docChgLst>
    <pc:chgData name="Roman Vlček" userId="aa646986-efcc-4950-9596-4287372ccecf" providerId="ADAL" clId="{467BF579-CECC-4B9A-B2D5-D5E93D173A38}"/>
    <pc:docChg chg="undo custSel addSld delSld modSld sldOrd">
      <pc:chgData name="Roman Vlček" userId="aa646986-efcc-4950-9596-4287372ccecf" providerId="ADAL" clId="{467BF579-CECC-4B9A-B2D5-D5E93D173A38}" dt="2023-02-22T11:02:30.618" v="1778" actId="20577"/>
      <pc:docMkLst>
        <pc:docMk/>
      </pc:docMkLst>
      <pc:sldChg chg="modSp mod">
        <pc:chgData name="Roman Vlček" userId="aa646986-efcc-4950-9596-4287372ccecf" providerId="ADAL" clId="{467BF579-CECC-4B9A-B2D5-D5E93D173A38}" dt="2023-02-03T12:35:12.556" v="3" actId="20577"/>
        <pc:sldMkLst>
          <pc:docMk/>
          <pc:sldMk cId="18023881" sldId="256"/>
        </pc:sldMkLst>
      </pc:sldChg>
      <pc:sldChg chg="addSp delSp modSp mod">
        <pc:chgData name="Roman Vlček" userId="aa646986-efcc-4950-9596-4287372ccecf" providerId="ADAL" clId="{467BF579-CECC-4B9A-B2D5-D5E93D173A38}" dt="2023-02-08T17:34:12.592" v="1536" actId="27918"/>
        <pc:sldMkLst>
          <pc:docMk/>
          <pc:sldMk cId="3058593486" sldId="257"/>
        </pc:sldMkLst>
      </pc:sldChg>
      <pc:sldChg chg="addSp delSp modSp mod">
        <pc:chgData name="Roman Vlček" userId="aa646986-efcc-4950-9596-4287372ccecf" providerId="ADAL" clId="{467BF579-CECC-4B9A-B2D5-D5E93D173A38}" dt="2023-02-08T17:33:14.900" v="1531" actId="1076"/>
        <pc:sldMkLst>
          <pc:docMk/>
          <pc:sldMk cId="2753496272" sldId="258"/>
        </pc:sldMkLst>
      </pc:sldChg>
      <pc:sldChg chg="addSp delSp modSp mod">
        <pc:chgData name="Roman Vlček" userId="aa646986-efcc-4950-9596-4287372ccecf" providerId="ADAL" clId="{467BF579-CECC-4B9A-B2D5-D5E93D173A38}" dt="2023-02-08T17:34:11.522" v="1535" actId="27918"/>
        <pc:sldMkLst>
          <pc:docMk/>
          <pc:sldMk cId="3570193194" sldId="261"/>
        </pc:sldMkLst>
      </pc:sldChg>
      <pc:sldChg chg="addSp delSp modSp mod ord">
        <pc:chgData name="Roman Vlček" userId="aa646986-efcc-4950-9596-4287372ccecf" providerId="ADAL" clId="{467BF579-CECC-4B9A-B2D5-D5E93D173A38}" dt="2023-02-08T17:49:37.412" v="1770"/>
        <pc:sldMkLst>
          <pc:docMk/>
          <pc:sldMk cId="2855066853" sldId="262"/>
        </pc:sldMkLst>
      </pc:sldChg>
      <pc:sldChg chg="addSp delSp modSp mod ord">
        <pc:chgData name="Roman Vlček" userId="aa646986-efcc-4950-9596-4287372ccecf" providerId="ADAL" clId="{467BF579-CECC-4B9A-B2D5-D5E93D173A38}" dt="2023-02-08T17:49:33.561" v="1768"/>
        <pc:sldMkLst>
          <pc:docMk/>
          <pc:sldMk cId="3564214227" sldId="263"/>
        </pc:sldMkLst>
      </pc:sldChg>
      <pc:sldChg chg="addSp delSp modSp mod">
        <pc:chgData name="Roman Vlček" userId="aa646986-efcc-4950-9596-4287372ccecf" providerId="ADAL" clId="{467BF579-CECC-4B9A-B2D5-D5E93D173A38}" dt="2023-02-08T16:49:38.934" v="1236" actId="14100"/>
        <pc:sldMkLst>
          <pc:docMk/>
          <pc:sldMk cId="1757527882" sldId="264"/>
        </pc:sldMkLst>
      </pc:sldChg>
      <pc:sldChg chg="modSp mod">
        <pc:chgData name="Roman Vlček" userId="aa646986-efcc-4950-9596-4287372ccecf" providerId="ADAL" clId="{467BF579-CECC-4B9A-B2D5-D5E93D173A38}" dt="2023-02-03T12:35:39.749" v="5" actId="20577"/>
        <pc:sldMkLst>
          <pc:docMk/>
          <pc:sldMk cId="3460639777" sldId="265"/>
        </pc:sldMkLst>
      </pc:sldChg>
      <pc:sldChg chg="addSp delSp modSp mod">
        <pc:chgData name="Roman Vlček" userId="aa646986-efcc-4950-9596-4287372ccecf" providerId="ADAL" clId="{467BF579-CECC-4B9A-B2D5-D5E93D173A38}" dt="2023-02-03T12:46:06.311" v="243" actId="14100"/>
        <pc:sldMkLst>
          <pc:docMk/>
          <pc:sldMk cId="333613485" sldId="266"/>
        </pc:sldMkLst>
      </pc:sldChg>
      <pc:sldChg chg="addSp delSp modSp modAnim">
        <pc:chgData name="Roman Vlček" userId="aa646986-efcc-4950-9596-4287372ccecf" providerId="ADAL" clId="{467BF579-CECC-4B9A-B2D5-D5E93D173A38}" dt="2023-02-08T09:56:33.228" v="494"/>
        <pc:sldMkLst>
          <pc:docMk/>
          <pc:sldMk cId="1320365388" sldId="267"/>
        </pc:sldMkLst>
      </pc:sldChg>
      <pc:sldChg chg="addSp delSp modSp modAnim">
        <pc:chgData name="Roman Vlček" userId="aa646986-efcc-4950-9596-4287372ccecf" providerId="ADAL" clId="{467BF579-CECC-4B9A-B2D5-D5E93D173A38}" dt="2023-02-08T09:56:11.808" v="493"/>
        <pc:sldMkLst>
          <pc:docMk/>
          <pc:sldMk cId="3525991025" sldId="269"/>
        </pc:sldMkLst>
      </pc:sldChg>
      <pc:sldChg chg="modSp modAnim">
        <pc:chgData name="Roman Vlček" userId="aa646986-efcc-4950-9596-4287372ccecf" providerId="ADAL" clId="{467BF579-CECC-4B9A-B2D5-D5E93D173A38}" dt="2023-02-08T09:57:06.079" v="495"/>
        <pc:sldMkLst>
          <pc:docMk/>
          <pc:sldMk cId="2056535053" sldId="271"/>
        </pc:sldMkLst>
      </pc:sldChg>
      <pc:sldChg chg="addSp delSp modSp mod delAnim modAnim">
        <pc:chgData name="Roman Vlček" userId="aa646986-efcc-4950-9596-4287372ccecf" providerId="ADAL" clId="{467BF579-CECC-4B9A-B2D5-D5E93D173A38}" dt="2023-02-08T09:57:31.561" v="498"/>
        <pc:sldMkLst>
          <pc:docMk/>
          <pc:sldMk cId="3191566054" sldId="272"/>
        </pc:sldMkLst>
      </pc:sldChg>
      <pc:sldChg chg="modSp modAnim">
        <pc:chgData name="Roman Vlček" userId="aa646986-efcc-4950-9596-4287372ccecf" providerId="ADAL" clId="{467BF579-CECC-4B9A-B2D5-D5E93D173A38}" dt="2023-02-08T09:57:46.887" v="499"/>
        <pc:sldMkLst>
          <pc:docMk/>
          <pc:sldMk cId="1166592372" sldId="273"/>
        </pc:sldMkLst>
      </pc:sldChg>
      <pc:sldChg chg="addSp delSp modSp mod">
        <pc:chgData name="Roman Vlček" userId="aa646986-efcc-4950-9596-4287372ccecf" providerId="ADAL" clId="{467BF579-CECC-4B9A-B2D5-D5E93D173A38}" dt="2023-02-22T11:02:08.403" v="1774" actId="20577"/>
        <pc:sldMkLst>
          <pc:docMk/>
          <pc:sldMk cId="636017934" sldId="274"/>
        </pc:sldMkLst>
      </pc:sldChg>
      <pc:sldChg chg="addSp delSp modSp mod modAnim">
        <pc:chgData name="Roman Vlček" userId="aa646986-efcc-4950-9596-4287372ccecf" providerId="ADAL" clId="{467BF579-CECC-4B9A-B2D5-D5E93D173A38}" dt="2023-02-08T12:24:22.999" v="1194" actId="20577"/>
        <pc:sldMkLst>
          <pc:docMk/>
          <pc:sldMk cId="3143803710" sldId="275"/>
        </pc:sldMkLst>
      </pc:sldChg>
      <pc:sldChg chg="addSp delSp modSp mod modAnim">
        <pc:chgData name="Roman Vlček" userId="aa646986-efcc-4950-9596-4287372ccecf" providerId="ADAL" clId="{467BF579-CECC-4B9A-B2D5-D5E93D173A38}" dt="2023-02-22T11:02:30.618" v="1778" actId="20577"/>
        <pc:sldMkLst>
          <pc:docMk/>
          <pc:sldMk cId="1436872789" sldId="277"/>
        </pc:sldMkLst>
      </pc:sldChg>
      <pc:sldChg chg="addSp delSp modSp mod delAnim modAnim">
        <pc:chgData name="Roman Vlček" userId="aa646986-efcc-4950-9596-4287372ccecf" providerId="ADAL" clId="{467BF579-CECC-4B9A-B2D5-D5E93D173A38}" dt="2023-02-08T12:13:38.567" v="1146" actId="1076"/>
        <pc:sldMkLst>
          <pc:docMk/>
          <pc:sldMk cId="1023211450" sldId="278"/>
        </pc:sldMkLst>
      </pc:sldChg>
      <pc:sldChg chg="addSp delSp modSp mod delAnim modAnim">
        <pc:chgData name="Roman Vlček" userId="aa646986-efcc-4950-9596-4287372ccecf" providerId="ADAL" clId="{467BF579-CECC-4B9A-B2D5-D5E93D173A38}" dt="2023-02-08T10:29:39.846" v="1051"/>
        <pc:sldMkLst>
          <pc:docMk/>
          <pc:sldMk cId="1314820528" sldId="279"/>
        </pc:sldMkLst>
      </pc:sldChg>
      <pc:sldChg chg="addSp delSp modSp modAnim">
        <pc:chgData name="Roman Vlček" userId="aa646986-efcc-4950-9596-4287372ccecf" providerId="ADAL" clId="{467BF579-CECC-4B9A-B2D5-D5E93D173A38}" dt="2023-02-08T10:30:36.364" v="1055"/>
        <pc:sldMkLst>
          <pc:docMk/>
          <pc:sldMk cId="2899996032" sldId="280"/>
        </pc:sldMkLst>
      </pc:sldChg>
      <pc:sldChg chg="addSp delSp modSp mod modAnim">
        <pc:chgData name="Roman Vlček" userId="aa646986-efcc-4950-9596-4287372ccecf" providerId="ADAL" clId="{467BF579-CECC-4B9A-B2D5-D5E93D173A38}" dt="2023-02-08T12:24:02.614" v="1187" actId="790"/>
        <pc:sldMkLst>
          <pc:docMk/>
          <pc:sldMk cId="432087798" sldId="281"/>
        </pc:sldMkLst>
      </pc:sldChg>
      <pc:sldChg chg="addSp delSp modSp mod">
        <pc:chgData name="Roman Vlček" userId="aa646986-efcc-4950-9596-4287372ccecf" providerId="ADAL" clId="{467BF579-CECC-4B9A-B2D5-D5E93D173A38}" dt="2023-02-08T16:41:19.727" v="1216" actId="20577"/>
        <pc:sldMkLst>
          <pc:docMk/>
          <pc:sldMk cId="4181716347" sldId="282"/>
        </pc:sldMkLst>
      </pc:sldChg>
      <pc:sldChg chg="del">
        <pc:chgData name="Roman Vlček" userId="aa646986-efcc-4950-9596-4287372ccecf" providerId="ADAL" clId="{467BF579-CECC-4B9A-B2D5-D5E93D173A38}" dt="2023-02-08T09:50:48.830" v="485" actId="2696"/>
        <pc:sldMkLst>
          <pc:docMk/>
          <pc:sldMk cId="558527495" sldId="283"/>
        </pc:sldMkLst>
      </pc:sldChg>
      <pc:sldChg chg="addSp delSp modSp mod ord">
        <pc:chgData name="Roman Vlček" userId="aa646986-efcc-4950-9596-4287372ccecf" providerId="ADAL" clId="{467BF579-CECC-4B9A-B2D5-D5E93D173A38}" dt="2023-02-08T12:35:50.175" v="1196"/>
        <pc:sldMkLst>
          <pc:docMk/>
          <pc:sldMk cId="2409633406" sldId="284"/>
        </pc:sldMkLst>
      </pc:sldChg>
      <pc:sldChg chg="modSp add mod ord modAnim">
        <pc:chgData name="Roman Vlček" userId="aa646986-efcc-4950-9596-4287372ccecf" providerId="ADAL" clId="{467BF579-CECC-4B9A-B2D5-D5E93D173A38}" dt="2023-02-08T09:58:17.776" v="503"/>
        <pc:sldMkLst>
          <pc:docMk/>
          <pc:sldMk cId="2980515525" sldId="285"/>
        </pc:sldMkLst>
      </pc:sldChg>
    </pc:docChg>
  </pc:docChgLst>
  <pc:docChgLst>
    <pc:chgData name="Roman Vlček" userId="aa646986-efcc-4950-9596-4287372ccecf" providerId="ADAL" clId="{83D2F212-0C43-41DF-ACC7-C2C107DA85D0}"/>
    <pc:docChg chg="undo redo custSel addSld delSld modSld sldOrd">
      <pc:chgData name="Roman Vlček" userId="aa646986-efcc-4950-9596-4287372ccecf" providerId="ADAL" clId="{83D2F212-0C43-41DF-ACC7-C2C107DA85D0}" dt="2024-02-20T14:52:59.325" v="2828" actId="20577"/>
      <pc:docMkLst>
        <pc:docMk/>
      </pc:docMkLst>
      <pc:sldChg chg="modSp mod">
        <pc:chgData name="Roman Vlček" userId="aa646986-efcc-4950-9596-4287372ccecf" providerId="ADAL" clId="{83D2F212-0C43-41DF-ACC7-C2C107DA85D0}" dt="2024-02-12T19:21:05.132" v="378" actId="113"/>
        <pc:sldMkLst>
          <pc:docMk/>
          <pc:sldMk cId="18023881" sldId="256"/>
        </pc:sldMkLst>
      </pc:sldChg>
      <pc:sldChg chg="addSp delSp modSp mod">
        <pc:chgData name="Roman Vlček" userId="aa646986-efcc-4950-9596-4287372ccecf" providerId="ADAL" clId="{83D2F212-0C43-41DF-ACC7-C2C107DA85D0}" dt="2024-02-12T18:49:40.207" v="128" actId="14100"/>
        <pc:sldMkLst>
          <pc:docMk/>
          <pc:sldMk cId="3058593486" sldId="257"/>
        </pc:sldMkLst>
      </pc:sldChg>
      <pc:sldChg chg="addSp delSp modSp mod">
        <pc:chgData name="Roman Vlček" userId="aa646986-efcc-4950-9596-4287372ccecf" providerId="ADAL" clId="{83D2F212-0C43-41DF-ACC7-C2C107DA85D0}" dt="2024-02-12T19:09:14.823" v="295" actId="1076"/>
        <pc:sldMkLst>
          <pc:docMk/>
          <pc:sldMk cId="2753496272" sldId="258"/>
        </pc:sldMkLst>
      </pc:sldChg>
      <pc:sldChg chg="del">
        <pc:chgData name="Roman Vlček" userId="aa646986-efcc-4950-9596-4287372ccecf" providerId="ADAL" clId="{83D2F212-0C43-41DF-ACC7-C2C107DA85D0}" dt="2024-02-12T19:05:52.756" v="265" actId="2696"/>
        <pc:sldMkLst>
          <pc:docMk/>
          <pc:sldMk cId="3570193194" sldId="261"/>
        </pc:sldMkLst>
      </pc:sldChg>
      <pc:sldChg chg="addSp delSp modSp mod">
        <pc:chgData name="Roman Vlček" userId="aa646986-efcc-4950-9596-4287372ccecf" providerId="ADAL" clId="{83D2F212-0C43-41DF-ACC7-C2C107DA85D0}" dt="2024-02-12T19:00:24.486" v="237"/>
        <pc:sldMkLst>
          <pc:docMk/>
          <pc:sldMk cId="2855066853" sldId="262"/>
        </pc:sldMkLst>
      </pc:sldChg>
      <pc:sldChg chg="addSp delSp modSp mod">
        <pc:chgData name="Roman Vlček" userId="aa646986-efcc-4950-9596-4287372ccecf" providerId="ADAL" clId="{83D2F212-0C43-41DF-ACC7-C2C107DA85D0}" dt="2024-02-12T18:53:16.111" v="189" actId="1076"/>
        <pc:sldMkLst>
          <pc:docMk/>
          <pc:sldMk cId="3564214227" sldId="263"/>
        </pc:sldMkLst>
      </pc:sldChg>
      <pc:sldChg chg="addSp delSp modSp mod setBg">
        <pc:chgData name="Roman Vlček" userId="aa646986-efcc-4950-9596-4287372ccecf" providerId="ADAL" clId="{83D2F212-0C43-41DF-ACC7-C2C107DA85D0}" dt="2024-02-12T19:18:49.142" v="326" actId="14100"/>
        <pc:sldMkLst>
          <pc:docMk/>
          <pc:sldMk cId="1757527882" sldId="264"/>
        </pc:sldMkLst>
      </pc:sldChg>
      <pc:sldChg chg="delSp modSp mod">
        <pc:chgData name="Roman Vlček" userId="aa646986-efcc-4950-9596-4287372ccecf" providerId="ADAL" clId="{83D2F212-0C43-41DF-ACC7-C2C107DA85D0}" dt="2024-02-12T19:22:11.180" v="410" actId="1076"/>
        <pc:sldMkLst>
          <pc:docMk/>
          <pc:sldMk cId="3460639777" sldId="265"/>
        </pc:sldMkLst>
      </pc:sldChg>
      <pc:sldChg chg="addSp delSp modSp mod ord">
        <pc:chgData name="Roman Vlček" userId="aa646986-efcc-4950-9596-4287372ccecf" providerId="ADAL" clId="{83D2F212-0C43-41DF-ACC7-C2C107DA85D0}" dt="2024-02-16T09:21:52.889" v="2082" actId="1076"/>
        <pc:sldMkLst>
          <pc:docMk/>
          <pc:sldMk cId="333613485" sldId="266"/>
        </pc:sldMkLst>
      </pc:sldChg>
      <pc:sldChg chg="modSp mod modAnim">
        <pc:chgData name="Roman Vlček" userId="aa646986-efcc-4950-9596-4287372ccecf" providerId="ADAL" clId="{83D2F212-0C43-41DF-ACC7-C2C107DA85D0}" dt="2024-02-14T12:05:00.987" v="1865"/>
        <pc:sldMkLst>
          <pc:docMk/>
          <pc:sldMk cId="1320365388" sldId="267"/>
        </pc:sldMkLst>
      </pc:sldChg>
      <pc:sldChg chg="addSp delSp modSp mod modAnim">
        <pc:chgData name="Roman Vlček" userId="aa646986-efcc-4950-9596-4287372ccecf" providerId="ADAL" clId="{83D2F212-0C43-41DF-ACC7-C2C107DA85D0}" dt="2024-02-14T12:04:40.237" v="1851"/>
        <pc:sldMkLst>
          <pc:docMk/>
          <pc:sldMk cId="3525991025" sldId="269"/>
        </pc:sldMkLst>
      </pc:sldChg>
      <pc:sldChg chg="addSp delSp modSp mod addAnim delAnim modAnim">
        <pc:chgData name="Roman Vlček" userId="aa646986-efcc-4950-9596-4287372ccecf" providerId="ADAL" clId="{83D2F212-0C43-41DF-ACC7-C2C107DA85D0}" dt="2024-02-14T12:04:06.015" v="1835"/>
        <pc:sldMkLst>
          <pc:docMk/>
          <pc:sldMk cId="2056535053" sldId="271"/>
        </pc:sldMkLst>
      </pc:sldChg>
      <pc:sldChg chg="del">
        <pc:chgData name="Roman Vlček" userId="aa646986-efcc-4950-9596-4287372ccecf" providerId="ADAL" clId="{83D2F212-0C43-41DF-ACC7-C2C107DA85D0}" dt="2024-02-13T15:32:57.056" v="741" actId="2696"/>
        <pc:sldMkLst>
          <pc:docMk/>
          <pc:sldMk cId="3191566054" sldId="272"/>
        </pc:sldMkLst>
      </pc:sldChg>
      <pc:sldChg chg="modSp mod modAnim">
        <pc:chgData name="Roman Vlček" userId="aa646986-efcc-4950-9596-4287372ccecf" providerId="ADAL" clId="{83D2F212-0C43-41DF-ACC7-C2C107DA85D0}" dt="2024-02-14T12:03:42.617" v="1820"/>
        <pc:sldMkLst>
          <pc:docMk/>
          <pc:sldMk cId="1166592372" sldId="273"/>
        </pc:sldMkLst>
      </pc:sldChg>
      <pc:sldChg chg="addSp delSp modSp mod">
        <pc:chgData name="Roman Vlček" userId="aa646986-efcc-4950-9596-4287372ccecf" providerId="ADAL" clId="{83D2F212-0C43-41DF-ACC7-C2C107DA85D0}" dt="2024-02-14T11:12:54.011" v="1559" actId="20577"/>
        <pc:sldMkLst>
          <pc:docMk/>
          <pc:sldMk cId="636017934" sldId="274"/>
        </pc:sldMkLst>
      </pc:sldChg>
      <pc:sldChg chg="addSp delSp modSp mod ord delAnim modAnim">
        <pc:chgData name="Roman Vlček" userId="aa646986-efcc-4950-9596-4287372ccecf" providerId="ADAL" clId="{83D2F212-0C43-41DF-ACC7-C2C107DA85D0}" dt="2024-02-14T11:59:23.153" v="1725"/>
        <pc:sldMkLst>
          <pc:docMk/>
          <pc:sldMk cId="3143803710" sldId="275"/>
        </pc:sldMkLst>
      </pc:sldChg>
      <pc:sldChg chg="modSp del mod">
        <pc:chgData name="Roman Vlček" userId="aa646986-efcc-4950-9596-4287372ccecf" providerId="ADAL" clId="{83D2F212-0C43-41DF-ACC7-C2C107DA85D0}" dt="2024-02-14T10:52:03.731" v="1339" actId="2696"/>
        <pc:sldMkLst>
          <pc:docMk/>
          <pc:sldMk cId="1436872789" sldId="277"/>
        </pc:sldMkLst>
      </pc:sldChg>
      <pc:sldChg chg="modSp mod modAnim">
        <pc:chgData name="Roman Vlček" userId="aa646986-efcc-4950-9596-4287372ccecf" providerId="ADAL" clId="{83D2F212-0C43-41DF-ACC7-C2C107DA85D0}" dt="2024-02-14T12:01:58.139" v="1772"/>
        <pc:sldMkLst>
          <pc:docMk/>
          <pc:sldMk cId="1023211450" sldId="278"/>
        </pc:sldMkLst>
      </pc:sldChg>
      <pc:sldChg chg="modSp mod ord modAnim">
        <pc:chgData name="Roman Vlček" userId="aa646986-efcc-4950-9596-4287372ccecf" providerId="ADAL" clId="{83D2F212-0C43-41DF-ACC7-C2C107DA85D0}" dt="2024-02-14T12:00:42.036" v="1742"/>
        <pc:sldMkLst>
          <pc:docMk/>
          <pc:sldMk cId="1314820528" sldId="279"/>
        </pc:sldMkLst>
      </pc:sldChg>
      <pc:sldChg chg="modSp mod ord modAnim">
        <pc:chgData name="Roman Vlček" userId="aa646986-efcc-4950-9596-4287372ccecf" providerId="ADAL" clId="{83D2F212-0C43-41DF-ACC7-C2C107DA85D0}" dt="2024-02-14T12:02:19.298" v="1787"/>
        <pc:sldMkLst>
          <pc:docMk/>
          <pc:sldMk cId="2899996032" sldId="280"/>
        </pc:sldMkLst>
      </pc:sldChg>
      <pc:sldChg chg="addSp delSp modSp mod">
        <pc:chgData name="Roman Vlček" userId="aa646986-efcc-4950-9596-4287372ccecf" providerId="ADAL" clId="{83D2F212-0C43-41DF-ACC7-C2C107DA85D0}" dt="2024-02-14T11:28:14.660" v="1660"/>
        <pc:sldMkLst>
          <pc:docMk/>
          <pc:sldMk cId="432087798" sldId="281"/>
        </pc:sldMkLst>
      </pc:sldChg>
      <pc:sldChg chg="del">
        <pc:chgData name="Roman Vlček" userId="aa646986-efcc-4950-9596-4287372ccecf" providerId="ADAL" clId="{83D2F212-0C43-41DF-ACC7-C2C107DA85D0}" dt="2024-02-12T19:19:01.806" v="327" actId="2696"/>
        <pc:sldMkLst>
          <pc:docMk/>
          <pc:sldMk cId="4181716347" sldId="282"/>
        </pc:sldMkLst>
      </pc:sldChg>
      <pc:sldChg chg="addSp delSp modSp mod ord">
        <pc:chgData name="Roman Vlček" userId="aa646986-efcc-4950-9596-4287372ccecf" providerId="ADAL" clId="{83D2F212-0C43-41DF-ACC7-C2C107DA85D0}" dt="2024-02-16T11:01:25.568" v="2666"/>
        <pc:sldMkLst>
          <pc:docMk/>
          <pc:sldMk cId="2409633406" sldId="284"/>
        </pc:sldMkLst>
      </pc:sldChg>
      <pc:sldChg chg="addSp delSp modSp mod ord modAnim">
        <pc:chgData name="Roman Vlček" userId="aa646986-efcc-4950-9596-4287372ccecf" providerId="ADAL" clId="{83D2F212-0C43-41DF-ACC7-C2C107DA85D0}" dt="2024-02-14T12:05:33.403" v="1883"/>
        <pc:sldMkLst>
          <pc:docMk/>
          <pc:sldMk cId="2980515525" sldId="285"/>
        </pc:sldMkLst>
      </pc:sldChg>
      <pc:sldChg chg="addSp delSp modSp add mod">
        <pc:chgData name="Roman Vlček" userId="aa646986-efcc-4950-9596-4287372ccecf" providerId="ADAL" clId="{83D2F212-0C43-41DF-ACC7-C2C107DA85D0}" dt="2024-02-12T19:05:25.680" v="264" actId="14100"/>
        <pc:sldMkLst>
          <pc:docMk/>
          <pc:sldMk cId="3297296291" sldId="286"/>
        </pc:sldMkLst>
      </pc:sldChg>
      <pc:sldChg chg="modSp add mod">
        <pc:chgData name="Roman Vlček" userId="aa646986-efcc-4950-9596-4287372ccecf" providerId="ADAL" clId="{83D2F212-0C43-41DF-ACC7-C2C107DA85D0}" dt="2024-02-16T11:00:45.012" v="2656" actId="113"/>
        <pc:sldMkLst>
          <pc:docMk/>
          <pc:sldMk cId="2395517894" sldId="287"/>
        </pc:sldMkLst>
      </pc:sldChg>
      <pc:sldChg chg="add del">
        <pc:chgData name="Roman Vlček" userId="aa646986-efcc-4950-9596-4287372ccecf" providerId="ADAL" clId="{83D2F212-0C43-41DF-ACC7-C2C107DA85D0}" dt="2024-02-13T15:34:52.197" v="750" actId="2696"/>
        <pc:sldMkLst>
          <pc:docMk/>
          <pc:sldMk cId="646578807" sldId="288"/>
        </pc:sldMkLst>
      </pc:sldChg>
      <pc:sldChg chg="modSp add mod ord modAnim">
        <pc:chgData name="Roman Vlček" userId="aa646986-efcc-4950-9596-4287372ccecf" providerId="ADAL" clId="{83D2F212-0C43-41DF-ACC7-C2C107DA85D0}" dt="2024-02-14T12:03:09.834" v="1803"/>
        <pc:sldMkLst>
          <pc:docMk/>
          <pc:sldMk cId="1483208914" sldId="289"/>
        </pc:sldMkLst>
      </pc:sldChg>
      <pc:sldChg chg="modSp add mod ord modAnim">
        <pc:chgData name="Roman Vlček" userId="aa646986-efcc-4950-9596-4287372ccecf" providerId="ADAL" clId="{83D2F212-0C43-41DF-ACC7-C2C107DA85D0}" dt="2024-02-14T12:01:16.635" v="1755"/>
        <pc:sldMkLst>
          <pc:docMk/>
          <pc:sldMk cId="770232485" sldId="290"/>
        </pc:sldMkLst>
      </pc:sldChg>
      <pc:sldChg chg="add">
        <pc:chgData name="Roman Vlček" userId="aa646986-efcc-4950-9596-4287372ccecf" providerId="ADAL" clId="{83D2F212-0C43-41DF-ACC7-C2C107DA85D0}" dt="2024-02-16T09:11:37.968" v="1884" actId="2890"/>
        <pc:sldMkLst>
          <pc:docMk/>
          <pc:sldMk cId="1679127129" sldId="291"/>
        </pc:sldMkLst>
      </pc:sldChg>
      <pc:sldChg chg="addSp modSp add mod">
        <pc:chgData name="Roman Vlček" userId="aa646986-efcc-4950-9596-4287372ccecf" providerId="ADAL" clId="{83D2F212-0C43-41DF-ACC7-C2C107DA85D0}" dt="2024-02-20T14:52:59.325" v="2828" actId="20577"/>
        <pc:sldMkLst>
          <pc:docMk/>
          <pc:sldMk cId="986187100" sldId="292"/>
        </pc:sldMkLst>
      </pc:sldChg>
      <pc:sldChg chg="addSp delSp modSp add mod ord">
        <pc:chgData name="Roman Vlček" userId="aa646986-efcc-4950-9596-4287372ccecf" providerId="ADAL" clId="{83D2F212-0C43-41DF-ACC7-C2C107DA85D0}" dt="2024-02-16T10:16:09.152" v="2651"/>
        <pc:sldMkLst>
          <pc:docMk/>
          <pc:sldMk cId="333840152" sldId="293"/>
        </pc:sldMkLst>
      </pc:sldChg>
      <pc:sldChg chg="addSp delSp modSp add mod">
        <pc:chgData name="Roman Vlček" userId="aa646986-efcc-4950-9596-4287372ccecf" providerId="ADAL" clId="{83D2F212-0C43-41DF-ACC7-C2C107DA85D0}" dt="2024-02-16T11:11:23.986" v="2819" actId="1076"/>
        <pc:sldMkLst>
          <pc:docMk/>
          <pc:sldMk cId="3804728692" sldId="294"/>
        </pc:sldMkLst>
      </pc:sldChg>
      <pc:sldChg chg="addSp delSp modSp add mod">
        <pc:chgData name="Roman Vlček" userId="aa646986-efcc-4950-9596-4287372ccecf" providerId="ADAL" clId="{83D2F212-0C43-41DF-ACC7-C2C107DA85D0}" dt="2024-02-16T10:16:33.167" v="2652" actId="1076"/>
        <pc:sldMkLst>
          <pc:docMk/>
          <pc:sldMk cId="3603886498" sldId="295"/>
        </pc:sldMkLst>
      </pc:sldChg>
    </pc:docChg>
  </pc:docChgLst>
  <pc:docChgLst>
    <pc:chgData name="Roman Vlček" userId="aa646986-efcc-4950-9596-4287372ccecf" providerId="ADAL" clId="{B2513B43-46B4-497F-8EBA-187989A61465}"/>
    <pc:docChg chg="undo custSel addSld delSld modSld sldOrd">
      <pc:chgData name="Roman Vlček" userId="aa646986-efcc-4950-9596-4287372ccecf" providerId="ADAL" clId="{B2513B43-46B4-497F-8EBA-187989A61465}" dt="2026-02-09T17:16:10.803" v="2060" actId="1076"/>
      <pc:docMkLst>
        <pc:docMk/>
      </pc:docMkLst>
      <pc:sldChg chg="delSp modSp mod setBg">
        <pc:chgData name="Roman Vlček" userId="aa646986-efcc-4950-9596-4287372ccecf" providerId="ADAL" clId="{B2513B43-46B4-497F-8EBA-187989A61465}" dt="2026-02-07T09:22:12.889" v="224" actId="207"/>
        <pc:sldMkLst>
          <pc:docMk/>
          <pc:sldMk cId="18023881" sldId="256"/>
        </pc:sldMkLst>
      </pc:sldChg>
      <pc:sldChg chg="addSp delSp modSp mod">
        <pc:chgData name="Roman Vlček" userId="aa646986-efcc-4950-9596-4287372ccecf" providerId="ADAL" clId="{B2513B43-46B4-497F-8EBA-187989A61465}" dt="2026-02-09T16:20:17.058" v="1640" actId="1076"/>
        <pc:sldMkLst>
          <pc:docMk/>
          <pc:sldMk cId="3058593486" sldId="257"/>
        </pc:sldMkLst>
      </pc:sldChg>
      <pc:sldChg chg="addSp delSp modSp mod">
        <pc:chgData name="Roman Vlček" userId="aa646986-efcc-4950-9596-4287372ccecf" providerId="ADAL" clId="{B2513B43-46B4-497F-8EBA-187989A61465}" dt="2026-02-09T16:27:42.619" v="1680" actId="14100"/>
        <pc:sldMkLst>
          <pc:docMk/>
          <pc:sldMk cId="2753496272" sldId="258"/>
        </pc:sldMkLst>
      </pc:sldChg>
      <pc:sldChg chg="addSp delSp modSp mod">
        <pc:chgData name="Roman Vlček" userId="aa646986-efcc-4950-9596-4287372ccecf" providerId="ADAL" clId="{B2513B43-46B4-497F-8EBA-187989A61465}" dt="2026-02-09T16:12:33.813" v="1580" actId="14100"/>
        <pc:sldMkLst>
          <pc:docMk/>
          <pc:sldMk cId="2855066853" sldId="262"/>
        </pc:sldMkLst>
      </pc:sldChg>
      <pc:sldChg chg="addSp delSp modSp mod">
        <pc:chgData name="Roman Vlček" userId="aa646986-efcc-4950-9596-4287372ccecf" providerId="ADAL" clId="{B2513B43-46B4-497F-8EBA-187989A61465}" dt="2026-02-07T09:31:50.555" v="443" actId="14"/>
        <pc:sldMkLst>
          <pc:docMk/>
          <pc:sldMk cId="3564214227" sldId="263"/>
        </pc:sldMkLst>
      </pc:sldChg>
      <pc:sldChg chg="addSp delSp modSp mod modAnim">
        <pc:chgData name="Roman Vlček" userId="aa646986-efcc-4950-9596-4287372ccecf" providerId="ADAL" clId="{B2513B43-46B4-497F-8EBA-187989A61465}" dt="2026-02-09T15:41:04.091" v="1519"/>
        <pc:sldMkLst>
          <pc:docMk/>
          <pc:sldMk cId="1320365388" sldId="267"/>
        </pc:sldMkLst>
      </pc:sldChg>
      <pc:sldChg chg="modSp mod modAnim">
        <pc:chgData name="Roman Vlček" userId="aa646986-efcc-4950-9596-4287372ccecf" providerId="ADAL" clId="{B2513B43-46B4-497F-8EBA-187989A61465}" dt="2026-02-09T15:42:51.327" v="1529"/>
        <pc:sldMkLst>
          <pc:docMk/>
          <pc:sldMk cId="3525991025" sldId="269"/>
        </pc:sldMkLst>
      </pc:sldChg>
      <pc:sldChg chg="del">
        <pc:chgData name="Roman Vlček" userId="aa646986-efcc-4950-9596-4287372ccecf" providerId="ADAL" clId="{B2513B43-46B4-497F-8EBA-187989A61465}" dt="2026-02-07T09:43:18.270" v="492" actId="2696"/>
        <pc:sldMkLst>
          <pc:docMk/>
          <pc:sldMk cId="2056535053" sldId="271"/>
        </pc:sldMkLst>
      </pc:sldChg>
      <pc:sldChg chg="modSp mod modAnim">
        <pc:chgData name="Roman Vlček" userId="aa646986-efcc-4950-9596-4287372ccecf" providerId="ADAL" clId="{B2513B43-46B4-497F-8EBA-187989A61465}" dt="2026-02-09T15:43:28.268" v="1535"/>
        <pc:sldMkLst>
          <pc:docMk/>
          <pc:sldMk cId="1166592372" sldId="273"/>
        </pc:sldMkLst>
      </pc:sldChg>
      <pc:sldChg chg="addSp delSp modSp mod">
        <pc:chgData name="Roman Vlček" userId="aa646986-efcc-4950-9596-4287372ccecf" providerId="ADAL" clId="{B2513B43-46B4-497F-8EBA-187989A61465}" dt="2026-02-09T15:34:30.882" v="1507" actId="15"/>
        <pc:sldMkLst>
          <pc:docMk/>
          <pc:sldMk cId="636017934" sldId="274"/>
        </pc:sldMkLst>
      </pc:sldChg>
      <pc:sldChg chg="modSp mod modAnim">
        <pc:chgData name="Roman Vlček" userId="aa646986-efcc-4950-9596-4287372ccecf" providerId="ADAL" clId="{B2513B43-46B4-497F-8EBA-187989A61465}" dt="2026-02-09T15:45:09.821" v="1551"/>
        <pc:sldMkLst>
          <pc:docMk/>
          <pc:sldMk cId="3143803710" sldId="275"/>
        </pc:sldMkLst>
      </pc:sldChg>
      <pc:sldChg chg="modSp mod modAnim">
        <pc:chgData name="Roman Vlček" userId="aa646986-efcc-4950-9596-4287372ccecf" providerId="ADAL" clId="{B2513B43-46B4-497F-8EBA-187989A61465}" dt="2026-02-09T17:16:10.803" v="2060" actId="1076"/>
        <pc:sldMkLst>
          <pc:docMk/>
          <pc:sldMk cId="1023211450" sldId="278"/>
        </pc:sldMkLst>
      </pc:sldChg>
      <pc:sldChg chg="modSp mod modAnim">
        <pc:chgData name="Roman Vlček" userId="aa646986-efcc-4950-9596-4287372ccecf" providerId="ADAL" clId="{B2513B43-46B4-497F-8EBA-187989A61465}" dt="2026-02-09T15:46:13.121" v="1561"/>
        <pc:sldMkLst>
          <pc:docMk/>
          <pc:sldMk cId="1314820528" sldId="279"/>
        </pc:sldMkLst>
      </pc:sldChg>
      <pc:sldChg chg="modSp mod modAnim">
        <pc:chgData name="Roman Vlček" userId="aa646986-efcc-4950-9596-4287372ccecf" providerId="ADAL" clId="{B2513B43-46B4-497F-8EBA-187989A61465}" dt="2026-02-09T15:44:43.109" v="1545"/>
        <pc:sldMkLst>
          <pc:docMk/>
          <pc:sldMk cId="2899996032" sldId="280"/>
        </pc:sldMkLst>
      </pc:sldChg>
      <pc:sldChg chg="addSp delSp modSp mod ord">
        <pc:chgData name="Roman Vlček" userId="aa646986-efcc-4950-9596-4287372ccecf" providerId="ADAL" clId="{B2513B43-46B4-497F-8EBA-187989A61465}" dt="2026-02-09T15:30:36.768" v="1480" actId="20577"/>
        <pc:sldMkLst>
          <pc:docMk/>
          <pc:sldMk cId="432087798" sldId="281"/>
        </pc:sldMkLst>
      </pc:sldChg>
      <pc:sldChg chg="del">
        <pc:chgData name="Roman Vlček" userId="aa646986-efcc-4950-9596-4287372ccecf" providerId="ADAL" clId="{B2513B43-46B4-497F-8EBA-187989A61465}" dt="2026-02-07T09:43:56.645" v="525" actId="2696"/>
        <pc:sldMkLst>
          <pc:docMk/>
          <pc:sldMk cId="2980515525" sldId="285"/>
        </pc:sldMkLst>
      </pc:sldChg>
      <pc:sldChg chg="addSp delSp modSp mod">
        <pc:chgData name="Roman Vlček" userId="aa646986-efcc-4950-9596-4287372ccecf" providerId="ADAL" clId="{B2513B43-46B4-497F-8EBA-187989A61465}" dt="2026-02-09T16:56:31.137" v="2055" actId="14100"/>
        <pc:sldMkLst>
          <pc:docMk/>
          <pc:sldMk cId="2395517894" sldId="287"/>
        </pc:sldMkLst>
      </pc:sldChg>
      <pc:sldChg chg="modSp mod modAnim">
        <pc:chgData name="Roman Vlček" userId="aa646986-efcc-4950-9596-4287372ccecf" providerId="ADAL" clId="{B2513B43-46B4-497F-8EBA-187989A61465}" dt="2026-02-09T15:41:48.112" v="1524"/>
        <pc:sldMkLst>
          <pc:docMk/>
          <pc:sldMk cId="1483208914" sldId="289"/>
        </pc:sldMkLst>
      </pc:sldChg>
      <pc:sldChg chg="del">
        <pc:chgData name="Roman Vlček" userId="aa646986-efcc-4950-9596-4287372ccecf" providerId="ADAL" clId="{B2513B43-46B4-497F-8EBA-187989A61465}" dt="2026-02-07T10:15:47.908" v="776" actId="2696"/>
        <pc:sldMkLst>
          <pc:docMk/>
          <pc:sldMk cId="770232485" sldId="290"/>
        </pc:sldMkLst>
      </pc:sldChg>
      <pc:sldChg chg="addSp delSp modSp mod">
        <pc:chgData name="Roman Vlček" userId="aa646986-efcc-4950-9596-4287372ccecf" providerId="ADAL" clId="{B2513B43-46B4-497F-8EBA-187989A61465}" dt="2026-02-07T09:41:48.535" v="491" actId="20577"/>
        <pc:sldMkLst>
          <pc:docMk/>
          <pc:sldMk cId="1679127129" sldId="291"/>
        </pc:sldMkLst>
      </pc:sldChg>
      <pc:sldChg chg="addSp delSp modSp mod">
        <pc:chgData name="Roman Vlček" userId="aa646986-efcc-4950-9596-4287372ccecf" providerId="ADAL" clId="{B2513B43-46B4-497F-8EBA-187989A61465}" dt="2026-02-09T16:40:31.907" v="1755" actId="113"/>
        <pc:sldMkLst>
          <pc:docMk/>
          <pc:sldMk cId="333840152" sldId="293"/>
        </pc:sldMkLst>
      </pc:sldChg>
      <pc:sldChg chg="addSp delSp modSp mod">
        <pc:chgData name="Roman Vlček" userId="aa646986-efcc-4950-9596-4287372ccecf" providerId="ADAL" clId="{B2513B43-46B4-497F-8EBA-187989A61465}" dt="2026-02-09T17:07:08.193" v="2057" actId="20577"/>
        <pc:sldMkLst>
          <pc:docMk/>
          <pc:sldMk cId="3804728692" sldId="294"/>
        </pc:sldMkLst>
      </pc:sldChg>
      <pc:sldChg chg="addSp delSp modSp mod">
        <pc:chgData name="Roman Vlček" userId="aa646986-efcc-4950-9596-4287372ccecf" providerId="ADAL" clId="{B2513B43-46B4-497F-8EBA-187989A61465}" dt="2026-02-09T16:49:11.836" v="1991" actId="1076"/>
        <pc:sldMkLst>
          <pc:docMk/>
          <pc:sldMk cId="3603886498" sldId="295"/>
        </pc:sldMkLst>
      </pc:sldChg>
      <pc:sldChg chg="modSp mod modAnim">
        <pc:chgData name="Roman Vlček" userId="aa646986-efcc-4950-9596-4287372ccecf" providerId="ADAL" clId="{B2513B43-46B4-497F-8EBA-187989A61465}" dt="2026-02-09T15:44:00.529" v="1540"/>
        <pc:sldMkLst>
          <pc:docMk/>
          <pc:sldMk cId="3980740513" sldId="296"/>
        </pc:sldMkLst>
      </pc:sldChg>
      <pc:sldChg chg="addSp delSp modSp mod">
        <pc:chgData name="Roman Vlček" userId="aa646986-efcc-4950-9596-4287372ccecf" providerId="ADAL" clId="{B2513B43-46B4-497F-8EBA-187989A61465}" dt="2026-02-07T09:59:54.149" v="656" actId="20577"/>
        <pc:sldMkLst>
          <pc:docMk/>
          <pc:sldMk cId="4092110843" sldId="298"/>
        </pc:sldMkLst>
      </pc:sldChg>
      <pc:sldChg chg="addSp delSp modSp new del modAnim">
        <pc:chgData name="Roman Vlček" userId="aa646986-efcc-4950-9596-4287372ccecf" providerId="ADAL" clId="{B2513B43-46B4-497F-8EBA-187989A61465}" dt="2026-02-09T15:31:20.415" v="1481" actId="2696"/>
        <pc:sldMkLst>
          <pc:docMk/>
          <pc:sldMk cId="3094716928" sldId="299"/>
        </pc:sldMkLst>
      </pc:sldChg>
    </pc:docChg>
  </pc:docChgLst>
  <pc:docChgLst>
    <pc:chgData name="Roman Vlček" userId="aa646986-efcc-4950-9596-4287372ccecf" providerId="ADAL" clId="{5B827CB8-E699-4685-80FE-B23B57A55CA5}"/>
    <pc:docChg chg="undo custSel addSld delSld modSld sldOrd">
      <pc:chgData name="Roman Vlček" userId="aa646986-efcc-4950-9596-4287372ccecf" providerId="ADAL" clId="{5B827CB8-E699-4685-80FE-B23B57A55CA5}" dt="2026-05-20T07:57:16.016" v="1535" actId="6549"/>
      <pc:docMkLst>
        <pc:docMk/>
      </pc:docMkLst>
      <pc:sldChg chg="addSp delSp modSp add del mod setBg">
        <pc:chgData name="Roman Vlček" userId="aa646986-efcc-4950-9596-4287372ccecf" providerId="ADAL" clId="{5B827CB8-E699-4685-80FE-B23B57A55CA5}" dt="2026-05-14T15:27:30.299" v="412" actId="27614"/>
        <pc:sldMkLst>
          <pc:docMk/>
          <pc:sldMk cId="18023881" sldId="256"/>
        </pc:sldMkLst>
        <pc:spChg chg="mod">
          <ac:chgData name="Roman Vlček" userId="aa646986-efcc-4950-9596-4287372ccecf" providerId="ADAL" clId="{5B827CB8-E699-4685-80FE-B23B57A55CA5}" dt="2026-05-14T15:27:22.871" v="411" actId="26606"/>
          <ac:spMkLst>
            <pc:docMk/>
            <pc:sldMk cId="18023881" sldId="256"/>
            <ac:spMk id="3" creationId="{00000000-0000-0000-0000-000000000000}"/>
          </ac:spMkLst>
        </pc:spChg>
        <pc:spChg chg="add">
          <ac:chgData name="Roman Vlček" userId="aa646986-efcc-4950-9596-4287372ccecf" providerId="ADAL" clId="{5B827CB8-E699-4685-80FE-B23B57A55CA5}" dt="2026-05-14T15:27:22.871" v="411" actId="26606"/>
          <ac:spMkLst>
            <pc:docMk/>
            <pc:sldMk cId="18023881" sldId="256"/>
            <ac:spMk id="16" creationId="{FC485432-3647-4218-B5D3-15D3FA222B13}"/>
          </ac:spMkLst>
        </pc:spChg>
        <pc:spChg chg="add">
          <ac:chgData name="Roman Vlček" userId="aa646986-efcc-4950-9596-4287372ccecf" providerId="ADAL" clId="{5B827CB8-E699-4685-80FE-B23B57A55CA5}" dt="2026-05-14T15:27:22.871" v="411" actId="26606"/>
          <ac:spMkLst>
            <pc:docMk/>
            <pc:sldMk cId="18023881" sldId="256"/>
            <ac:spMk id="17" creationId="{8555C5B3-193A-4749-9AFD-682E53CDDE8F}"/>
          </ac:spMkLst>
        </pc:spChg>
        <pc:spChg chg="add">
          <ac:chgData name="Roman Vlček" userId="aa646986-efcc-4950-9596-4287372ccecf" providerId="ADAL" clId="{5B827CB8-E699-4685-80FE-B23B57A55CA5}" dt="2026-05-14T15:27:22.871" v="411" actId="26606"/>
          <ac:spMkLst>
            <pc:docMk/>
            <pc:sldMk cId="18023881" sldId="256"/>
            <ac:spMk id="18" creationId="{F4AFDDCA-6ABA-4D23-8A5C-1BF0F4308148}"/>
          </ac:spMkLst>
        </pc:spChg>
        <pc:spChg chg="add">
          <ac:chgData name="Roman Vlček" userId="aa646986-efcc-4950-9596-4287372ccecf" providerId="ADAL" clId="{5B827CB8-E699-4685-80FE-B23B57A55CA5}" dt="2026-05-14T15:27:22.871" v="411" actId="26606"/>
          <ac:spMkLst>
            <pc:docMk/>
            <pc:sldMk cId="18023881" sldId="256"/>
            <ac:spMk id="19" creationId="{2EAE06A6-F76A-41C9-827A-C561B004485C}"/>
          </ac:spMkLst>
        </pc:spChg>
        <pc:spChg chg="add">
          <ac:chgData name="Roman Vlček" userId="aa646986-efcc-4950-9596-4287372ccecf" providerId="ADAL" clId="{5B827CB8-E699-4685-80FE-B23B57A55CA5}" dt="2026-05-14T15:27:22.871" v="411" actId="26606"/>
          <ac:spMkLst>
            <pc:docMk/>
            <pc:sldMk cId="18023881" sldId="256"/>
            <ac:spMk id="20" creationId="{89F9D4E8-0639-444B-949B-9518585061AF}"/>
          </ac:spMkLst>
        </pc:spChg>
        <pc:spChg chg="add">
          <ac:chgData name="Roman Vlček" userId="aa646986-efcc-4950-9596-4287372ccecf" providerId="ADAL" clId="{5B827CB8-E699-4685-80FE-B23B57A55CA5}" dt="2026-05-14T15:27:22.871" v="411" actId="26606"/>
          <ac:spMkLst>
            <pc:docMk/>
            <pc:sldMk cId="18023881" sldId="256"/>
            <ac:spMk id="21" creationId="{7E3DA7A2-ED70-4BBA-AB72-00AD461FA405}"/>
          </ac:spMkLst>
        </pc:spChg>
        <pc:picChg chg="add mod">
          <ac:chgData name="Roman Vlček" userId="aa646986-efcc-4950-9596-4287372ccecf" providerId="ADAL" clId="{5B827CB8-E699-4685-80FE-B23B57A55CA5}" dt="2026-05-14T15:27:30.299" v="412" actId="27614"/>
          <ac:picMkLst>
            <pc:docMk/>
            <pc:sldMk cId="18023881" sldId="256"/>
            <ac:picMk id="2" creationId="{EC4029AD-5F6F-441E-BCE2-B8986C9B931D}"/>
          </ac:picMkLst>
        </pc:picChg>
      </pc:sldChg>
      <pc:sldChg chg="addSp delSp modSp mod">
        <pc:chgData name="Roman Vlček" userId="aa646986-efcc-4950-9596-4287372ccecf" providerId="ADAL" clId="{5B827CB8-E699-4685-80FE-B23B57A55CA5}" dt="2026-05-15T14:06:31.305" v="607" actId="1076"/>
        <pc:sldMkLst>
          <pc:docMk/>
          <pc:sldMk cId="3058593486" sldId="257"/>
        </pc:sldMkLst>
        <pc:spChg chg="mod">
          <ac:chgData name="Roman Vlček" userId="aa646986-efcc-4950-9596-4287372ccecf" providerId="ADAL" clId="{5B827CB8-E699-4685-80FE-B23B57A55CA5}" dt="2026-05-15T14:05:39.048" v="606" actId="14100"/>
          <ac:spMkLst>
            <pc:docMk/>
            <pc:sldMk cId="3058593486" sldId="257"/>
            <ac:spMk id="10" creationId="{E1C60FD9-521B-4BE7-BF8C-099FEBBA5430}"/>
          </ac:spMkLst>
        </pc:spChg>
        <pc:graphicFrameChg chg="add mod modGraphic">
          <ac:chgData name="Roman Vlček" userId="aa646986-efcc-4950-9596-4287372ccecf" providerId="ADAL" clId="{5B827CB8-E699-4685-80FE-B23B57A55CA5}" dt="2026-05-15T14:05:31.931" v="604" actId="1076"/>
          <ac:graphicFrameMkLst>
            <pc:docMk/>
            <pc:sldMk cId="3058593486" sldId="257"/>
            <ac:graphicFrameMk id="3" creationId="{DBD5A5F2-B892-7B24-C4FB-4F441707C8CF}"/>
          </ac:graphicFrameMkLst>
        </pc:graphicFrameChg>
        <pc:graphicFrameChg chg="mod">
          <ac:chgData name="Roman Vlček" userId="aa646986-efcc-4950-9596-4287372ccecf" providerId="ADAL" clId="{5B827CB8-E699-4685-80FE-B23B57A55CA5}" dt="2026-05-15T14:06:31.305" v="607" actId="1076"/>
          <ac:graphicFrameMkLst>
            <pc:docMk/>
            <pc:sldMk cId="3058593486" sldId="257"/>
            <ac:graphicFrameMk id="4" creationId="{2066DEBD-E7DE-4D9D-AAE3-1CD61F8F1B8C}"/>
          </ac:graphicFrameMkLst>
        </pc:graphicFrameChg>
      </pc:sldChg>
      <pc:sldChg chg="addSp modSp mod">
        <pc:chgData name="Roman Vlček" userId="aa646986-efcc-4950-9596-4287372ccecf" providerId="ADAL" clId="{5B827CB8-E699-4685-80FE-B23B57A55CA5}" dt="2026-05-15T13:14:23.811" v="552" actId="14100"/>
        <pc:sldMkLst>
          <pc:docMk/>
          <pc:sldMk cId="2753496272" sldId="258"/>
        </pc:sldMkLst>
        <pc:spChg chg="mod">
          <ac:chgData name="Roman Vlček" userId="aa646986-efcc-4950-9596-4287372ccecf" providerId="ADAL" clId="{5B827CB8-E699-4685-80FE-B23B57A55CA5}" dt="2026-05-14T15:33:58.315" v="433" actId="255"/>
          <ac:spMkLst>
            <pc:docMk/>
            <pc:sldMk cId="2753496272" sldId="258"/>
            <ac:spMk id="4" creationId="{903E20FF-4574-48DF-8C27-FC8DEBC66EAE}"/>
          </ac:spMkLst>
        </pc:spChg>
        <pc:spChg chg="add mod">
          <ac:chgData name="Roman Vlček" userId="aa646986-efcc-4950-9596-4287372ccecf" providerId="ADAL" clId="{5B827CB8-E699-4685-80FE-B23B57A55CA5}" dt="2026-05-14T14:54:48.803" v="246" actId="20577"/>
          <ac:spMkLst>
            <pc:docMk/>
            <pc:sldMk cId="2753496272" sldId="258"/>
            <ac:spMk id="5" creationId="{EE388702-BE64-5108-0133-2FDBD6346306}"/>
          </ac:spMkLst>
        </pc:spChg>
        <pc:graphicFrameChg chg="mod">
          <ac:chgData name="Roman Vlček" userId="aa646986-efcc-4950-9596-4287372ccecf" providerId="ADAL" clId="{5B827CB8-E699-4685-80FE-B23B57A55CA5}" dt="2026-05-15T13:14:12.109" v="551"/>
          <ac:graphicFrameMkLst>
            <pc:docMk/>
            <pc:sldMk cId="2753496272" sldId="258"/>
            <ac:graphicFrameMk id="3" creationId="{21B4CB42-763E-AAB2-7242-391C8CB2970E}"/>
          </ac:graphicFrameMkLst>
        </pc:graphicFrameChg>
        <pc:graphicFrameChg chg="mod">
          <ac:chgData name="Roman Vlček" userId="aa646986-efcc-4950-9596-4287372ccecf" providerId="ADAL" clId="{5B827CB8-E699-4685-80FE-B23B57A55CA5}" dt="2026-05-15T13:14:23.811" v="552" actId="14100"/>
          <ac:graphicFrameMkLst>
            <pc:docMk/>
            <pc:sldMk cId="2753496272" sldId="258"/>
            <ac:graphicFrameMk id="6" creationId="{21B4CB42-763E-AAB2-7242-391C8CB2970E}"/>
          </ac:graphicFrameMkLst>
        </pc:graphicFrameChg>
        <pc:graphicFrameChg chg="mod">
          <ac:chgData name="Roman Vlček" userId="aa646986-efcc-4950-9596-4287372ccecf" providerId="ADAL" clId="{5B827CB8-E699-4685-80FE-B23B57A55CA5}" dt="2026-05-15T13:13:29.874" v="541"/>
          <ac:graphicFrameMkLst>
            <pc:docMk/>
            <pc:sldMk cId="2753496272" sldId="258"/>
            <ac:graphicFrameMk id="9" creationId="{D306E8C0-E8E2-AF64-B7B3-83D857666225}"/>
          </ac:graphicFrameMkLst>
        </pc:graphicFrameChg>
      </pc:sldChg>
      <pc:sldChg chg="addSp delSp modSp mod">
        <pc:chgData name="Roman Vlček" userId="aa646986-efcc-4950-9596-4287372ccecf" providerId="ADAL" clId="{5B827CB8-E699-4685-80FE-B23B57A55CA5}" dt="2026-05-15T13:10:12.220" v="529" actId="255"/>
        <pc:sldMkLst>
          <pc:docMk/>
          <pc:sldMk cId="2855066853" sldId="262"/>
        </pc:sldMkLst>
        <pc:spChg chg="mod">
          <ac:chgData name="Roman Vlček" userId="aa646986-efcc-4950-9596-4287372ccecf" providerId="ADAL" clId="{5B827CB8-E699-4685-80FE-B23B57A55CA5}" dt="2026-05-14T15:34:08.510" v="434" actId="255"/>
          <ac:spMkLst>
            <pc:docMk/>
            <pc:sldMk cId="2855066853" sldId="262"/>
            <ac:spMk id="4" creationId="{903E20FF-4574-48DF-8C27-FC8DEBC66EAE}"/>
          </ac:spMkLst>
        </pc:spChg>
        <pc:graphicFrameChg chg="add mod">
          <ac:chgData name="Roman Vlček" userId="aa646986-efcc-4950-9596-4287372ccecf" providerId="ADAL" clId="{5B827CB8-E699-4685-80FE-B23B57A55CA5}" dt="2026-05-15T13:10:12.220" v="529" actId="255"/>
          <ac:graphicFrameMkLst>
            <pc:docMk/>
            <pc:sldMk cId="2855066853" sldId="262"/>
            <ac:graphicFrameMk id="3" creationId="{F588F10A-C23D-D600-C8B6-372616D11178}"/>
          </ac:graphicFrameMkLst>
        </pc:graphicFrameChg>
        <pc:graphicFrameChg chg="mod">
          <ac:chgData name="Roman Vlček" userId="aa646986-efcc-4950-9596-4287372ccecf" providerId="ADAL" clId="{5B827CB8-E699-4685-80FE-B23B57A55CA5}" dt="2026-05-15T13:09:15.384" v="526" actId="113"/>
          <ac:graphicFrameMkLst>
            <pc:docMk/>
            <pc:sldMk cId="2855066853" sldId="262"/>
            <ac:graphicFrameMk id="5" creationId="{FE296770-6E76-7D06-BB63-0CFA8C734D55}"/>
          </ac:graphicFrameMkLst>
        </pc:graphicFrameChg>
      </pc:sldChg>
      <pc:sldChg chg="modSp mod">
        <pc:chgData name="Roman Vlček" userId="aa646986-efcc-4950-9596-4287372ccecf" providerId="ADAL" clId="{5B827CB8-E699-4685-80FE-B23B57A55CA5}" dt="2026-05-15T13:03:39.874" v="492" actId="255"/>
        <pc:sldMkLst>
          <pc:docMk/>
          <pc:sldMk cId="3564214227" sldId="263"/>
        </pc:sldMkLst>
        <pc:spChg chg="mod">
          <ac:chgData name="Roman Vlček" userId="aa646986-efcc-4950-9596-4287372ccecf" providerId="ADAL" clId="{5B827CB8-E699-4685-80FE-B23B57A55CA5}" dt="2026-05-15T13:02:42.848" v="470" actId="20577"/>
          <ac:spMkLst>
            <pc:docMk/>
            <pc:sldMk cId="3564214227" sldId="263"/>
            <ac:spMk id="7" creationId="{8AA85CAB-88E4-F792-A46F-57A5E53C619D}"/>
          </ac:spMkLst>
        </pc:spChg>
        <pc:graphicFrameChg chg="mod">
          <ac:chgData name="Roman Vlček" userId="aa646986-efcc-4950-9596-4287372ccecf" providerId="ADAL" clId="{5B827CB8-E699-4685-80FE-B23B57A55CA5}" dt="2026-05-15T13:03:29.296" v="491" actId="255"/>
          <ac:graphicFrameMkLst>
            <pc:docMk/>
            <pc:sldMk cId="3564214227" sldId="263"/>
            <ac:graphicFrameMk id="3" creationId="{BBE06AFA-CCD8-4439-B87E-FCBC3FE5B55B}"/>
          </ac:graphicFrameMkLst>
        </pc:graphicFrameChg>
        <pc:graphicFrameChg chg="modGraphic">
          <ac:chgData name="Roman Vlček" userId="aa646986-efcc-4950-9596-4287372ccecf" providerId="ADAL" clId="{5B827CB8-E699-4685-80FE-B23B57A55CA5}" dt="2026-05-15T13:03:39.874" v="492" actId="255"/>
          <ac:graphicFrameMkLst>
            <pc:docMk/>
            <pc:sldMk cId="3564214227" sldId="263"/>
            <ac:graphicFrameMk id="4" creationId="{7499F7CC-3108-6D51-E4DA-9800FB4A1AF9}"/>
          </ac:graphicFrameMkLst>
        </pc:graphicFrameChg>
      </pc:sldChg>
      <pc:sldChg chg="del">
        <pc:chgData name="Roman Vlček" userId="aa646986-efcc-4950-9596-4287372ccecf" providerId="ADAL" clId="{5B827CB8-E699-4685-80FE-B23B57A55CA5}" dt="2026-05-14T14:40:16.530" v="3" actId="47"/>
        <pc:sldMkLst>
          <pc:docMk/>
          <pc:sldMk cId="1320365388" sldId="267"/>
        </pc:sldMkLst>
      </pc:sldChg>
      <pc:sldChg chg="del">
        <pc:chgData name="Roman Vlček" userId="aa646986-efcc-4950-9596-4287372ccecf" providerId="ADAL" clId="{5B827CB8-E699-4685-80FE-B23B57A55CA5}" dt="2026-05-14T14:40:17.119" v="5" actId="47"/>
        <pc:sldMkLst>
          <pc:docMk/>
          <pc:sldMk cId="3525991025" sldId="269"/>
        </pc:sldMkLst>
      </pc:sldChg>
      <pc:sldChg chg="del">
        <pc:chgData name="Roman Vlček" userId="aa646986-efcc-4950-9596-4287372ccecf" providerId="ADAL" clId="{5B827CB8-E699-4685-80FE-B23B57A55CA5}" dt="2026-05-14T14:40:17.348" v="6" actId="47"/>
        <pc:sldMkLst>
          <pc:docMk/>
          <pc:sldMk cId="1166592372" sldId="273"/>
        </pc:sldMkLst>
      </pc:sldChg>
      <pc:sldChg chg="del">
        <pc:chgData name="Roman Vlček" userId="aa646986-efcc-4950-9596-4287372ccecf" providerId="ADAL" clId="{5B827CB8-E699-4685-80FE-B23B57A55CA5}" dt="2026-05-14T14:40:17.708" v="8" actId="47"/>
        <pc:sldMkLst>
          <pc:docMk/>
          <pc:sldMk cId="636017934" sldId="274"/>
        </pc:sldMkLst>
      </pc:sldChg>
      <pc:sldChg chg="del">
        <pc:chgData name="Roman Vlček" userId="aa646986-efcc-4950-9596-4287372ccecf" providerId="ADAL" clId="{5B827CB8-E699-4685-80FE-B23B57A55CA5}" dt="2026-05-14T14:40:18.075" v="10" actId="47"/>
        <pc:sldMkLst>
          <pc:docMk/>
          <pc:sldMk cId="3143803710" sldId="275"/>
        </pc:sldMkLst>
      </pc:sldChg>
      <pc:sldChg chg="del">
        <pc:chgData name="Roman Vlček" userId="aa646986-efcc-4950-9596-4287372ccecf" providerId="ADAL" clId="{5B827CB8-E699-4685-80FE-B23B57A55CA5}" dt="2026-05-14T14:40:18.265" v="11" actId="47"/>
        <pc:sldMkLst>
          <pc:docMk/>
          <pc:sldMk cId="1023211450" sldId="278"/>
        </pc:sldMkLst>
      </pc:sldChg>
      <pc:sldChg chg="del">
        <pc:chgData name="Roman Vlček" userId="aa646986-efcc-4950-9596-4287372ccecf" providerId="ADAL" clId="{5B827CB8-E699-4685-80FE-B23B57A55CA5}" dt="2026-05-14T14:40:18.429" v="12" actId="47"/>
        <pc:sldMkLst>
          <pc:docMk/>
          <pc:sldMk cId="1314820528" sldId="279"/>
        </pc:sldMkLst>
      </pc:sldChg>
      <pc:sldChg chg="del">
        <pc:chgData name="Roman Vlček" userId="aa646986-efcc-4950-9596-4287372ccecf" providerId="ADAL" clId="{5B827CB8-E699-4685-80FE-B23B57A55CA5}" dt="2026-05-14T14:40:17.883" v="9" actId="47"/>
        <pc:sldMkLst>
          <pc:docMk/>
          <pc:sldMk cId="2899996032" sldId="280"/>
        </pc:sldMkLst>
      </pc:sldChg>
      <pc:sldChg chg="del">
        <pc:chgData name="Roman Vlček" userId="aa646986-efcc-4950-9596-4287372ccecf" providerId="ADAL" clId="{5B827CB8-E699-4685-80FE-B23B57A55CA5}" dt="2026-05-14T14:40:18.812" v="14" actId="47"/>
        <pc:sldMkLst>
          <pc:docMk/>
          <pc:sldMk cId="432087798" sldId="281"/>
        </pc:sldMkLst>
      </pc:sldChg>
      <pc:sldChg chg="delSp modSp add mod">
        <pc:chgData name="Roman Vlček" userId="aa646986-efcc-4950-9596-4287372ccecf" providerId="ADAL" clId="{5B827CB8-E699-4685-80FE-B23B57A55CA5}" dt="2026-05-15T13:20:55.784" v="567"/>
        <pc:sldMkLst>
          <pc:docMk/>
          <pc:sldMk cId="4181716347" sldId="282"/>
        </pc:sldMkLst>
        <pc:spChg chg="mod">
          <ac:chgData name="Roman Vlček" userId="aa646986-efcc-4950-9596-4287372ccecf" providerId="ADAL" clId="{5B827CB8-E699-4685-80FE-B23B57A55CA5}" dt="2026-05-14T15:33:46.526" v="432" actId="1076"/>
          <ac:spMkLst>
            <pc:docMk/>
            <pc:sldMk cId="4181716347" sldId="282"/>
            <ac:spMk id="4" creationId="{903E20FF-4574-48DF-8C27-FC8DEBC66EAE}"/>
          </ac:spMkLst>
        </pc:spChg>
        <pc:graphicFrameChg chg="mod modGraphic">
          <ac:chgData name="Roman Vlček" userId="aa646986-efcc-4950-9596-4287372ccecf" providerId="ADAL" clId="{5B827CB8-E699-4685-80FE-B23B57A55CA5}" dt="2026-05-15T13:18:54.999" v="554" actId="255"/>
          <ac:graphicFrameMkLst>
            <pc:docMk/>
            <pc:sldMk cId="4181716347" sldId="282"/>
            <ac:graphicFrameMk id="7" creationId="{C73E37A8-98E6-A2E5-C194-CA7B41063A85}"/>
          </ac:graphicFrameMkLst>
        </pc:graphicFrameChg>
        <pc:graphicFrameChg chg="mod">
          <ac:chgData name="Roman Vlček" userId="aa646986-efcc-4950-9596-4287372ccecf" providerId="ADAL" clId="{5B827CB8-E699-4685-80FE-B23B57A55CA5}" dt="2026-05-15T13:20:55.784" v="567"/>
          <ac:graphicFrameMkLst>
            <pc:docMk/>
            <pc:sldMk cId="4181716347" sldId="282"/>
            <ac:graphicFrameMk id="8" creationId="{9CF749D1-27BC-43E5-A443-847D4247A168}"/>
          </ac:graphicFrameMkLst>
        </pc:graphicFrameChg>
        <pc:graphicFrameChg chg="mod">
          <ac:chgData name="Roman Vlček" userId="aa646986-efcc-4950-9596-4287372ccecf" providerId="ADAL" clId="{5B827CB8-E699-4685-80FE-B23B57A55CA5}" dt="2026-05-15T13:19:43.535" v="561" actId="14100"/>
          <ac:graphicFrameMkLst>
            <pc:docMk/>
            <pc:sldMk cId="4181716347" sldId="282"/>
            <ac:graphicFrameMk id="11" creationId="{3538EC5F-7E74-B3D5-A27A-B944245A8E4F}"/>
          </ac:graphicFrameMkLst>
        </pc:graphicFrameChg>
      </pc:sldChg>
      <pc:sldChg chg="delSp modSp add mod">
        <pc:chgData name="Roman Vlček" userId="aa646986-efcc-4950-9596-4287372ccecf" providerId="ADAL" clId="{5B827CB8-E699-4685-80FE-B23B57A55CA5}" dt="2026-05-15T13:22:58.407" v="577" actId="1076"/>
        <pc:sldMkLst>
          <pc:docMk/>
          <pc:sldMk cId="1660384934" sldId="283"/>
        </pc:sldMkLst>
        <pc:spChg chg="mod">
          <ac:chgData name="Roman Vlček" userId="aa646986-efcc-4950-9596-4287372ccecf" providerId="ADAL" clId="{5B827CB8-E699-4685-80FE-B23B57A55CA5}" dt="2026-05-14T15:33:35.700" v="430" actId="1076"/>
          <ac:spMkLst>
            <pc:docMk/>
            <pc:sldMk cId="1660384934" sldId="283"/>
            <ac:spMk id="4" creationId="{903E20FF-4574-48DF-8C27-FC8DEBC66EAE}"/>
          </ac:spMkLst>
        </pc:spChg>
        <pc:spChg chg="mod">
          <ac:chgData name="Roman Vlček" userId="aa646986-efcc-4950-9596-4287372ccecf" providerId="ADAL" clId="{5B827CB8-E699-4685-80FE-B23B57A55CA5}" dt="2026-05-15T13:22:58.407" v="577" actId="1076"/>
          <ac:spMkLst>
            <pc:docMk/>
            <pc:sldMk cId="1660384934" sldId="283"/>
            <ac:spMk id="15" creationId="{2761A5C8-67B2-43C9-82C4-22100795946F}"/>
          </ac:spMkLst>
        </pc:spChg>
        <pc:graphicFrameChg chg="mod">
          <ac:chgData name="Roman Vlček" userId="aa646986-efcc-4950-9596-4287372ccecf" providerId="ADAL" clId="{5B827CB8-E699-4685-80FE-B23B57A55CA5}" dt="2026-05-15T13:22:51.191" v="575" actId="14100"/>
          <ac:graphicFrameMkLst>
            <pc:docMk/>
            <pc:sldMk cId="1660384934" sldId="283"/>
            <ac:graphicFrameMk id="6" creationId="{9642722C-8214-0E5E-03F0-23133DA30866}"/>
          </ac:graphicFrameMkLst>
        </pc:graphicFrameChg>
        <pc:graphicFrameChg chg="mod">
          <ac:chgData name="Roman Vlček" userId="aa646986-efcc-4950-9596-4287372ccecf" providerId="ADAL" clId="{5B827CB8-E699-4685-80FE-B23B57A55CA5}" dt="2026-05-15T13:22:53.733" v="576" actId="14100"/>
          <ac:graphicFrameMkLst>
            <pc:docMk/>
            <pc:sldMk cId="1660384934" sldId="283"/>
            <ac:graphicFrameMk id="8" creationId="{28462465-7B9D-409A-BCD6-46A19626EE3F}"/>
          </ac:graphicFrameMkLst>
        </pc:graphicFrameChg>
      </pc:sldChg>
      <pc:sldChg chg="del">
        <pc:chgData name="Roman Vlček" userId="aa646986-efcc-4950-9596-4287372ccecf" providerId="ADAL" clId="{5B827CB8-E699-4685-80FE-B23B57A55CA5}" dt="2026-05-14T14:40:15.128" v="1" actId="47"/>
        <pc:sldMkLst>
          <pc:docMk/>
          <pc:sldMk cId="2395517894" sldId="287"/>
        </pc:sldMkLst>
      </pc:sldChg>
      <pc:sldChg chg="del">
        <pc:chgData name="Roman Vlček" userId="aa646986-efcc-4950-9596-4287372ccecf" providerId="ADAL" clId="{5B827CB8-E699-4685-80FE-B23B57A55CA5}" dt="2026-05-14T14:40:16.864" v="4" actId="47"/>
        <pc:sldMkLst>
          <pc:docMk/>
          <pc:sldMk cId="1483208914" sldId="289"/>
        </pc:sldMkLst>
      </pc:sldChg>
      <pc:sldChg chg="del">
        <pc:chgData name="Roman Vlček" userId="aa646986-efcc-4950-9596-4287372ccecf" providerId="ADAL" clId="{5B827CB8-E699-4685-80FE-B23B57A55CA5}" dt="2026-05-14T14:40:16.171" v="2" actId="47"/>
        <pc:sldMkLst>
          <pc:docMk/>
          <pc:sldMk cId="1679127129" sldId="291"/>
        </pc:sldMkLst>
      </pc:sldChg>
      <pc:sldChg chg="del">
        <pc:chgData name="Roman Vlček" userId="aa646986-efcc-4950-9596-4287372ccecf" providerId="ADAL" clId="{5B827CB8-E699-4685-80FE-B23B57A55CA5}" dt="2026-05-14T15:29:04.248" v="413" actId="47"/>
        <pc:sldMkLst>
          <pc:docMk/>
          <pc:sldMk cId="333840152" sldId="293"/>
        </pc:sldMkLst>
      </pc:sldChg>
      <pc:sldChg chg="modSp mod ord">
        <pc:chgData name="Roman Vlček" userId="aa646986-efcc-4950-9596-4287372ccecf" providerId="ADAL" clId="{5B827CB8-E699-4685-80FE-B23B57A55CA5}" dt="2026-05-14T15:29:13.343" v="415"/>
        <pc:sldMkLst>
          <pc:docMk/>
          <pc:sldMk cId="3804728692" sldId="294"/>
        </pc:sldMkLst>
        <pc:spChg chg="mod">
          <ac:chgData name="Roman Vlček" userId="aa646986-efcc-4950-9596-4287372ccecf" providerId="ADAL" clId="{5B827CB8-E699-4685-80FE-B23B57A55CA5}" dt="2026-05-14T15:08:57.637" v="397" actId="1076"/>
          <ac:spMkLst>
            <pc:docMk/>
            <pc:sldMk cId="3804728692" sldId="294"/>
            <ac:spMk id="12" creationId="{EE50FDE2-EDFA-F25F-1773-5BCC964951D1}"/>
          </ac:spMkLst>
        </pc:spChg>
        <pc:graphicFrameChg chg="mod">
          <ac:chgData name="Roman Vlček" userId="aa646986-efcc-4950-9596-4287372ccecf" providerId="ADAL" clId="{5B827CB8-E699-4685-80FE-B23B57A55CA5}" dt="2026-05-14T15:09:31.712" v="398"/>
          <ac:graphicFrameMkLst>
            <pc:docMk/>
            <pc:sldMk cId="3804728692" sldId="294"/>
            <ac:graphicFrameMk id="7" creationId="{90E12AF1-2BFD-4107-B9D0-9DB79EF1AA1C}"/>
          </ac:graphicFrameMkLst>
        </pc:graphicFrameChg>
      </pc:sldChg>
      <pc:sldChg chg="addSp delSp modSp mod">
        <pc:chgData name="Roman Vlček" userId="aa646986-efcc-4950-9596-4287372ccecf" providerId="ADAL" clId="{5B827CB8-E699-4685-80FE-B23B57A55CA5}" dt="2026-05-14T15:03:47.785" v="351" actId="242"/>
        <pc:sldMkLst>
          <pc:docMk/>
          <pc:sldMk cId="3603886498" sldId="295"/>
        </pc:sldMkLst>
        <pc:graphicFrameChg chg="add mod modGraphic">
          <ac:chgData name="Roman Vlček" userId="aa646986-efcc-4950-9596-4287372ccecf" providerId="ADAL" clId="{5B827CB8-E699-4685-80FE-B23B57A55CA5}" dt="2026-05-14T15:03:47.785" v="351" actId="242"/>
          <ac:graphicFrameMkLst>
            <pc:docMk/>
            <pc:sldMk cId="3603886498" sldId="295"/>
            <ac:graphicFrameMk id="6" creationId="{97D67465-3105-4BDB-7F11-F77F731CFC23}"/>
          </ac:graphicFrameMkLst>
        </pc:graphicFrameChg>
      </pc:sldChg>
      <pc:sldChg chg="new del">
        <pc:chgData name="Roman Vlček" userId="aa646986-efcc-4950-9596-4287372ccecf" providerId="ADAL" clId="{5B827CB8-E699-4685-80FE-B23B57A55CA5}" dt="2026-05-18T15:20:00.035" v="609" actId="47"/>
        <pc:sldMkLst>
          <pc:docMk/>
          <pc:sldMk cId="824544921" sldId="296"/>
        </pc:sldMkLst>
      </pc:sldChg>
      <pc:sldChg chg="addSp delSp modSp add mod ord">
        <pc:chgData name="Roman Vlček" userId="aa646986-efcc-4950-9596-4287372ccecf" providerId="ADAL" clId="{5B827CB8-E699-4685-80FE-B23B57A55CA5}" dt="2026-05-20T06:47:16.489" v="970"/>
        <pc:sldMkLst>
          <pc:docMk/>
          <pc:sldMk cId="1981327057" sldId="296"/>
        </pc:sldMkLst>
        <pc:spChg chg="mod">
          <ac:chgData name="Roman Vlček" userId="aa646986-efcc-4950-9596-4287372ccecf" providerId="ADAL" clId="{5B827CB8-E699-4685-80FE-B23B57A55CA5}" dt="2026-05-18T15:31:20.480" v="964" actId="20577"/>
          <ac:spMkLst>
            <pc:docMk/>
            <pc:sldMk cId="1981327057" sldId="296"/>
            <ac:spMk id="2" creationId="{FE8A8934-A72E-1714-78C2-51511C755A4A}"/>
          </ac:spMkLst>
        </pc:spChg>
        <pc:spChg chg="mod">
          <ac:chgData name="Roman Vlček" userId="aa646986-efcc-4950-9596-4287372ccecf" providerId="ADAL" clId="{5B827CB8-E699-4685-80FE-B23B57A55CA5}" dt="2026-05-18T15:32:55.067" v="968" actId="20577"/>
          <ac:spMkLst>
            <pc:docMk/>
            <pc:sldMk cId="1981327057" sldId="296"/>
            <ac:spMk id="15" creationId="{BC53D394-7092-31BE-3672-A9C278DB7DE4}"/>
          </ac:spMkLst>
        </pc:spChg>
        <pc:graphicFrameChg chg="add mod">
          <ac:chgData name="Roman Vlček" userId="aa646986-efcc-4950-9596-4287372ccecf" providerId="ADAL" clId="{5B827CB8-E699-4685-80FE-B23B57A55CA5}" dt="2026-05-18T15:30:30.155" v="937" actId="1076"/>
          <ac:graphicFrameMkLst>
            <pc:docMk/>
            <pc:sldMk cId="1981327057" sldId="296"/>
            <ac:graphicFrameMk id="3" creationId="{C77ACEFE-EE77-ACA5-402C-4E6188116F77}"/>
          </ac:graphicFrameMkLst>
        </pc:graphicFrameChg>
        <pc:graphicFrameChg chg="add mod">
          <ac:chgData name="Roman Vlček" userId="aa646986-efcc-4950-9596-4287372ccecf" providerId="ADAL" clId="{5B827CB8-E699-4685-80FE-B23B57A55CA5}" dt="2026-05-18T15:31:04.151" v="945"/>
          <ac:graphicFrameMkLst>
            <pc:docMk/>
            <pc:sldMk cId="1981327057" sldId="296"/>
            <ac:graphicFrameMk id="5" creationId="{3DEF1750-4D18-BE39-66DB-2594C298AAFD}"/>
          </ac:graphicFrameMkLst>
        </pc:graphicFrameChg>
      </pc:sldChg>
      <pc:sldChg chg="del">
        <pc:chgData name="Roman Vlček" userId="aa646986-efcc-4950-9596-4287372ccecf" providerId="ADAL" clId="{5B827CB8-E699-4685-80FE-B23B57A55CA5}" dt="2026-05-14T14:40:17.538" v="7" actId="47"/>
        <pc:sldMkLst>
          <pc:docMk/>
          <pc:sldMk cId="3980740513" sldId="296"/>
        </pc:sldMkLst>
      </pc:sldChg>
      <pc:sldChg chg="new del ord">
        <pc:chgData name="Roman Vlček" userId="aa646986-efcc-4950-9596-4287372ccecf" providerId="ADAL" clId="{5B827CB8-E699-4685-80FE-B23B57A55CA5}" dt="2026-05-20T07:45:44.214" v="975" actId="47"/>
        <pc:sldMkLst>
          <pc:docMk/>
          <pc:sldMk cId="4246847842" sldId="297"/>
        </pc:sldMkLst>
      </pc:sldChg>
      <pc:sldChg chg="delSp modSp new mod">
        <pc:chgData name="Roman Vlček" userId="aa646986-efcc-4950-9596-4287372ccecf" providerId="ADAL" clId="{5B827CB8-E699-4685-80FE-B23B57A55CA5}" dt="2026-05-20T07:57:16.016" v="1535" actId="6549"/>
        <pc:sldMkLst>
          <pc:docMk/>
          <pc:sldMk cId="3673883916" sldId="298"/>
        </pc:sldMkLst>
        <pc:spChg chg="mod">
          <ac:chgData name="Roman Vlček" userId="aa646986-efcc-4950-9596-4287372ccecf" providerId="ADAL" clId="{5B827CB8-E699-4685-80FE-B23B57A55CA5}" dt="2026-05-20T07:49:01.971" v="1149" actId="255"/>
          <ac:spMkLst>
            <pc:docMk/>
            <pc:sldMk cId="3673883916" sldId="298"/>
            <ac:spMk id="2" creationId="{39916248-B7A7-2746-C3CC-6C41070A8F6B}"/>
          </ac:spMkLst>
        </pc:spChg>
        <pc:spChg chg="mod">
          <ac:chgData name="Roman Vlček" userId="aa646986-efcc-4950-9596-4287372ccecf" providerId="ADAL" clId="{5B827CB8-E699-4685-80FE-B23B57A55CA5}" dt="2026-05-20T07:57:16.016" v="1535" actId="6549"/>
          <ac:spMkLst>
            <pc:docMk/>
            <pc:sldMk cId="3673883916" sldId="298"/>
            <ac:spMk id="3" creationId="{AC97975C-5730-7F7E-8740-17C765E5B41E}"/>
          </ac:spMkLst>
        </pc:spChg>
        <pc:spChg chg="del">
          <ac:chgData name="Roman Vlček" userId="aa646986-efcc-4950-9596-4287372ccecf" providerId="ADAL" clId="{5B827CB8-E699-4685-80FE-B23B57A55CA5}" dt="2026-05-20T07:56:42.266" v="1510" actId="478"/>
          <ac:spMkLst>
            <pc:docMk/>
            <pc:sldMk cId="3673883916" sldId="298"/>
            <ac:spMk id="4" creationId="{90F5FAE6-D4F7-1FB4-FB62-15110D3D951A}"/>
          </ac:spMkLst>
        </pc:spChg>
      </pc:sldChg>
      <pc:sldChg chg="del">
        <pc:chgData name="Roman Vlček" userId="aa646986-efcc-4950-9596-4287372ccecf" providerId="ADAL" clId="{5B827CB8-E699-4685-80FE-B23B57A55CA5}" dt="2026-05-14T14:40:18.630" v="13" actId="47"/>
        <pc:sldMkLst>
          <pc:docMk/>
          <pc:sldMk cId="4092110843" sldId="29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saoamc-my.sharepoint.com/personal/vlcek_sass-sk_sk/Documents/Dokumenty/SASS/Konferencie/2026/Next%20steps/Prezentacia/podklady202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9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0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4.xml"/><Relationship Id="rId1" Type="http://schemas.microsoft.com/office/2011/relationships/chartStyle" Target="style14.xml"/><Relationship Id="rId5" Type="http://schemas.openxmlformats.org/officeDocument/2006/relationships/package" Target="../embeddings/Microsoft_Excel_Worksheet11.xlsx"/><Relationship Id="rId4" Type="http://schemas.openxmlformats.org/officeDocument/2006/relationships/image" Target="../media/image4.png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5.xml"/><Relationship Id="rId1" Type="http://schemas.microsoft.com/office/2011/relationships/chartStyle" Target="style15.xml"/><Relationship Id="rId6" Type="http://schemas.openxmlformats.org/officeDocument/2006/relationships/chartUserShapes" Target="../drawings/drawing1.xml"/><Relationship Id="rId5" Type="http://schemas.openxmlformats.org/officeDocument/2006/relationships/package" Target="../embeddings/Microsoft_Excel_Worksheet12.xlsx"/><Relationship Id="rId4" Type="http://schemas.openxmlformats.org/officeDocument/2006/relationships/image" Target="../media/image4.png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https://saoamc-my.sharepoint.com/personal/vlcek_sass-sk_sk/Documents/Dokumenty/SASS/Top%20Fond/2024/Prezent&#225;cia/podklady2024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5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defRPr>
            </a:pPr>
            <a:r>
              <a:rPr lang="sk-SK" sz="1400" b="0">
                <a:latin typeface="+mn-lt"/>
              </a:rPr>
              <a:t>Rozloženie</a:t>
            </a:r>
            <a:r>
              <a:rPr lang="sk-SK" sz="1400" b="0" baseline="0">
                <a:latin typeface="+mn-lt"/>
              </a:rPr>
              <a:t> finančný aktív domácností v SR</a:t>
            </a:r>
            <a:endParaRPr lang="sk-SK" sz="1400" b="0">
              <a:latin typeface="+mn-lt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j-ea"/>
              <a:cs typeface="+mj-cs"/>
            </a:defRPr>
          </a:pPr>
          <a:endParaRPr lang="sk-SK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0B3-4AB4-8E9A-3BD2F15FA3C5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0B3-4AB4-8E9A-3BD2F15FA3C5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0B3-4AB4-8E9A-3BD2F15FA3C5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0B3-4AB4-8E9A-3BD2F15FA3C5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0B3-4AB4-8E9A-3BD2F15FA3C5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0B3-4AB4-8E9A-3BD2F15FA3C5}"/>
              </c:ext>
            </c:extLst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0B3-4AB4-8E9A-3BD2F15FA3C5}"/>
              </c:ext>
            </c:extLst>
          </c:dPt>
          <c:dPt>
            <c:idx val="7"/>
            <c:bubble3D val="0"/>
            <c:spPr>
              <a:gradFill>
                <a:gsLst>
                  <a:gs pos="100000">
                    <a:schemeClr val="accent2">
                      <a:lumMod val="60000"/>
                      <a:lumMod val="60000"/>
                      <a:lumOff val="40000"/>
                    </a:schemeClr>
                  </a:gs>
                  <a:gs pos="0">
                    <a:schemeClr val="accent2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00B3-4AB4-8E9A-3BD2F15FA3C5}"/>
              </c:ext>
            </c:extLst>
          </c:dPt>
          <c:dPt>
            <c:idx val="8"/>
            <c:bubble3D val="0"/>
            <c:spPr>
              <a:gradFill>
                <a:gsLst>
                  <a:gs pos="100000">
                    <a:schemeClr val="accent3">
                      <a:lumMod val="60000"/>
                      <a:lumMod val="60000"/>
                      <a:lumOff val="40000"/>
                    </a:schemeClr>
                  </a:gs>
                  <a:gs pos="0">
                    <a:schemeClr val="accent3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00B3-4AB4-8E9A-3BD2F15FA3C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Domácnosti2!$A$2:$A$10</c:f>
              <c:strCache>
                <c:ptCount val="9"/>
                <c:pt idx="0">
                  <c:v>Vklady v bankách SR (bežné, termínované účty)</c:v>
                </c:pt>
                <c:pt idx="1">
                  <c:v>Dôchodkové fondy 2. pilier (DSS)</c:v>
                </c:pt>
                <c:pt idx="2">
                  <c:v>Podielové fondy (aktíva pod domácou správou)</c:v>
                </c:pt>
                <c:pt idx="3">
                  <c:v>Priame investície do akcií a ost. cenných papierov</c:v>
                </c:pt>
                <c:pt idx="4">
                  <c:v>Dlhopisy (priamy nákup)</c:v>
                </c:pt>
                <c:pt idx="5">
                  <c:v>Dôchodkové fondy 3. pilier (DDS)</c:v>
                </c:pt>
                <c:pt idx="6">
                  <c:v>Životné poistenie</c:v>
                </c:pt>
                <c:pt idx="7">
                  <c:v>Hotovosť (mimo bankový systém)</c:v>
                </c:pt>
                <c:pt idx="8">
                  <c:v>Ostatné finančné aktíva</c:v>
                </c:pt>
              </c:strCache>
            </c:strRef>
          </c:cat>
          <c:val>
            <c:numRef>
              <c:f>Domácnosti2!$B$2:$B$10</c:f>
              <c:numCache>
                <c:formatCode>General</c:formatCode>
                <c:ptCount val="9"/>
                <c:pt idx="0">
                  <c:v>48.5</c:v>
                </c:pt>
                <c:pt idx="1">
                  <c:v>19.2</c:v>
                </c:pt>
                <c:pt idx="2">
                  <c:v>15.9</c:v>
                </c:pt>
                <c:pt idx="3">
                  <c:v>12.7</c:v>
                </c:pt>
                <c:pt idx="4">
                  <c:v>5.2</c:v>
                </c:pt>
                <c:pt idx="5">
                  <c:v>4.9000000000000004</c:v>
                </c:pt>
                <c:pt idx="6">
                  <c:v>3.6</c:v>
                </c:pt>
                <c:pt idx="7">
                  <c:v>3.2</c:v>
                </c:pt>
                <c:pt idx="8">
                  <c:v>9.3000000000000007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00B3-4AB4-8E9A-3BD2F15FA3C5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k-SK"/>
              <a:t>Aktíva</a:t>
            </a:r>
            <a:r>
              <a:rPr lang="sk-SK" baseline="0"/>
              <a:t> v pravidelných investíciách</a:t>
            </a:r>
            <a:endParaRPr lang="sk-SK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0.14926662557479239"/>
          <c:y val="0.12694491579960568"/>
          <c:w val="0.81856955380577423"/>
          <c:h val="0.653961528469895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Sporenia!$C$2</c:f>
              <c:strCache>
                <c:ptCount val="1"/>
                <c:pt idx="0">
                  <c:v>Aktíva v pravidelných investíciách (mil. EUR)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Sporenia!$B$3:$B$11</c:f>
              <c:strCache>
                <c:ptCount val="9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1H2025</c:v>
                </c:pt>
              </c:strCache>
            </c:strRef>
          </c:cat>
          <c:val>
            <c:numRef>
              <c:f>Sporenia!$C$3:$C$11</c:f>
              <c:numCache>
                <c:formatCode>#,##0.00</c:formatCode>
                <c:ptCount val="9"/>
                <c:pt idx="0">
                  <c:v>546.27040514546093</c:v>
                </c:pt>
                <c:pt idx="1">
                  <c:v>654.64813062075007</c:v>
                </c:pt>
                <c:pt idx="2">
                  <c:v>1004.7805900479143</c:v>
                </c:pt>
                <c:pt idx="3">
                  <c:v>1151.0179951351843</c:v>
                </c:pt>
                <c:pt idx="4">
                  <c:v>1548.5384172277893</c:v>
                </c:pt>
                <c:pt idx="5">
                  <c:v>1639.5886114985599</c:v>
                </c:pt>
                <c:pt idx="6">
                  <c:v>2159.7851379236881</c:v>
                </c:pt>
                <c:pt idx="7">
                  <c:v>2747.5707565584025</c:v>
                </c:pt>
                <c:pt idx="8">
                  <c:v>2904.9283233014858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39-4F36-ABB2-959A7BEE4C34}"/>
            </c:ext>
          </c:extLst>
        </c:ser>
        <c:ser>
          <c:idx val="1"/>
          <c:order val="1"/>
          <c:tx>
            <c:strRef>
              <c:f>Sporenia!$D$2</c:f>
              <c:strCache>
                <c:ptCount val="1"/>
                <c:pt idx="0">
                  <c:v>Celkové aktíva vo fondoch (mil. EUR)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Sporenia!$B$3:$B$11</c:f>
              <c:strCache>
                <c:ptCount val="9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1H2025</c:v>
                </c:pt>
              </c:strCache>
            </c:strRef>
          </c:cat>
          <c:val>
            <c:numRef>
              <c:f>Sporenia!$D$3:$D$11</c:f>
              <c:numCache>
                <c:formatCode>#,##0.00</c:formatCode>
                <c:ptCount val="9"/>
                <c:pt idx="0">
                  <c:v>8323</c:v>
                </c:pt>
                <c:pt idx="1">
                  <c:v>8378.0703479641597</c:v>
                </c:pt>
                <c:pt idx="2">
                  <c:v>9603.6329968014452</c:v>
                </c:pt>
                <c:pt idx="3">
                  <c:v>10212.897386798806</c:v>
                </c:pt>
                <c:pt idx="4">
                  <c:v>12468.6184171409</c:v>
                </c:pt>
                <c:pt idx="5">
                  <c:v>11662.880269126115</c:v>
                </c:pt>
                <c:pt idx="6">
                  <c:v>12732.314022261819</c:v>
                </c:pt>
                <c:pt idx="7">
                  <c:v>14778.43</c:v>
                </c:pt>
                <c:pt idx="8">
                  <c:v>15167.977380038999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439-4F36-ABB2-959A7BEE4C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51360815"/>
        <c:axId val="1751345423"/>
      </c:barChart>
      <c:catAx>
        <c:axId val="17513608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751345423"/>
        <c:crosses val="autoZero"/>
        <c:auto val="1"/>
        <c:lblAlgn val="ctr"/>
        <c:lblOffset val="100"/>
        <c:noMultiLvlLbl val="0"/>
      </c:catAx>
      <c:valAx>
        <c:axId val="17513454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7513608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229819956715935"/>
          <c:y val="0.1886563137941091"/>
          <c:w val="0.53797670028088596"/>
          <c:h val="0.149306649168853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Tempo</a:t>
            </a:r>
            <a:r>
              <a:rPr lang="sk-SK"/>
              <a:t> rastu aktív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7.7902446443823048E-2"/>
          <c:y val="0.17084292952556426"/>
          <c:w val="0.88940810333329434"/>
          <c:h val="0.66760301323458482"/>
        </c:manualLayout>
      </c:layout>
      <c:lineChart>
        <c:grouping val="standard"/>
        <c:varyColors val="0"/>
        <c:ser>
          <c:idx val="0"/>
          <c:order val="0"/>
          <c:tx>
            <c:strRef>
              <c:f>Sporenia!$Q$2</c:f>
              <c:strCache>
                <c:ptCount val="1"/>
                <c:pt idx="0">
                  <c:v>Pravidelné investície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Sporenia!$P$3:$P$11</c:f>
              <c:strCache>
                <c:ptCount val="9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1H2025</c:v>
                </c:pt>
              </c:strCache>
            </c:strRef>
          </c:cat>
          <c:val>
            <c:numRef>
              <c:f>Sporenia!$Q$3:$Q$11</c:f>
              <c:numCache>
                <c:formatCode>0.000</c:formatCode>
                <c:ptCount val="9"/>
                <c:pt idx="0">
                  <c:v>1</c:v>
                </c:pt>
                <c:pt idx="1">
                  <c:v>1.1983957477001346</c:v>
                </c:pt>
                <c:pt idx="2">
                  <c:v>1.8393465591099727</c:v>
                </c:pt>
                <c:pt idx="3">
                  <c:v>2.1070480558592428</c:v>
                </c:pt>
                <c:pt idx="4">
                  <c:v>2.8347470458617363</c:v>
                </c:pt>
                <c:pt idx="5">
                  <c:v>3.0014230975261604</c:v>
                </c:pt>
                <c:pt idx="6">
                  <c:v>3.9536923794152465</c:v>
                </c:pt>
                <c:pt idx="7">
                  <c:v>5.0296899313569421</c:v>
                </c:pt>
                <c:pt idx="8">
                  <c:v>5.3177479430319154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B31-4A96-B699-8B1BDADCE516}"/>
            </c:ext>
          </c:extLst>
        </c:ser>
        <c:ser>
          <c:idx val="1"/>
          <c:order val="1"/>
          <c:tx>
            <c:strRef>
              <c:f>Sporenia!$R$2</c:f>
              <c:strCache>
                <c:ptCount val="1"/>
                <c:pt idx="0">
                  <c:v>Fondy celkovo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Sporenia!$P$3:$P$11</c:f>
              <c:strCache>
                <c:ptCount val="9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1H2025</c:v>
                </c:pt>
              </c:strCache>
            </c:strRef>
          </c:cat>
          <c:val>
            <c:numRef>
              <c:f>Sporenia!$R$3:$R$11</c:f>
              <c:numCache>
                <c:formatCode>0.000</c:formatCode>
                <c:ptCount val="9"/>
                <c:pt idx="0">
                  <c:v>1</c:v>
                </c:pt>
                <c:pt idx="1">
                  <c:v>1.0066166463972317</c:v>
                </c:pt>
                <c:pt idx="2">
                  <c:v>1.153866754391619</c:v>
                </c:pt>
                <c:pt idx="3">
                  <c:v>1.2270692522886948</c:v>
                </c:pt>
                <c:pt idx="4">
                  <c:v>1.4980918439433979</c:v>
                </c:pt>
                <c:pt idx="5">
                  <c:v>1.4012832234922643</c:v>
                </c:pt>
                <c:pt idx="6">
                  <c:v>1.5297746031793606</c:v>
                </c:pt>
                <c:pt idx="7">
                  <c:v>1.7756133605671032</c:v>
                </c:pt>
                <c:pt idx="8">
                  <c:v>1.8224170827873363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B31-4A96-B699-8B1BDADCE5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44719967"/>
        <c:axId val="1544733407"/>
      </c:lineChart>
      <c:catAx>
        <c:axId val="15447199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544733407"/>
        <c:crosses val="autoZero"/>
        <c:auto val="1"/>
        <c:lblAlgn val="ctr"/>
        <c:lblOffset val="100"/>
        <c:noMultiLvlLbl val="0"/>
      </c:catAx>
      <c:valAx>
        <c:axId val="15447334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5447199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280410899603374"/>
          <c:y val="0.19449508010024771"/>
          <c:w val="0.38509014753542137"/>
          <c:h val="0.18827783560679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Š</a:t>
            </a:r>
            <a:r>
              <a:rPr lang="sk-SK"/>
              <a:t>truktúra pravidelných investícií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Sporenia!$L$38</c:f>
              <c:strCache>
                <c:ptCount val="1"/>
                <c:pt idx="0">
                  <c:v>Akciové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Sporenia!$M$37:$U$37</c:f>
              <c:strCache>
                <c:ptCount val="9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1H2025</c:v>
                </c:pt>
              </c:strCache>
            </c:strRef>
          </c:cat>
          <c:val>
            <c:numRef>
              <c:f>Sporenia!$M$38:$U$38</c:f>
              <c:numCache>
                <c:formatCode>0.0%</c:formatCode>
                <c:ptCount val="9"/>
                <c:pt idx="0">
                  <c:v>0.34103225238237478</c:v>
                </c:pt>
                <c:pt idx="1">
                  <c:v>0.36096680741691856</c:v>
                </c:pt>
                <c:pt idx="2">
                  <c:v>0.3618793002178804</c:v>
                </c:pt>
                <c:pt idx="3">
                  <c:v>0.45782141540845073</c:v>
                </c:pt>
                <c:pt idx="4">
                  <c:v>0.53429307165212458</c:v>
                </c:pt>
                <c:pt idx="5">
                  <c:v>0.56542692100397518</c:v>
                </c:pt>
                <c:pt idx="6">
                  <c:v>0.63812719691874731</c:v>
                </c:pt>
                <c:pt idx="7">
                  <c:v>0.69340825897785308</c:v>
                </c:pt>
                <c:pt idx="8">
                  <c:v>0.68583349168917129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48-416B-A4E3-9DF671BA7A85}"/>
            </c:ext>
          </c:extLst>
        </c:ser>
        <c:ser>
          <c:idx val="1"/>
          <c:order val="1"/>
          <c:tx>
            <c:strRef>
              <c:f>Sporenia!$L$39</c:f>
              <c:strCache>
                <c:ptCount val="1"/>
                <c:pt idx="0">
                  <c:v>Zmiešané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Sporenia!$M$37:$U$37</c:f>
              <c:strCache>
                <c:ptCount val="9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1H2025</c:v>
                </c:pt>
              </c:strCache>
            </c:strRef>
          </c:cat>
          <c:val>
            <c:numRef>
              <c:f>Sporenia!$M$39:$U$39</c:f>
              <c:numCache>
                <c:formatCode>0.0%</c:formatCode>
                <c:ptCount val="9"/>
                <c:pt idx="0">
                  <c:v>0.46838126503525179</c:v>
                </c:pt>
                <c:pt idx="1">
                  <c:v>0.458714942510424</c:v>
                </c:pt>
                <c:pt idx="2">
                  <c:v>0.48041215903021139</c:v>
                </c:pt>
                <c:pt idx="3">
                  <c:v>0.38582525926866196</c:v>
                </c:pt>
                <c:pt idx="4">
                  <c:v>0.36864712182495724</c:v>
                </c:pt>
                <c:pt idx="5">
                  <c:v>0.35876538981984479</c:v>
                </c:pt>
                <c:pt idx="6">
                  <c:v>0.26994866333321627</c:v>
                </c:pt>
                <c:pt idx="7">
                  <c:v>0.22081231213491484</c:v>
                </c:pt>
                <c:pt idx="8">
                  <c:v>0.22788980952451288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48-416B-A4E3-9DF671BA7A85}"/>
            </c:ext>
          </c:extLst>
        </c:ser>
        <c:ser>
          <c:idx val="2"/>
          <c:order val="2"/>
          <c:tx>
            <c:strRef>
              <c:f>Sporenia!$L$40</c:f>
              <c:strCache>
                <c:ptCount val="1"/>
                <c:pt idx="0">
                  <c:v>Dlhopisové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Sporenia!$M$37:$U$37</c:f>
              <c:strCache>
                <c:ptCount val="9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1H2025</c:v>
                </c:pt>
              </c:strCache>
            </c:strRef>
          </c:cat>
          <c:val>
            <c:numRef>
              <c:f>Sporenia!$M$40:$U$40</c:f>
              <c:numCache>
                <c:formatCode>0.0%</c:formatCode>
                <c:ptCount val="9"/>
                <c:pt idx="0">
                  <c:v>0.13504039776866306</c:v>
                </c:pt>
                <c:pt idx="1">
                  <c:v>0.1326335179687135</c:v>
                </c:pt>
                <c:pt idx="2">
                  <c:v>0.11053608538497577</c:v>
                </c:pt>
                <c:pt idx="3">
                  <c:v>0.11165739296973466</c:v>
                </c:pt>
                <c:pt idx="4">
                  <c:v>5.7105247722492904E-2</c:v>
                </c:pt>
                <c:pt idx="5">
                  <c:v>3.5962602241042953E-2</c:v>
                </c:pt>
                <c:pt idx="6">
                  <c:v>5.9843995083590368E-2</c:v>
                </c:pt>
                <c:pt idx="7">
                  <c:v>5.3584463429446533E-2</c:v>
                </c:pt>
                <c:pt idx="8">
                  <c:v>5.3589662166277016E-2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348-416B-A4E3-9DF671BA7A85}"/>
            </c:ext>
          </c:extLst>
        </c:ser>
        <c:ser>
          <c:idx val="3"/>
          <c:order val="3"/>
          <c:tx>
            <c:strRef>
              <c:f>Sporenia!$L$41</c:f>
              <c:strCache>
                <c:ptCount val="1"/>
                <c:pt idx="0">
                  <c:v>Realitné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Sporenia!$M$37:$U$37</c:f>
              <c:strCache>
                <c:ptCount val="9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1H2025</c:v>
                </c:pt>
              </c:strCache>
            </c:strRef>
          </c:cat>
          <c:val>
            <c:numRef>
              <c:f>Sporenia!$M$41:$U$41</c:f>
              <c:numCache>
                <c:formatCode>0.0%</c:formatCode>
                <c:ptCount val="9"/>
                <c:pt idx="0">
                  <c:v>2.234931617199553E-2</c:v>
                </c:pt>
                <c:pt idx="1">
                  <c:v>1.9493499489411831E-2</c:v>
                </c:pt>
                <c:pt idx="2">
                  <c:v>2.7627922229942987E-2</c:v>
                </c:pt>
                <c:pt idx="3">
                  <c:v>3.748866177374565E-2</c:v>
                </c:pt>
                <c:pt idx="4">
                  <c:v>3.3949489112424042E-2</c:v>
                </c:pt>
                <c:pt idx="5">
                  <c:v>3.5576136322956663E-2</c:v>
                </c:pt>
                <c:pt idx="6">
                  <c:v>2.900771965689149E-2</c:v>
                </c:pt>
                <c:pt idx="7">
                  <c:v>2.9917336907080577E-2</c:v>
                </c:pt>
                <c:pt idx="8">
                  <c:v>3.0465467698448385E-2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348-416B-A4E3-9DF671BA7A85}"/>
            </c:ext>
          </c:extLst>
        </c:ser>
        <c:ser>
          <c:idx val="4"/>
          <c:order val="4"/>
          <c:tx>
            <c:strRef>
              <c:f>Sporenia!$L$42</c:f>
              <c:strCache>
                <c:ptCount val="1"/>
                <c:pt idx="0">
                  <c:v>Ostatné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Sporenia!$M$37:$U$37</c:f>
              <c:strCache>
                <c:ptCount val="9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1H2025</c:v>
                </c:pt>
              </c:strCache>
            </c:strRef>
          </c:cat>
          <c:val>
            <c:numRef>
              <c:f>Sporenia!$M$42:$U$42</c:f>
              <c:numCache>
                <c:formatCode>0.0%</c:formatCode>
                <c:ptCount val="9"/>
                <c:pt idx="0">
                  <c:v>3.3196768641714836E-2</c:v>
                </c:pt>
                <c:pt idx="1">
                  <c:v>2.8191232614532158E-2</c:v>
                </c:pt>
                <c:pt idx="2">
                  <c:v>1.954453313698945E-2</c:v>
                </c:pt>
                <c:pt idx="3">
                  <c:v>7.2072705794069547E-3</c:v>
                </c:pt>
                <c:pt idx="4">
                  <c:v>6.0050696880012966E-3</c:v>
                </c:pt>
                <c:pt idx="5">
                  <c:v>4.2689506121804666E-3</c:v>
                </c:pt>
                <c:pt idx="6">
                  <c:v>3.0724250075544468E-3</c:v>
                </c:pt>
                <c:pt idx="7">
                  <c:v>2.2776285507050131E-3</c:v>
                </c:pt>
                <c:pt idx="8">
                  <c:v>2.2215689215904222E-3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348-416B-A4E3-9DF671BA7A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25917328"/>
        <c:axId val="1925899024"/>
      </c:barChart>
      <c:catAx>
        <c:axId val="19259173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925899024"/>
        <c:crosses val="autoZero"/>
        <c:auto val="0"/>
        <c:lblAlgn val="ctr"/>
        <c:lblOffset val="100"/>
        <c:noMultiLvlLbl val="0"/>
      </c:catAx>
      <c:valAx>
        <c:axId val="1925899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925917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sk-SK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k-SK"/>
              <a:t>Počet</a:t>
            </a:r>
            <a:r>
              <a:rPr lang="sk-SK" baseline="0"/>
              <a:t> zmlúv a aktíva na 1 zmluvu</a:t>
            </a:r>
            <a:endParaRPr lang="sk-SK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Sporenia!$F$2</c:f>
              <c:strCache>
                <c:ptCount val="1"/>
                <c:pt idx="0">
                  <c:v>Počet zmlúv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Sporenia!$B$3:$B$11</c:f>
              <c:strCache>
                <c:ptCount val="9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1H2025</c:v>
                </c:pt>
              </c:strCache>
            </c:strRef>
          </c:cat>
          <c:val>
            <c:numRef>
              <c:f>Sporenia!$F$3:$F$11</c:f>
              <c:numCache>
                <c:formatCode>#,##0</c:formatCode>
                <c:ptCount val="9"/>
                <c:pt idx="0">
                  <c:v>509866</c:v>
                </c:pt>
                <c:pt idx="1">
                  <c:v>523481</c:v>
                </c:pt>
                <c:pt idx="2">
                  <c:v>659634</c:v>
                </c:pt>
                <c:pt idx="3">
                  <c:v>718319</c:v>
                </c:pt>
                <c:pt idx="4">
                  <c:v>859377</c:v>
                </c:pt>
                <c:pt idx="5">
                  <c:v>909261</c:v>
                </c:pt>
                <c:pt idx="6">
                  <c:v>1109046</c:v>
                </c:pt>
                <c:pt idx="7">
                  <c:v>1154217</c:v>
                </c:pt>
                <c:pt idx="8">
                  <c:v>1199105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10-44FE-8E91-CCE6886E07A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43649359"/>
        <c:axId val="1843649775"/>
      </c:barChart>
      <c:lineChart>
        <c:grouping val="standard"/>
        <c:varyColors val="0"/>
        <c:ser>
          <c:idx val="2"/>
          <c:order val="1"/>
          <c:tx>
            <c:strRef>
              <c:f>Sporenia!$G$2</c:f>
              <c:strCache>
                <c:ptCount val="1"/>
                <c:pt idx="0">
                  <c:v>Aktíva na 1 zmluvu        (EUR)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Sporenia!$B$3:$B$11</c:f>
              <c:strCache>
                <c:ptCount val="9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1H2025</c:v>
                </c:pt>
              </c:strCache>
            </c:strRef>
          </c:cat>
          <c:val>
            <c:numRef>
              <c:f>Sporenia!$G$3:$G$11</c:f>
              <c:numCache>
                <c:formatCode>#,##0.00</c:formatCode>
                <c:ptCount val="9"/>
                <c:pt idx="0">
                  <c:v>1071.3999465456825</c:v>
                </c:pt>
                <c:pt idx="1">
                  <c:v>1250.5671277863955</c:v>
                </c:pt>
                <c:pt idx="2">
                  <c:v>1523.2395389684496</c:v>
                </c:pt>
                <c:pt idx="3">
                  <c:v>1602.3772100350739</c:v>
                </c:pt>
                <c:pt idx="4">
                  <c:v>1801.9314191883066</c:v>
                </c:pt>
                <c:pt idx="5">
                  <c:v>1803.2100920401951</c:v>
                </c:pt>
                <c:pt idx="6">
                  <c:v>1947.4261102999226</c:v>
                </c:pt>
                <c:pt idx="7">
                  <c:v>2380.4629082385745</c:v>
                </c:pt>
                <c:pt idx="8">
                  <c:v>2422.5804439990538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110-44FE-8E91-CCE6886E07A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843647279"/>
        <c:axId val="1843653519"/>
      </c:lineChart>
      <c:catAx>
        <c:axId val="18436493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843649775"/>
        <c:crosses val="autoZero"/>
        <c:auto val="1"/>
        <c:lblAlgn val="ctr"/>
        <c:lblOffset val="100"/>
        <c:noMultiLvlLbl val="0"/>
      </c:catAx>
      <c:valAx>
        <c:axId val="18436497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843649359"/>
        <c:crosses val="autoZero"/>
        <c:crossBetween val="between"/>
        <c:dispUnits>
          <c:builtInUnit val="thousand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</c:dispUnitsLbl>
        </c:dispUnits>
      </c:valAx>
      <c:valAx>
        <c:axId val="1843653519"/>
        <c:scaling>
          <c:orientation val="minMax"/>
        </c:scaling>
        <c:delete val="0"/>
        <c:axPos val="r"/>
        <c:numFmt formatCode="#,##0.00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0" spcFirstLastPara="1" vertOverflow="ellipsis" wrap="square" anchor="b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843647279"/>
        <c:crosses val="max"/>
        <c:crossBetween val="between"/>
      </c:valAx>
      <c:catAx>
        <c:axId val="184364727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4365351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sk-SK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9444778328970198"/>
          <c:y val="7.6439632545931752E-2"/>
          <c:w val="0.54777473927765474"/>
          <c:h val="0.79331849083066952"/>
        </c:manualLayout>
      </c:layout>
      <c:barChart>
        <c:barDir val="bar"/>
        <c:grouping val="clustered"/>
        <c:varyColors val="0"/>
        <c:ser>
          <c:idx val="1"/>
          <c:order val="1"/>
          <c:tx>
            <c:strRef>
              <c:f>'Grafy- Tabulky'!$D$119</c:f>
              <c:strCache>
                <c:ptCount val="1"/>
                <c:pt idx="0">
                  <c:v>1Y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6E5-41ED-8E01-10A3F03F8AF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'Grafy- Tabulky'!$B$120:$B$128</c:f>
              <c:strCache>
                <c:ptCount val="9"/>
                <c:pt idx="0">
                  <c:v>Fondy celkom</c:v>
                </c:pt>
                <c:pt idx="1">
                  <c:v>Fondy alternatívnych investícií</c:v>
                </c:pt>
                <c:pt idx="2">
                  <c:v>Realitné fondy</c:v>
                </c:pt>
                <c:pt idx="3">
                  <c:v>Štruktúrované fondy</c:v>
                </c:pt>
                <c:pt idx="4">
                  <c:v>Zmiešané fondy</c:v>
                </c:pt>
                <c:pt idx="5">
                  <c:v>Akciové fondy</c:v>
                </c:pt>
                <c:pt idx="6">
                  <c:v>Dlhopisové fondy</c:v>
                </c:pt>
                <c:pt idx="7">
                  <c:v>Fondy krátkodobých investícií</c:v>
                </c:pt>
                <c:pt idx="8">
                  <c:v>Fondy peňažného trhu</c:v>
                </c:pt>
              </c:strCache>
            </c:strRef>
          </c:cat>
          <c:val>
            <c:numRef>
              <c:f>'Grafy- Tabulky'!$D$120:$D$128</c:f>
              <c:numCache>
                <c:formatCode>0.00%</c:formatCode>
                <c:ptCount val="9"/>
                <c:pt idx="0">
                  <c:v>6.796991265206187E-2</c:v>
                </c:pt>
                <c:pt idx="1">
                  <c:v>1.3206001875950335E-2</c:v>
                </c:pt>
                <c:pt idx="2">
                  <c:v>4.179394684433535E-2</c:v>
                </c:pt>
                <c:pt idx="3">
                  <c:v>0.1677138531308604</c:v>
                </c:pt>
                <c:pt idx="4">
                  <c:v>7.1459383480268812E-2</c:v>
                </c:pt>
                <c:pt idx="5">
                  <c:v>8.2412051537570363E-2</c:v>
                </c:pt>
                <c:pt idx="6">
                  <c:v>3.0138234731817759E-2</c:v>
                </c:pt>
                <c:pt idx="7">
                  <c:v>2.3338989820425482E-2</c:v>
                </c:pt>
                <c:pt idx="8">
                  <c:v>3.0669151861616228E-2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6E5-41ED-8E01-10A3F03F8A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08816176"/>
        <c:axId val="70502883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'Grafy- Tabulky'!$C$119</c15:sqref>
                        </c15:formulaRef>
                      </c:ext>
                    </c:extLst>
                    <c:strCache>
                      <c:ptCount val="1"/>
                      <c:pt idx="0">
                        <c:v>1M</c:v>
                      </c:pt>
                    </c:strCache>
                  </c:strRef>
                </c:tx>
                <c:spPr>
                  <a:solidFill>
                    <a:srgbClr val="002060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sk-SK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'Grafy- Tabulky'!$B$120:$B$128</c15:sqref>
                        </c15:formulaRef>
                      </c:ext>
                    </c:extLst>
                    <c:strCache>
                      <c:ptCount val="9"/>
                      <c:pt idx="0">
                        <c:v>Fondy celkom</c:v>
                      </c:pt>
                      <c:pt idx="1">
                        <c:v>Fondy alternatívnych investícií</c:v>
                      </c:pt>
                      <c:pt idx="2">
                        <c:v>Realitné fondy</c:v>
                      </c:pt>
                      <c:pt idx="3">
                        <c:v>Štruktúrované fondy</c:v>
                      </c:pt>
                      <c:pt idx="4">
                        <c:v>Zmiešané fondy</c:v>
                      </c:pt>
                      <c:pt idx="5">
                        <c:v>Akciové fondy</c:v>
                      </c:pt>
                      <c:pt idx="6">
                        <c:v>Dlhopisové fondy</c:v>
                      </c:pt>
                      <c:pt idx="7">
                        <c:v>Fondy krátkodobých investícií</c:v>
                      </c:pt>
                      <c:pt idx="8">
                        <c:v>Fondy peňažného trhu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'Grafy- Tabulky'!$C$120:$C$128</c15:sqref>
                        </c15:formulaRef>
                      </c:ext>
                    </c:extLst>
                    <c:numCache>
                      <c:formatCode>0.00%</c:formatCode>
                      <c:ptCount val="9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36E5-41ED-8E01-10A3F03F8AF9}"/>
                  </c:ext>
                </c:extLst>
              </c15:ser>
            </c15:filteredBarSeries>
          </c:ext>
        </c:extLst>
      </c:barChart>
      <c:catAx>
        <c:axId val="7088161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705028832"/>
        <c:crosses val="autoZero"/>
        <c:auto val="1"/>
        <c:lblAlgn val="ctr"/>
        <c:lblOffset val="100"/>
        <c:noMultiLvlLbl val="0"/>
      </c:catAx>
      <c:valAx>
        <c:axId val="7050288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708816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blipFill>
      <a:blip xmlns:r="http://schemas.openxmlformats.org/officeDocument/2006/relationships" r:embed="rId4">
        <a:alphaModFix amt="20000"/>
      </a:blip>
      <a:stretch>
        <a:fillRect/>
      </a:stretch>
    </a:blip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sk-SK"/>
    </a:p>
  </c:txPr>
  <c:externalData r:id="rId5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512852905500028"/>
          <c:y val="7.9773005028068E-2"/>
          <c:w val="0.67941853002678054"/>
          <c:h val="0.79331849083066952"/>
        </c:manualLayout>
      </c:layout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08816176"/>
        <c:axId val="705028832"/>
      </c:barChart>
      <c:catAx>
        <c:axId val="7088161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low"/>
        <c:crossAx val="705028832"/>
        <c:crosses val="autoZero"/>
        <c:auto val="1"/>
        <c:lblAlgn val="ctr"/>
        <c:lblOffset val="600"/>
        <c:noMultiLvlLbl val="0"/>
      </c:catAx>
      <c:valAx>
        <c:axId val="705028832"/>
        <c:scaling>
          <c:orientation val="minMax"/>
          <c:max val="3.0000000000000006E-2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708816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blipFill dpi="0" rotWithShape="1">
      <a:blip xmlns:r="http://schemas.openxmlformats.org/officeDocument/2006/relationships" r:embed="rId4">
        <a:alphaModFix amt="20000"/>
      </a:blip>
      <a:srcRect/>
      <a:stretch>
        <a:fillRect/>
      </a:stretch>
    </a:blip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sk-SK"/>
    </a:p>
  </c:txPr>
  <c:externalData r:id="rId5">
    <c:autoUpdate val="0"/>
  </c:externalData>
  <c:userShapes r:id="rId6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</a:t>
            </a:r>
            <a:r>
              <a:rPr lang="sk-SK"/>
              <a:t>inančné aktíva a pasíva domácností k HDP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835375710486521"/>
          <c:y val="0.11922214525094983"/>
          <c:w val="0.86736368218873305"/>
          <c:h val="0.7729668342120629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Domácnosti2!$B$24</c:f>
              <c:strCache>
                <c:ptCount val="1"/>
                <c:pt idx="0">
                  <c:v>Hrubé finančné aktíva (% z HDP)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Domácnosti2!$A$25:$A$34</c:f>
              <c:strCache>
                <c:ptCount val="10"/>
                <c:pt idx="0">
                  <c:v>USA</c:v>
                </c:pt>
                <c:pt idx="1">
                  <c:v>Dánsko</c:v>
                </c:pt>
                <c:pt idx="2">
                  <c:v>Holandsko</c:v>
                </c:pt>
                <c:pt idx="3">
                  <c:v>Taliansko</c:v>
                </c:pt>
                <c:pt idx="4">
                  <c:v>Francúzsko</c:v>
                </c:pt>
                <c:pt idx="5">
                  <c:v>Priemer Eurozóny (EA)</c:v>
                </c:pt>
                <c:pt idx="6">
                  <c:v>Nemecko</c:v>
                </c:pt>
                <c:pt idx="7">
                  <c:v>Rakúsko</c:v>
                </c:pt>
                <c:pt idx="8">
                  <c:v>Česko</c:v>
                </c:pt>
                <c:pt idx="9">
                  <c:v>Slovensko</c:v>
                </c:pt>
              </c:strCache>
            </c:strRef>
          </c:cat>
          <c:val>
            <c:numRef>
              <c:f>Domácnosti2!$B$25:$B$34</c:f>
              <c:numCache>
                <c:formatCode>0.00%</c:formatCode>
                <c:ptCount val="10"/>
                <c:pt idx="0">
                  <c:v>3.45</c:v>
                </c:pt>
                <c:pt idx="1">
                  <c:v>3.8119999999999998</c:v>
                </c:pt>
                <c:pt idx="2">
                  <c:v>2.9830000000000001</c:v>
                </c:pt>
                <c:pt idx="3">
                  <c:v>2.657</c:v>
                </c:pt>
                <c:pt idx="4">
                  <c:v>2.431</c:v>
                </c:pt>
                <c:pt idx="5">
                  <c:v>2.2389999999999999</c:v>
                </c:pt>
                <c:pt idx="6">
                  <c:v>2.1800000000000002</c:v>
                </c:pt>
                <c:pt idx="7">
                  <c:v>1.8660000000000001</c:v>
                </c:pt>
                <c:pt idx="8">
                  <c:v>1.474</c:v>
                </c:pt>
                <c:pt idx="9">
                  <c:v>0.90900000000000003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C7-4D2E-8B99-6F395F12850A}"/>
            </c:ext>
          </c:extLst>
        </c:ser>
        <c:ser>
          <c:idx val="1"/>
          <c:order val="1"/>
          <c:tx>
            <c:strRef>
              <c:f>Domácnosti2!$C$24</c:f>
              <c:strCache>
                <c:ptCount val="1"/>
                <c:pt idx="0">
                  <c:v>Finančné záväzky / Dlhy (% z HDP)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Domácnosti2!$A$25:$A$34</c:f>
              <c:strCache>
                <c:ptCount val="10"/>
                <c:pt idx="0">
                  <c:v>USA</c:v>
                </c:pt>
                <c:pt idx="1">
                  <c:v>Dánsko</c:v>
                </c:pt>
                <c:pt idx="2">
                  <c:v>Holandsko</c:v>
                </c:pt>
                <c:pt idx="3">
                  <c:v>Taliansko</c:v>
                </c:pt>
                <c:pt idx="4">
                  <c:v>Francúzsko</c:v>
                </c:pt>
                <c:pt idx="5">
                  <c:v>Priemer Eurozóny (EA)</c:v>
                </c:pt>
                <c:pt idx="6">
                  <c:v>Nemecko</c:v>
                </c:pt>
                <c:pt idx="7">
                  <c:v>Rakúsko</c:v>
                </c:pt>
                <c:pt idx="8">
                  <c:v>Česko</c:v>
                </c:pt>
                <c:pt idx="9">
                  <c:v>Slovensko</c:v>
                </c:pt>
              </c:strCache>
            </c:strRef>
          </c:cat>
          <c:val>
            <c:numRef>
              <c:f>Domácnosti2!$C$25:$C$34</c:f>
              <c:numCache>
                <c:formatCode>0.00%</c:formatCode>
                <c:ptCount val="10"/>
                <c:pt idx="0">
                  <c:v>-0.75</c:v>
                </c:pt>
                <c:pt idx="1">
                  <c:v>-0.86199999999999999</c:v>
                </c:pt>
                <c:pt idx="2">
                  <c:v>-0.96599999999999997</c:v>
                </c:pt>
                <c:pt idx="3">
                  <c:v>-0.39700000000000002</c:v>
                </c:pt>
                <c:pt idx="4">
                  <c:v>-0.64100000000000001</c:v>
                </c:pt>
                <c:pt idx="5">
                  <c:v>-0.56899999999999995</c:v>
                </c:pt>
                <c:pt idx="6">
                  <c:v>-0.53</c:v>
                </c:pt>
                <c:pt idx="7">
                  <c:v>-0.45600000000000002</c:v>
                </c:pt>
                <c:pt idx="8">
                  <c:v>-0.33400000000000002</c:v>
                </c:pt>
                <c:pt idx="9">
                  <c:v>-0.46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1C7-4D2E-8B99-6F395F1285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583895647"/>
        <c:axId val="583895167"/>
      </c:barChart>
      <c:lineChart>
        <c:grouping val="standard"/>
        <c:varyColors val="0"/>
        <c:ser>
          <c:idx val="2"/>
          <c:order val="2"/>
          <c:tx>
            <c:strRef>
              <c:f>Domácnosti2!$D$24</c:f>
              <c:strCache>
                <c:ptCount val="1"/>
                <c:pt idx="0">
                  <c:v>Čisté finančné aktíva (% z HDP)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Domácnosti2!$A$25:$A$34</c:f>
              <c:strCache>
                <c:ptCount val="10"/>
                <c:pt idx="0">
                  <c:v>USA</c:v>
                </c:pt>
                <c:pt idx="1">
                  <c:v>Dánsko</c:v>
                </c:pt>
                <c:pt idx="2">
                  <c:v>Holandsko</c:v>
                </c:pt>
                <c:pt idx="3">
                  <c:v>Taliansko</c:v>
                </c:pt>
                <c:pt idx="4">
                  <c:v>Francúzsko</c:v>
                </c:pt>
                <c:pt idx="5">
                  <c:v>Priemer Eurozóny (EA)</c:v>
                </c:pt>
                <c:pt idx="6">
                  <c:v>Nemecko</c:v>
                </c:pt>
                <c:pt idx="7">
                  <c:v>Rakúsko</c:v>
                </c:pt>
                <c:pt idx="8">
                  <c:v>Česko</c:v>
                </c:pt>
                <c:pt idx="9">
                  <c:v>Slovensko</c:v>
                </c:pt>
              </c:strCache>
            </c:strRef>
          </c:cat>
          <c:val>
            <c:numRef>
              <c:f>Domácnosti2!$D$25:$D$34</c:f>
              <c:numCache>
                <c:formatCode>0.00%</c:formatCode>
                <c:ptCount val="10"/>
                <c:pt idx="0">
                  <c:v>2.7</c:v>
                </c:pt>
                <c:pt idx="1">
                  <c:v>2.95</c:v>
                </c:pt>
                <c:pt idx="2">
                  <c:v>2.0169999999999999</c:v>
                </c:pt>
                <c:pt idx="3">
                  <c:v>2.2599999999999998</c:v>
                </c:pt>
                <c:pt idx="4">
                  <c:v>1.79</c:v>
                </c:pt>
                <c:pt idx="5">
                  <c:v>1.67</c:v>
                </c:pt>
                <c:pt idx="6">
                  <c:v>1.65</c:v>
                </c:pt>
                <c:pt idx="7">
                  <c:v>1.41</c:v>
                </c:pt>
                <c:pt idx="8">
                  <c:v>1.1399999999999999</c:v>
                </c:pt>
                <c:pt idx="9">
                  <c:v>0.44900000000000001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C7-4D2E-8B99-6F395F1285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3895647"/>
        <c:axId val="583895167"/>
      </c:lineChart>
      <c:catAx>
        <c:axId val="5838956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583895167"/>
        <c:crosses val="autoZero"/>
        <c:auto val="1"/>
        <c:lblAlgn val="ctr"/>
        <c:lblOffset val="100"/>
        <c:noMultiLvlLbl val="0"/>
      </c:catAx>
      <c:valAx>
        <c:axId val="583895167"/>
        <c:scaling>
          <c:orientation val="minMax"/>
          <c:max val="4"/>
          <c:min val="-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5838956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4354626201526132"/>
          <c:y val="0.15439680746672524"/>
          <c:w val="0.52660409170707978"/>
          <c:h val="0.109359905800177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1"/>
          <c:order val="0"/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'Net sales'!$A$5:$A$11</c:f>
              <c:numCache>
                <c:formatCode>#,##0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  <c:extLst/>
            </c:numRef>
          </c:cat>
          <c:val>
            <c:numRef>
              <c:f>'Net sales'!$J$5:$J$11</c:f>
              <c:numCache>
                <c:formatCode>#,##0.00</c:formatCode>
                <c:ptCount val="7"/>
                <c:pt idx="0">
                  <c:v>520917762.35704935</c:v>
                </c:pt>
                <c:pt idx="1">
                  <c:v>449387271.82242864</c:v>
                </c:pt>
                <c:pt idx="2">
                  <c:v>1512155177.1945858</c:v>
                </c:pt>
                <c:pt idx="3">
                  <c:v>464883671.05587697</c:v>
                </c:pt>
                <c:pt idx="4">
                  <c:v>175939126.74755335</c:v>
                </c:pt>
                <c:pt idx="5">
                  <c:v>767640842.34688461</c:v>
                </c:pt>
                <c:pt idx="6">
                  <c:v>1032179024.15993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B72B-4D43-B012-729AC477DBE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78986479"/>
        <c:axId val="2078990639"/>
      </c:barChart>
      <c:catAx>
        <c:axId val="2078986479"/>
        <c:scaling>
          <c:orientation val="minMax"/>
        </c:scaling>
        <c:delete val="0"/>
        <c:axPos val="b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2078990639"/>
        <c:crosses val="autoZero"/>
        <c:auto val="1"/>
        <c:lblAlgn val="ctr"/>
        <c:lblOffset val="100"/>
        <c:noMultiLvlLbl val="0"/>
      </c:catAx>
      <c:valAx>
        <c:axId val="20789906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2078986479"/>
        <c:crosses val="autoZero"/>
        <c:crossBetween val="between"/>
        <c:dispUnits>
          <c:builtInUnit val="millions"/>
          <c:dispUnitsLbl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0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sk-SK"/>
                    <a:t>Milióny EUR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17782618529234"/>
          <c:y val="5.1569073026532415E-2"/>
          <c:w val="0.78690728658371889"/>
          <c:h val="0.78962106882717831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'Net sales'!$A$7</c:f>
              <c:strCache>
                <c:ptCount val="1"/>
                <c:pt idx="0">
                  <c:v>2 021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('Net sales'!$E$7,'Net sales'!$F$7,'Net sales'!$H$7,'Net sales'!$K$7:$L$7)</c:f>
              <c:numCache>
                <c:formatCode>#,##0.00</c:formatCode>
                <c:ptCount val="5"/>
                <c:pt idx="0">
                  <c:v>654139378.80879641</c:v>
                </c:pt>
                <c:pt idx="1">
                  <c:v>829802103.33090854</c:v>
                </c:pt>
                <c:pt idx="2">
                  <c:v>259601045.55000001</c:v>
                </c:pt>
                <c:pt idx="3">
                  <c:v>-169664181.05112192</c:v>
                </c:pt>
                <c:pt idx="4">
                  <c:v>-61723169.443997204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30-4822-B336-DB024D12A62A}"/>
            </c:ext>
          </c:extLst>
        </c:ser>
        <c:ser>
          <c:idx val="2"/>
          <c:order val="1"/>
          <c:tx>
            <c:strRef>
              <c:f>'Net sales'!$A$8</c:f>
              <c:strCache>
                <c:ptCount val="1"/>
                <c:pt idx="0">
                  <c:v>2 022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('Net sales'!$E$8:$F$8,'Net sales'!$H$8,'Net sales'!$K$8:$L$8)</c:f>
              <c:numCache>
                <c:formatCode>#,##0.00</c:formatCode>
                <c:ptCount val="5"/>
                <c:pt idx="0">
                  <c:v>540933286.88351154</c:v>
                </c:pt>
                <c:pt idx="1">
                  <c:v>-102303048.04575279</c:v>
                </c:pt>
                <c:pt idx="2">
                  <c:v>142608858.42199999</c:v>
                </c:pt>
                <c:pt idx="3">
                  <c:v>-133371830.13632292</c:v>
                </c:pt>
                <c:pt idx="4">
                  <c:v>17016403.932441104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30-4822-B336-DB024D12A62A}"/>
            </c:ext>
          </c:extLst>
        </c:ser>
        <c:ser>
          <c:idx val="0"/>
          <c:order val="2"/>
          <c:tx>
            <c:strRef>
              <c:f>'Net sales'!$A$9</c:f>
              <c:strCache>
                <c:ptCount val="1"/>
                <c:pt idx="0">
                  <c:v>2 023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('Net sales'!$E$1:$F$1,'Net sales'!$H$1,'Net sales'!$K$1:$L$1)</c:f>
              <c:strCache>
                <c:ptCount val="5"/>
                <c:pt idx="0">
                  <c:v>Akciové</c:v>
                </c:pt>
                <c:pt idx="1">
                  <c:v>Zmiešané</c:v>
                </c:pt>
                <c:pt idx="2">
                  <c:v>Realitné</c:v>
                </c:pt>
                <c:pt idx="3">
                  <c:v>Dlhopisové + KI</c:v>
                </c:pt>
                <c:pt idx="4">
                  <c:v>Ostatné (P+Š+AI)</c:v>
                </c:pt>
              </c:strCache>
            </c:strRef>
          </c:cat>
          <c:val>
            <c:numRef>
              <c:f>('Net sales'!$E$9:$F$9,'Net sales'!$H$9,'Net sales'!$K$9:$L$9)</c:f>
              <c:numCache>
                <c:formatCode>#,##0.00</c:formatCode>
                <c:ptCount val="5"/>
                <c:pt idx="0">
                  <c:v>453304381.48007393</c:v>
                </c:pt>
                <c:pt idx="1">
                  <c:v>-466080227.16879809</c:v>
                </c:pt>
                <c:pt idx="2">
                  <c:v>221722599.73999995</c:v>
                </c:pt>
                <c:pt idx="3">
                  <c:v>-54814222.621337399</c:v>
                </c:pt>
                <c:pt idx="4">
                  <c:v>21806595.317615002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B30-4822-B336-DB024D12A62A}"/>
            </c:ext>
          </c:extLst>
        </c:ser>
        <c:ser>
          <c:idx val="1"/>
          <c:order val="3"/>
          <c:tx>
            <c:strRef>
              <c:f>'Net sales'!$A$10</c:f>
              <c:strCache>
                <c:ptCount val="1"/>
                <c:pt idx="0">
                  <c:v>2 024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('Net sales'!$E$1:$F$1,'Net sales'!$H$1,'Net sales'!$K$1:$L$1)</c:f>
              <c:strCache>
                <c:ptCount val="5"/>
                <c:pt idx="0">
                  <c:v>Akciové</c:v>
                </c:pt>
                <c:pt idx="1">
                  <c:v>Zmiešané</c:v>
                </c:pt>
                <c:pt idx="2">
                  <c:v>Realitné</c:v>
                </c:pt>
                <c:pt idx="3">
                  <c:v>Dlhopisové + KI</c:v>
                </c:pt>
                <c:pt idx="4">
                  <c:v>Ostatné (P+Š+AI)</c:v>
                </c:pt>
              </c:strCache>
            </c:strRef>
          </c:cat>
          <c:val>
            <c:numRef>
              <c:f>('Net sales'!$E$10:$F$10,'Net sales'!$H$10,'Net sales'!$K$10:$L$10)</c:f>
              <c:numCache>
                <c:formatCode>#,##0.00</c:formatCode>
                <c:ptCount val="5"/>
                <c:pt idx="0">
                  <c:v>457082950.165649</c:v>
                </c:pt>
                <c:pt idx="1">
                  <c:v>-271290966.33868235</c:v>
                </c:pt>
                <c:pt idx="2">
                  <c:v>207039909.97999996</c:v>
                </c:pt>
                <c:pt idx="3">
                  <c:v>372243681.89711297</c:v>
                </c:pt>
                <c:pt idx="4">
                  <c:v>2565266.6428049956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B30-4822-B336-DB024D12A62A}"/>
            </c:ext>
          </c:extLst>
        </c:ser>
        <c:ser>
          <c:idx val="4"/>
          <c:order val="4"/>
          <c:tx>
            <c:strRef>
              <c:f>'Net sales'!$A$11</c:f>
              <c:strCache>
                <c:ptCount val="1"/>
                <c:pt idx="0">
                  <c:v>2 025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val>
            <c:numRef>
              <c:f>('Net sales'!$E$11,'Net sales'!$F$11,'Net sales'!$H$11,'Net sales'!$K$11,'Net sales'!$L$11)</c:f>
              <c:numCache>
                <c:formatCode>#,##0.00</c:formatCode>
                <c:ptCount val="5"/>
                <c:pt idx="0">
                  <c:v>585381235.85526717</c:v>
                </c:pt>
                <c:pt idx="1">
                  <c:v>210114850.61075598</c:v>
                </c:pt>
                <c:pt idx="2">
                  <c:v>189055114.94000003</c:v>
                </c:pt>
                <c:pt idx="3">
                  <c:v>31242102.023463786</c:v>
                </c:pt>
                <c:pt idx="4">
                  <c:v>16385720.730442995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B30-4822-B336-DB024D12A6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11478384"/>
        <c:axId val="1912684848"/>
      </c:barChart>
      <c:catAx>
        <c:axId val="1311478384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b" anchorCtr="0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912684848"/>
        <c:crosses val="autoZero"/>
        <c:auto val="0"/>
        <c:lblAlgn val="ctr"/>
        <c:lblOffset val="100"/>
        <c:tickLblSkip val="1"/>
        <c:noMultiLvlLbl val="0"/>
      </c:catAx>
      <c:valAx>
        <c:axId val="1912684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311478384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2507443999188682"/>
          <c:y val="0.1566864840926952"/>
          <c:w val="0.50703734622711083"/>
          <c:h val="6.7673876342588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</a:t>
            </a:r>
            <a:r>
              <a:rPr lang="sk-SK"/>
              <a:t>redaje v</a:t>
            </a:r>
            <a:r>
              <a:rPr lang="sk-SK" baseline="0"/>
              <a:t> roku</a:t>
            </a:r>
            <a:r>
              <a:rPr lang="sk-SK"/>
              <a:t> 2026 (do apríla)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('Net sales'!$E$1:$F$1,'Net sales'!$H$1,'Net sales'!$K$1:$L$1)</c:f>
              <c:strCache>
                <c:ptCount val="5"/>
                <c:pt idx="0">
                  <c:v>Akciové</c:v>
                </c:pt>
                <c:pt idx="1">
                  <c:v>Zmiešané</c:v>
                </c:pt>
                <c:pt idx="2">
                  <c:v>Realitné</c:v>
                </c:pt>
                <c:pt idx="3">
                  <c:v>Dlhopisové + KI</c:v>
                </c:pt>
                <c:pt idx="4">
                  <c:v>Ostatné (P+Š+AI)</c:v>
                </c:pt>
              </c:strCache>
            </c:strRef>
          </c:cat>
          <c:val>
            <c:numRef>
              <c:f>('Net sales'!$E$12:$F$12,'Net sales'!$H$12,'Net sales'!$K$12:$L$12)</c:f>
              <c:numCache>
                <c:formatCode>#,##0.00</c:formatCode>
                <c:ptCount val="5"/>
                <c:pt idx="0">
                  <c:v>178693169.49969113</c:v>
                </c:pt>
                <c:pt idx="1">
                  <c:v>158970126.76883399</c:v>
                </c:pt>
                <c:pt idx="2">
                  <c:v>71588849.75999999</c:v>
                </c:pt>
                <c:pt idx="3">
                  <c:v>-103628292.15167287</c:v>
                </c:pt>
                <c:pt idx="4">
                  <c:v>5014266.4007370006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20-41EB-B727-499C0C2F70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79570063"/>
        <c:axId val="1279573423"/>
      </c:barChart>
      <c:catAx>
        <c:axId val="1279570063"/>
        <c:scaling>
          <c:orientation val="minMax"/>
        </c:scaling>
        <c:delete val="0"/>
        <c:axPos val="b"/>
        <c:numFmt formatCode="#,##0.00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279573423"/>
        <c:crosses val="autoZero"/>
        <c:auto val="1"/>
        <c:lblAlgn val="ctr"/>
        <c:lblOffset val="100"/>
        <c:noMultiLvlLbl val="0"/>
      </c:catAx>
      <c:valAx>
        <c:axId val="12795734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279570063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25400" cap="flat" cmpd="sng" algn="ctr">
      <a:solidFill>
        <a:srgbClr val="C00000"/>
      </a:solidFill>
      <a:round/>
    </a:ln>
    <a:effectLst/>
  </c:spPr>
  <c:txPr>
    <a:bodyPr/>
    <a:lstStyle/>
    <a:p>
      <a:pPr>
        <a:defRPr/>
      </a:pPr>
      <a:endParaRPr lang="sk-SK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AuM!$K$3:$K$9</c:f>
              <c:numCache>
                <c:formatCode>#,##0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  <c:extLst/>
            </c:numRef>
          </c:cat>
          <c:val>
            <c:numRef>
              <c:f>AuM!$L$3:$L$9</c:f>
              <c:numCache>
                <c:formatCode>#,##0.00</c:formatCode>
                <c:ptCount val="7"/>
                <c:pt idx="0">
                  <c:v>9603.6329968014452</c:v>
                </c:pt>
                <c:pt idx="1">
                  <c:v>10212.897386798806</c:v>
                </c:pt>
                <c:pt idx="2">
                  <c:v>12468.618417140868</c:v>
                </c:pt>
                <c:pt idx="3">
                  <c:v>11662.880269126115</c:v>
                </c:pt>
                <c:pt idx="4">
                  <c:v>12732.314022261819</c:v>
                </c:pt>
                <c:pt idx="5">
                  <c:v>14778.43088933893</c:v>
                </c:pt>
                <c:pt idx="6">
                  <c:v>16978.803524268998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8EC6-4E03-9C53-4286D494B45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30330591"/>
        <c:axId val="430322687"/>
      </c:barChart>
      <c:catAx>
        <c:axId val="430330591"/>
        <c:scaling>
          <c:orientation val="minMax"/>
        </c:scaling>
        <c:delete val="0"/>
        <c:axPos val="b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430322687"/>
        <c:crossesAt val="0"/>
        <c:auto val="1"/>
        <c:lblAlgn val="ctr"/>
        <c:lblOffset val="100"/>
        <c:noMultiLvlLbl val="0"/>
      </c:catAx>
      <c:valAx>
        <c:axId val="430322687"/>
        <c:scaling>
          <c:orientation val="minMax"/>
          <c:min val="6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430330591"/>
        <c:crosses val="autoZero"/>
        <c:crossBetween val="between"/>
        <c:dispUnits>
          <c:builtInUnit val="thousands"/>
          <c:dispUnitsLbl>
            <c:layout>
              <c:manualLayout>
                <c:xMode val="edge"/>
                <c:yMode val="edge"/>
                <c:x val="1.8375889675209766E-2"/>
                <c:y val="3.8942341063435804E-2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0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sk-SK"/>
                    <a:t>Miliardy</a:t>
                  </a:r>
                  <a:r>
                    <a:rPr lang="sk-SK" baseline="0"/>
                    <a:t> EUR</a:t>
                  </a:r>
                  <a:endParaRPr lang="sk-SK"/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Rozdelenie aktív 2024</a:t>
            </a:r>
          </a:p>
        </c:rich>
      </c:tx>
      <c:layout>
        <c:manualLayout>
          <c:xMode val="edge"/>
          <c:yMode val="edge"/>
          <c:x val="0.18245558758018152"/>
          <c:y val="2.05128260348141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4.5908687538423996E-2"/>
          <c:y val="0.19977956367816188"/>
          <c:w val="0.66550271200164668"/>
          <c:h val="0.65191732062241348"/>
        </c:manualLayout>
      </c:layout>
      <c:pieChart>
        <c:varyColors val="1"/>
        <c:ser>
          <c:idx val="0"/>
          <c:order val="0"/>
          <c:tx>
            <c:strRef>
              <c:f>AuM!$U$14</c:f>
              <c:strCache>
                <c:ptCount val="1"/>
                <c:pt idx="0">
                  <c:v>Rozdelenie aktív 2024 (mil. EUR)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3A1-4615-A234-80552DF4308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3A1-4615-A234-80552DF4308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3A1-4615-A234-80552DF4308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3A1-4615-A234-80552DF4308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3A1-4615-A234-80552DF43083}"/>
              </c:ext>
            </c:extLst>
          </c:dPt>
          <c:dLbls>
            <c:dLbl>
              <c:idx val="0"/>
              <c:layout>
                <c:manualLayout>
                  <c:x val="-4.6622709384385123E-3"/>
                  <c:y val="1.62520377140000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3A1-4615-A234-80552DF43083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AuM!$T$15:$T$19</c:f>
              <c:strCache>
                <c:ptCount val="5"/>
                <c:pt idx="0">
                  <c:v>Dlhopisové + KI</c:v>
                </c:pt>
                <c:pt idx="1">
                  <c:v>Akciové</c:v>
                </c:pt>
                <c:pt idx="2">
                  <c:v>Zmiešané</c:v>
                </c:pt>
                <c:pt idx="3">
                  <c:v>Realitné</c:v>
                </c:pt>
                <c:pt idx="4">
                  <c:v>Ostatné</c:v>
                </c:pt>
              </c:strCache>
            </c:strRef>
          </c:cat>
          <c:val>
            <c:numRef>
              <c:f>AuM!$U$15:$U$19</c:f>
              <c:numCache>
                <c:formatCode>#,##0.00</c:formatCode>
                <c:ptCount val="5"/>
                <c:pt idx="0">
                  <c:v>2073.2206509000939</c:v>
                </c:pt>
                <c:pt idx="1">
                  <c:v>4922.5110370872217</c:v>
                </c:pt>
                <c:pt idx="2">
                  <c:v>4682.7468481613696</c:v>
                </c:pt>
                <c:pt idx="3">
                  <c:v>2885.3718933592454</c:v>
                </c:pt>
                <c:pt idx="4">
                  <c:v>214.58045983099996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3A1-4615-A234-80552DF43083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7310492604088523"/>
          <c:y val="0.26703397868440309"/>
          <c:w val="0.32124535494783685"/>
          <c:h val="0.473071855352207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Rozdelenie aktív 202</a:t>
            </a:r>
            <a:r>
              <a:rPr lang="sk-SK"/>
              <a:t>5</a:t>
            </a:r>
            <a:endParaRPr lang="en-US"/>
          </a:p>
        </c:rich>
      </c:tx>
      <c:layout>
        <c:manualLayout>
          <c:xMode val="edge"/>
          <c:yMode val="edge"/>
          <c:x val="0.1824556298873696"/>
          <c:y val="8.49558486397791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7052753711400014E-2"/>
          <c:y val="0.21165919593888674"/>
          <c:w val="0.6274160075660371"/>
          <c:h val="0.78237330497902435"/>
        </c:manualLayout>
      </c:layout>
      <c:pieChart>
        <c:varyColors val="1"/>
        <c:ser>
          <c:idx val="0"/>
          <c:order val="0"/>
          <c:tx>
            <c:strRef>
              <c:f>AuM!$U$17</c:f>
              <c:strCache>
                <c:ptCount val="1"/>
                <c:pt idx="0">
                  <c:v>Rozdelenie aktív 2025 (mil. EUR)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23C-49D4-86AB-05B85C81A72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23C-49D4-86AB-05B85C81A72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23C-49D4-86AB-05B85C81A72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23C-49D4-86AB-05B85C81A72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23C-49D4-86AB-05B85C81A72D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AuM!$T$18:$T$22</c:f>
              <c:strCache>
                <c:ptCount val="5"/>
                <c:pt idx="0">
                  <c:v>Dlhopisové + KI</c:v>
                </c:pt>
                <c:pt idx="1">
                  <c:v>Akciové</c:v>
                </c:pt>
                <c:pt idx="2">
                  <c:v>Zmiešané</c:v>
                </c:pt>
                <c:pt idx="3">
                  <c:v>Realitné</c:v>
                </c:pt>
                <c:pt idx="4">
                  <c:v>Ostatné</c:v>
                </c:pt>
              </c:strCache>
            </c:strRef>
          </c:cat>
          <c:val>
            <c:numRef>
              <c:f>AuM!$U$18:$U$22</c:f>
              <c:numCache>
                <c:formatCode>#,##0.00</c:formatCode>
                <c:ptCount val="5"/>
                <c:pt idx="0">
                  <c:v>2339.9903867200437</c:v>
                </c:pt>
                <c:pt idx="1">
                  <c:v>5974.7170914571798</c:v>
                </c:pt>
                <c:pt idx="2">
                  <c:v>5154.5905822972609</c:v>
                </c:pt>
                <c:pt idx="3">
                  <c:v>3241.1661132036161</c:v>
                </c:pt>
                <c:pt idx="4">
                  <c:v>268.33935059089998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23C-49D4-86AB-05B85C81A72D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Objem</a:t>
            </a:r>
            <a:r>
              <a:rPr lang="en-US" dirty="0"/>
              <a:t> </a:t>
            </a:r>
            <a:r>
              <a:rPr lang="en-US" dirty="0" err="1"/>
              <a:t>aktív</a:t>
            </a:r>
            <a:r>
              <a:rPr lang="en-US" dirty="0"/>
              <a:t> </a:t>
            </a:r>
            <a:r>
              <a:rPr lang="en-US" dirty="0" err="1"/>
              <a:t>vo</a:t>
            </a:r>
            <a:r>
              <a:rPr lang="en-US" dirty="0"/>
              <a:t> </a:t>
            </a:r>
            <a:r>
              <a:rPr lang="en-US" dirty="0" err="1"/>
              <a:t>fondoch</a:t>
            </a:r>
            <a:r>
              <a:rPr lang="en-US" dirty="0"/>
              <a:t> (m</a:t>
            </a:r>
            <a:r>
              <a:rPr lang="sk-SK" dirty="0" err="1"/>
              <a:t>il</a:t>
            </a:r>
            <a:r>
              <a:rPr lang="en-US" dirty="0"/>
              <a:t>. EUR)</a:t>
            </a:r>
          </a:p>
        </c:rich>
      </c:tx>
      <c:layout>
        <c:manualLayout>
          <c:xMode val="edge"/>
          <c:yMode val="edge"/>
          <c:x val="0.20173422196948887"/>
          <c:y val="5.20156117827784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0.14117935946542609"/>
          <c:y val="0.18449568884779821"/>
          <c:w val="0.82909191863319043"/>
          <c:h val="0.6527724457604136"/>
        </c:manualLayout>
      </c:layout>
      <c:barChart>
        <c:barDir val="col"/>
        <c:grouping val="clustered"/>
        <c:varyColors val="0"/>
        <c:ser>
          <c:idx val="1"/>
          <c:order val="0"/>
          <c:tx>
            <c:v>2024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AuM!$T$18:$T$22</c:f>
              <c:strCache>
                <c:ptCount val="5"/>
                <c:pt idx="0">
                  <c:v>Dlhopisové + KI</c:v>
                </c:pt>
                <c:pt idx="1">
                  <c:v>Akciové</c:v>
                </c:pt>
                <c:pt idx="2">
                  <c:v>Zmiešané</c:v>
                </c:pt>
                <c:pt idx="3">
                  <c:v>Realitné</c:v>
                </c:pt>
                <c:pt idx="4">
                  <c:v>Ostatné</c:v>
                </c:pt>
              </c:strCache>
            </c:strRef>
          </c:cat>
          <c:val>
            <c:numRef>
              <c:f>AuM!$W$18:$W$22</c:f>
              <c:numCache>
                <c:formatCode>#,##0.00</c:formatCode>
                <c:ptCount val="5"/>
                <c:pt idx="0">
                  <c:v>2073.2206509000939</c:v>
                </c:pt>
                <c:pt idx="1">
                  <c:v>4922.5110370872217</c:v>
                </c:pt>
                <c:pt idx="2">
                  <c:v>4682.7468481613696</c:v>
                </c:pt>
                <c:pt idx="3">
                  <c:v>2885.3718933592454</c:v>
                </c:pt>
                <c:pt idx="4">
                  <c:v>214.58045983099996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B1-4D06-9132-32B920885160}"/>
            </c:ext>
          </c:extLst>
        </c:ser>
        <c:ser>
          <c:idx val="0"/>
          <c:order val="1"/>
          <c:tx>
            <c:v>2025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AuM!$T$18:$T$22</c:f>
              <c:strCache>
                <c:ptCount val="5"/>
                <c:pt idx="0">
                  <c:v>Dlhopisové + KI</c:v>
                </c:pt>
                <c:pt idx="1">
                  <c:v>Akciové</c:v>
                </c:pt>
                <c:pt idx="2">
                  <c:v>Zmiešané</c:v>
                </c:pt>
                <c:pt idx="3">
                  <c:v>Realitné</c:v>
                </c:pt>
                <c:pt idx="4">
                  <c:v>Ostatné</c:v>
                </c:pt>
              </c:strCache>
            </c:strRef>
          </c:cat>
          <c:val>
            <c:numRef>
              <c:f>AuM!$U$18:$U$22</c:f>
              <c:numCache>
                <c:formatCode>#,##0.00</c:formatCode>
                <c:ptCount val="5"/>
                <c:pt idx="0">
                  <c:v>2339.9903867200437</c:v>
                </c:pt>
                <c:pt idx="1">
                  <c:v>5974.7170914571798</c:v>
                </c:pt>
                <c:pt idx="2">
                  <c:v>5154.5905822972609</c:v>
                </c:pt>
                <c:pt idx="3">
                  <c:v>3241.1661132036161</c:v>
                </c:pt>
                <c:pt idx="4">
                  <c:v>268.33935059089998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B1-4D06-9132-32B9208851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93196912"/>
        <c:axId val="1055451232"/>
      </c:barChart>
      <c:catAx>
        <c:axId val="893196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055451232"/>
        <c:crosses val="autoZero"/>
        <c:auto val="1"/>
        <c:lblAlgn val="ctr"/>
        <c:lblOffset val="100"/>
        <c:noMultiLvlLbl val="0"/>
      </c:catAx>
      <c:valAx>
        <c:axId val="1055451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893196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5011571500398488"/>
          <c:y val="0.22317236799639137"/>
          <c:w val="0.17523210123531072"/>
          <c:h val="0.117035945654744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86F95D84-62DA-2577-5B88-D790AD96E017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5020376" cy="4629796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A2EAF3-6C15-470F-97A6-A29A694F4E97}" type="datetimeFigureOut">
              <a:rPr lang="sk-SK" smtClean="0"/>
              <a:t>20. 5. 2026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17FE3D-07FF-4CCE-A21A-C824A03FAB0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54667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CD5A-59EF-425C-AC8A-27967CFF5F7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06252092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CD5A-59EF-425C-AC8A-27967CFF5F7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8165192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CD5A-59EF-425C-AC8A-27967CFF5F7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97830531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CD5A-59EF-425C-AC8A-27967CFF5F76}" type="slidenum">
              <a:rPr lang="sk-SK" smtClean="0"/>
              <a:pPr/>
              <a:t>‹#›</a:t>
            </a:fld>
            <a:endParaRPr lang="sk-SK" dirty="0"/>
          </a:p>
        </p:txBody>
      </p:sp>
      <p:pic>
        <p:nvPicPr>
          <p:cNvPr id="7" name="Picture 8" descr="SASS">
            <a:extLst>
              <a:ext uri="{FF2B5EF4-FFF2-40B4-BE49-F238E27FC236}">
                <a16:creationId xmlns:a16="http://schemas.microsoft.com/office/drawing/2014/main" id="{1C6F3F3A-2C23-4F1A-6B9E-E9DA511F3114}"/>
              </a:ext>
            </a:extLst>
          </p:cNvPr>
          <p:cNvPicPr>
            <a:picLocks noGrp="1"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6379330"/>
            <a:ext cx="1254369" cy="342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6299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CD5A-59EF-425C-AC8A-27967CFF5F7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35011828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CD5A-59EF-425C-AC8A-27967CFF5F7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3413845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5/20/2026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CD5A-59EF-425C-AC8A-27967CFF5F7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62273270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CD5A-59EF-425C-AC8A-27967CFF5F7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85368297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5/20/2026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CD5A-59EF-425C-AC8A-27967CFF5F7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92547685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CD5A-59EF-425C-AC8A-27967CFF5F7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04916632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CD5A-59EF-425C-AC8A-27967CFF5F7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22913724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BCD5A-59EF-425C-AC8A-27967CFF5F7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23615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linkedin.com/company/100095275/admin/feed/posts/" TargetMode="Externa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8555C5B3-193A-4749-9AFD-682E53CDD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2EAE06A6-F76A-41C9-827A-C561B0044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3"/>
            <a:ext cx="12192000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89F9D4E8-0639-444B-949B-951858506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80861" y="0"/>
            <a:ext cx="7661934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45000"/>
                </a:schemeClr>
              </a:gs>
              <a:gs pos="100000">
                <a:srgbClr val="000000">
                  <a:alpha val="29000"/>
                </a:srgb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7E3DA7A2-ED70-4BBA-AB72-00AD461FA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80862" y="-6"/>
            <a:ext cx="11711138" cy="6410334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rgbClr val="000000">
                  <a:alpha val="41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485432-3647-4218-B5D3-15D3FA2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844797" y="-489206"/>
            <a:ext cx="2502408" cy="12191998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8000">
                <a:schemeClr val="accent1">
                  <a:lumMod val="50000"/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7208" y="4756265"/>
            <a:ext cx="4393278" cy="1244483"/>
          </a:xfrm>
        </p:spPr>
        <p:txBody>
          <a:bodyPr anchor="t">
            <a:normAutofit/>
          </a:bodyPr>
          <a:lstStyle/>
          <a:p>
            <a:pPr algn="l"/>
            <a:r>
              <a:rPr lang="sk-SK">
                <a:solidFill>
                  <a:srgbClr val="FFFFFF"/>
                </a:solidFill>
              </a:rPr>
              <a:t>Kolektívne investovanie na Slovensku</a:t>
            </a:r>
          </a:p>
          <a:p>
            <a:pPr algn="l"/>
            <a:endParaRPr lang="sk-SK">
              <a:solidFill>
                <a:srgbClr val="FFFFFF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4AFDDCA-6ABA-4D23-8A5C-1BF0F4308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0589" y="1062544"/>
            <a:ext cx="4756162" cy="47561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ok 1" descr="Obrázok, na ktorom je písmo, grafika, snímka obrazovky, grafický dizajn&#10;&#10;Obsah vygenerovaný umelou inteligenciou môže byť nesprávny.">
            <a:extLst>
              <a:ext uri="{FF2B5EF4-FFF2-40B4-BE49-F238E27FC236}">
                <a16:creationId xmlns:a16="http://schemas.microsoft.com/office/drawing/2014/main" id="{EC4029AD-5F6F-441E-BCE2-B8986C9B9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20559" y="2898926"/>
            <a:ext cx="3737164" cy="107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3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AE0D3-94FE-788D-BE97-6BB52D33C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1E58A-CEBC-7AF2-5DA2-35A1DD1C5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337" y="176995"/>
            <a:ext cx="10922001" cy="1325563"/>
          </a:xfrm>
        </p:spPr>
        <p:txBody>
          <a:bodyPr>
            <a:normAutofit/>
          </a:bodyPr>
          <a:lstStyle/>
          <a:p>
            <a:pPr rtl="0"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sk-SK" sz="2400" b="1" dirty="0"/>
              <a:t>Výkonnosti fondov podľa tried aktív </a:t>
            </a:r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F918955F-75B0-4E55-416D-13AEB6011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CD5A-59EF-425C-AC8A-27967CFF5F76}" type="slidenum">
              <a:rPr lang="sk-SK" sz="1400" smtClean="0"/>
              <a:pPr/>
              <a:t>10</a:t>
            </a:fld>
            <a:endParaRPr lang="sk-SK" sz="1400" b="0" dirty="0"/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38389474-FCE1-05A9-5476-2F7423395089}"/>
              </a:ext>
            </a:extLst>
          </p:cNvPr>
          <p:cNvSpPr txBox="1"/>
          <p:nvPr/>
        </p:nvSpPr>
        <p:spPr>
          <a:xfrm>
            <a:off x="906517" y="1461525"/>
            <a:ext cx="3571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Ročná výkonnosť - rok 2025</a:t>
            </a: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EE50FDE2-EDFA-F25F-1773-5BCC964951D1}"/>
              </a:ext>
            </a:extLst>
          </p:cNvPr>
          <p:cNvSpPr txBox="1"/>
          <p:nvPr/>
        </p:nvSpPr>
        <p:spPr>
          <a:xfrm>
            <a:off x="7001171" y="1445030"/>
            <a:ext cx="3821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Ročná výkonnosť – máj 2025/ apr 2026</a:t>
            </a: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B93264C3-2B5C-CCF0-369A-90C9E5F378B1}"/>
              </a:ext>
            </a:extLst>
          </p:cNvPr>
          <p:cNvSpPr txBox="1"/>
          <p:nvPr/>
        </p:nvSpPr>
        <p:spPr>
          <a:xfrm flipH="1">
            <a:off x="906517" y="5697095"/>
            <a:ext cx="109682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/>
              <a:t>Pravidelné mesačné správy o výkonnosti slovenského trhu kolektívneho investovania nájdete na </a:t>
            </a:r>
            <a:r>
              <a:rPr lang="sk-SK" dirty="0">
                <a:hlinkClick r:id="rId2"/>
              </a:rPr>
              <a:t>LinkedIn</a:t>
            </a:r>
            <a:endParaRPr lang="sk-SK" dirty="0"/>
          </a:p>
        </p:txBody>
      </p:sp>
      <p:pic>
        <p:nvPicPr>
          <p:cNvPr id="2050" name="Picture 2" descr="LinkedIn – Microsoft Apps">
            <a:extLst>
              <a:ext uri="{FF2B5EF4-FFF2-40B4-BE49-F238E27FC236}">
                <a16:creationId xmlns:a16="http://schemas.microsoft.com/office/drawing/2014/main" id="{D6EA7388-CD83-7E2E-D1E4-1B35C8D8E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674" y="5743686"/>
            <a:ext cx="284289" cy="27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8961C5DC-BE80-4119-9C0D-A4472EE38A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0592987"/>
              </p:ext>
            </p:extLst>
          </p:nvPr>
        </p:nvGraphicFramePr>
        <p:xfrm>
          <a:off x="906518" y="1862566"/>
          <a:ext cx="6046374" cy="3658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90E12AF1-2BFD-4107-B9D0-9DB79EF1AA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6310272"/>
              </p:ext>
            </p:extLst>
          </p:nvPr>
        </p:nvGraphicFramePr>
        <p:xfrm>
          <a:off x="6952892" y="1862566"/>
          <a:ext cx="4054414" cy="3658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804728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1AD7B-4B3C-6E3B-5CB5-E2329E9A9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9CC29-792C-F9BA-B61A-17A772852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22001" cy="1325563"/>
          </a:xfrm>
        </p:spPr>
        <p:txBody>
          <a:bodyPr>
            <a:normAutofit/>
          </a:bodyPr>
          <a:lstStyle/>
          <a:p>
            <a:pPr rtl="0"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sk-SK" sz="2400" b="1" dirty="0"/>
              <a:t>Priemerné mesačné výkonnosti fondov predávaných na Slovensku</a:t>
            </a:r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C0F872EF-4A93-2849-FD29-FD4E6508E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CD5A-59EF-425C-AC8A-27967CFF5F76}" type="slidenum">
              <a:rPr lang="sk-SK" sz="1400" smtClean="0"/>
              <a:pPr/>
              <a:t>11</a:t>
            </a:fld>
            <a:endParaRPr lang="sk-SK" sz="1400" b="0" dirty="0"/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420CA1C6-21E3-3353-37C2-28DFDD4ABE87}"/>
              </a:ext>
            </a:extLst>
          </p:cNvPr>
          <p:cNvSpPr txBox="1"/>
          <p:nvPr/>
        </p:nvSpPr>
        <p:spPr>
          <a:xfrm>
            <a:off x="762147" y="5051003"/>
            <a:ext cx="9984476" cy="4025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sk-SK" dirty="0"/>
              <a:t>Šesťkrát v posledných siedmich rokov dosiahli fondy kladnú výkonnosť</a:t>
            </a:r>
          </a:p>
        </p:txBody>
      </p:sp>
      <p:graphicFrame>
        <p:nvGraphicFramePr>
          <p:cNvPr id="6" name="Tabuľka 5">
            <a:extLst>
              <a:ext uri="{FF2B5EF4-FFF2-40B4-BE49-F238E27FC236}">
                <a16:creationId xmlns:a16="http://schemas.microsoft.com/office/drawing/2014/main" id="{97D67465-3105-4BDB-7F11-F77F731CFC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244710"/>
              </p:ext>
            </p:extLst>
          </p:nvPr>
        </p:nvGraphicFramePr>
        <p:xfrm>
          <a:off x="838199" y="1690688"/>
          <a:ext cx="10652181" cy="3041049"/>
        </p:xfrm>
        <a:graphic>
          <a:graphicData uri="http://schemas.openxmlformats.org/drawingml/2006/table">
            <a:tbl>
              <a:tblPr/>
              <a:tblGrid>
                <a:gridCol w="1361537">
                  <a:extLst>
                    <a:ext uri="{9D8B030D-6E8A-4147-A177-3AD203B41FA5}">
                      <a16:colId xmlns:a16="http://schemas.microsoft.com/office/drawing/2014/main" val="2068321937"/>
                    </a:ext>
                  </a:extLst>
                </a:gridCol>
                <a:gridCol w="785004">
                  <a:extLst>
                    <a:ext uri="{9D8B030D-6E8A-4147-A177-3AD203B41FA5}">
                      <a16:colId xmlns:a16="http://schemas.microsoft.com/office/drawing/2014/main" val="3178396289"/>
                    </a:ext>
                  </a:extLst>
                </a:gridCol>
                <a:gridCol w="776377">
                  <a:extLst>
                    <a:ext uri="{9D8B030D-6E8A-4147-A177-3AD203B41FA5}">
                      <a16:colId xmlns:a16="http://schemas.microsoft.com/office/drawing/2014/main" val="3540535373"/>
                    </a:ext>
                  </a:extLst>
                </a:gridCol>
                <a:gridCol w="698740">
                  <a:extLst>
                    <a:ext uri="{9D8B030D-6E8A-4147-A177-3AD203B41FA5}">
                      <a16:colId xmlns:a16="http://schemas.microsoft.com/office/drawing/2014/main" val="1664401421"/>
                    </a:ext>
                  </a:extLst>
                </a:gridCol>
                <a:gridCol w="681486">
                  <a:extLst>
                    <a:ext uri="{9D8B030D-6E8A-4147-A177-3AD203B41FA5}">
                      <a16:colId xmlns:a16="http://schemas.microsoft.com/office/drawing/2014/main" val="3649434295"/>
                    </a:ext>
                  </a:extLst>
                </a:gridCol>
                <a:gridCol w="715993">
                  <a:extLst>
                    <a:ext uri="{9D8B030D-6E8A-4147-A177-3AD203B41FA5}">
                      <a16:colId xmlns:a16="http://schemas.microsoft.com/office/drawing/2014/main" val="2125144543"/>
                    </a:ext>
                  </a:extLst>
                </a:gridCol>
                <a:gridCol w="681487">
                  <a:extLst>
                    <a:ext uri="{9D8B030D-6E8A-4147-A177-3AD203B41FA5}">
                      <a16:colId xmlns:a16="http://schemas.microsoft.com/office/drawing/2014/main" val="3753028326"/>
                    </a:ext>
                  </a:extLst>
                </a:gridCol>
                <a:gridCol w="664234">
                  <a:extLst>
                    <a:ext uri="{9D8B030D-6E8A-4147-A177-3AD203B41FA5}">
                      <a16:colId xmlns:a16="http://schemas.microsoft.com/office/drawing/2014/main" val="1010156227"/>
                    </a:ext>
                  </a:extLst>
                </a:gridCol>
                <a:gridCol w="681486">
                  <a:extLst>
                    <a:ext uri="{9D8B030D-6E8A-4147-A177-3AD203B41FA5}">
                      <a16:colId xmlns:a16="http://schemas.microsoft.com/office/drawing/2014/main" val="3254139563"/>
                    </a:ext>
                  </a:extLst>
                </a:gridCol>
                <a:gridCol w="759125">
                  <a:extLst>
                    <a:ext uri="{9D8B030D-6E8A-4147-A177-3AD203B41FA5}">
                      <a16:colId xmlns:a16="http://schemas.microsoft.com/office/drawing/2014/main" val="471416185"/>
                    </a:ext>
                  </a:extLst>
                </a:gridCol>
                <a:gridCol w="646981">
                  <a:extLst>
                    <a:ext uri="{9D8B030D-6E8A-4147-A177-3AD203B41FA5}">
                      <a16:colId xmlns:a16="http://schemas.microsoft.com/office/drawing/2014/main" val="2892323720"/>
                    </a:ext>
                  </a:extLst>
                </a:gridCol>
                <a:gridCol w="655608">
                  <a:extLst>
                    <a:ext uri="{9D8B030D-6E8A-4147-A177-3AD203B41FA5}">
                      <a16:colId xmlns:a16="http://schemas.microsoft.com/office/drawing/2014/main" val="1384897998"/>
                    </a:ext>
                  </a:extLst>
                </a:gridCol>
                <a:gridCol w="703774">
                  <a:extLst>
                    <a:ext uri="{9D8B030D-6E8A-4147-A177-3AD203B41FA5}">
                      <a16:colId xmlns:a16="http://schemas.microsoft.com/office/drawing/2014/main" val="23819439"/>
                    </a:ext>
                  </a:extLst>
                </a:gridCol>
                <a:gridCol w="840349">
                  <a:extLst>
                    <a:ext uri="{9D8B030D-6E8A-4147-A177-3AD203B41FA5}">
                      <a16:colId xmlns:a16="http://schemas.microsoft.com/office/drawing/2014/main" val="1021001550"/>
                    </a:ext>
                  </a:extLst>
                </a:gridCol>
              </a:tblGrid>
              <a:tr h="600585"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Slovenský fondový index</a:t>
                      </a:r>
                    </a:p>
                  </a:txBody>
                  <a:tcPr marL="6880" marR="6880" marT="688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</a:t>
                      </a:r>
                    </a:p>
                  </a:txBody>
                  <a:tcPr marL="6880" marR="6880" marT="68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</a:t>
                      </a:r>
                    </a:p>
                  </a:txBody>
                  <a:tcPr marL="6880" marR="6880" marT="6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</a:t>
                      </a:r>
                    </a:p>
                  </a:txBody>
                  <a:tcPr marL="6880" marR="6880" marT="6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apr</a:t>
                      </a:r>
                    </a:p>
                  </a:txBody>
                  <a:tcPr marL="6880" marR="6880" marT="6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máj</a:t>
                      </a:r>
                    </a:p>
                  </a:txBody>
                  <a:tcPr marL="6880" marR="6880" marT="6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jún</a:t>
                      </a:r>
                    </a:p>
                  </a:txBody>
                  <a:tcPr marL="6880" marR="6880" marT="6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júl</a:t>
                      </a:r>
                    </a:p>
                  </a:txBody>
                  <a:tcPr marL="6880" marR="6880" marT="6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aug</a:t>
                      </a:r>
                    </a:p>
                  </a:txBody>
                  <a:tcPr marL="6880" marR="6880" marT="6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</a:t>
                      </a:r>
                    </a:p>
                  </a:txBody>
                  <a:tcPr marL="6880" marR="6880" marT="6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okt</a:t>
                      </a:r>
                    </a:p>
                  </a:txBody>
                  <a:tcPr marL="6880" marR="6880" marT="6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</a:t>
                      </a:r>
                    </a:p>
                  </a:txBody>
                  <a:tcPr marL="6880" marR="6880" marT="68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</a:t>
                      </a:r>
                    </a:p>
                  </a:txBody>
                  <a:tcPr marL="6880" marR="6880" marT="688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rok</a:t>
                      </a:r>
                    </a:p>
                  </a:txBody>
                  <a:tcPr marL="6880" marR="6880" marT="68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0406681"/>
                  </a:ext>
                </a:extLst>
              </a:tr>
              <a:tr h="305058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</a:t>
                      </a:r>
                    </a:p>
                  </a:txBody>
                  <a:tcPr marL="6880" marR="6880" marT="688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1,04%</a:t>
                      </a:r>
                    </a:p>
                  </a:txBody>
                  <a:tcPr marL="6880" marR="6880" marT="688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0,91%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-3,79%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4,77%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k-SK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k-SK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k-SK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k-SK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k-SK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k-SK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k-SK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k-SK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80" marR="6880" marT="688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2,77%</a:t>
                      </a:r>
                    </a:p>
                  </a:txBody>
                  <a:tcPr marL="6880" marR="6880" marT="688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1920551"/>
                  </a:ext>
                </a:extLst>
              </a:tr>
              <a:tr h="305058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6880" marR="6880" marT="688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1,64%</a:t>
                      </a:r>
                    </a:p>
                  </a:txBody>
                  <a:tcPr marL="6880" marR="6880" marT="688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0,22%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-3,01%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-0,23%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1,88%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0,62%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0,97%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1,33%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0,86%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2,28%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-0,07%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0,20%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6,80%</a:t>
                      </a:r>
                    </a:p>
                  </a:txBody>
                  <a:tcPr marL="6880" marR="6880" marT="688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3407156"/>
                  </a:ext>
                </a:extLst>
              </a:tr>
              <a:tr h="305058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6880" marR="6880" marT="688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1,17%</a:t>
                      </a:r>
                    </a:p>
                  </a:txBody>
                  <a:tcPr marL="6880" marR="6880" marT="688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1,55%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1,35%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-1,00%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1,15%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1,49%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-0,83%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1,72%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1,07%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-0,16%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2,65%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-0,71%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9,78%</a:t>
                      </a:r>
                    </a:p>
                  </a:txBody>
                  <a:tcPr marL="6880" marR="6880" marT="688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2864982"/>
                  </a:ext>
                </a:extLst>
              </a:tr>
              <a:tr h="305058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6880" marR="6880" marT="688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2,90%</a:t>
                      </a:r>
                    </a:p>
                  </a:txBody>
                  <a:tcPr marL="6880" marR="6880" marT="688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-0,80%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0,56%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0,05%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1,38%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0,95%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1,27%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-0,64%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-1,39%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-1,61%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4,19%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2,11%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9,14%</a:t>
                      </a:r>
                    </a:p>
                  </a:txBody>
                  <a:tcPr marL="6880" marR="6880" marT="688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28451"/>
                  </a:ext>
                </a:extLst>
              </a:tr>
              <a:tr h="305058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6880" marR="6880" marT="688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-2,86%</a:t>
                      </a:r>
                    </a:p>
                  </a:txBody>
                  <a:tcPr marL="6880" marR="6880" marT="688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-1,18%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0,74%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-1,97%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-0,95%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-2,79%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3,32%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-1,65%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-3,06%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1,25%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2,49%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-2,49%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-9,01%</a:t>
                      </a:r>
                    </a:p>
                  </a:txBody>
                  <a:tcPr marL="6880" marR="6880" marT="688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787777"/>
                  </a:ext>
                </a:extLst>
              </a:tr>
              <a:tr h="305058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6880" marR="6880" marT="688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1,32%</a:t>
                      </a:r>
                    </a:p>
                  </a:txBody>
                  <a:tcPr marL="6880" marR="6880" marT="688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0,63%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0,94%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1,08%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0,41%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1,37%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0,19%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0,81%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-0,97%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0,98%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-0,65%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1,09%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7,41%</a:t>
                      </a:r>
                    </a:p>
                  </a:txBody>
                  <a:tcPr marL="6880" marR="6880" marT="688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8684335"/>
                  </a:ext>
                </a:extLst>
              </a:tr>
              <a:tr h="305058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6880" marR="6880" marT="688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0,08%</a:t>
                      </a:r>
                    </a:p>
                  </a:txBody>
                  <a:tcPr marL="6880" marR="6880" marT="688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-2,05%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-6,25%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3,52%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1,41%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0,91%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1,20%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1,51%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-0,81%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-0,64%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3,82%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0,81%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3,15%</a:t>
                      </a:r>
                    </a:p>
                  </a:txBody>
                  <a:tcPr marL="6880" marR="6880" marT="688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0751150"/>
                  </a:ext>
                </a:extLst>
              </a:tr>
              <a:tr h="305058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6880" marR="6880" marT="688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2,25%</a:t>
                      </a:r>
                    </a:p>
                  </a:txBody>
                  <a:tcPr marL="6880" marR="6880" marT="688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0,82%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0,60%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1,05%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-1,41%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1,14%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0,28%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-0,03%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0,66%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0,39%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0,71%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0,98%</a:t>
                      </a:r>
                    </a:p>
                  </a:txBody>
                  <a:tcPr marL="6880" marR="6880" marT="688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7,67%</a:t>
                      </a:r>
                    </a:p>
                  </a:txBody>
                  <a:tcPr marL="6880" marR="6880" marT="688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0907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3886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916248-B7A7-2746-C3CC-6C41070A8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600" dirty="0"/>
              <a:t>Slovenská asociácia správcovských spoločností (SASS)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C97975C-5730-7F7E-8740-17C765E5B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sk-SK" sz="3400" i="0" dirty="0">
                <a:solidFill>
                  <a:srgbClr val="213D4D"/>
                </a:solidFill>
                <a:effectLst/>
                <a:latin typeface="Barlow" panose="00000500000000000000" pitchFamily="2" charset="-18"/>
              </a:rPr>
              <a:t>SASS je záujmové združenie právnických osôb pôsobiacich v oblasti kolektívneho investovania. </a:t>
            </a:r>
          </a:p>
          <a:p>
            <a:pPr marL="0" indent="0">
              <a:buNone/>
            </a:pPr>
            <a:endParaRPr lang="sk-SK" b="0" i="0" dirty="0">
              <a:solidFill>
                <a:srgbClr val="213D4D"/>
              </a:solidFill>
              <a:effectLst/>
              <a:latin typeface="Barlow" panose="00000500000000000000" pitchFamily="2" charset="-18"/>
            </a:endParaRPr>
          </a:p>
          <a:p>
            <a:pPr marL="0" indent="0">
              <a:buNone/>
            </a:pPr>
            <a:r>
              <a:rPr lang="sk-SK" dirty="0">
                <a:solidFill>
                  <a:srgbClr val="213D4D"/>
                </a:solidFill>
                <a:latin typeface="Barlow" panose="00000500000000000000" pitchFamily="2" charset="-18"/>
              </a:rPr>
              <a:t>Predmet činnosti:</a:t>
            </a:r>
          </a:p>
          <a:p>
            <a:r>
              <a:rPr lang="sk-SK" b="0" i="0" dirty="0">
                <a:solidFill>
                  <a:srgbClr val="213D4D"/>
                </a:solidFill>
                <a:effectLst/>
                <a:latin typeface="Barlow" panose="00000500000000000000" pitchFamily="2" charset="-18"/>
              </a:rPr>
              <a:t>Odborné stanoviská pri tvorbe a zmenách zákonných noriem upravujúcich oblasť finančného trhu</a:t>
            </a:r>
          </a:p>
          <a:p>
            <a:r>
              <a:rPr lang="sk-SK" b="0" i="0" dirty="0">
                <a:solidFill>
                  <a:srgbClr val="213D4D"/>
                </a:solidFill>
                <a:effectLst/>
                <a:latin typeface="Barlow" panose="00000500000000000000" pitchFamily="2" charset="-18"/>
              </a:rPr>
              <a:t>Spolupráca s legislatívnymi orgánmi a orgánmi dohľadu</a:t>
            </a:r>
          </a:p>
          <a:p>
            <a:r>
              <a:rPr lang="sk-SK" dirty="0">
                <a:solidFill>
                  <a:srgbClr val="213D4D"/>
                </a:solidFill>
                <a:latin typeface="Barlow" panose="00000500000000000000" pitchFamily="2" charset="-18"/>
              </a:rPr>
              <a:t>Z</a:t>
            </a:r>
            <a:r>
              <a:rPr lang="sk-SK" b="0" i="0" dirty="0">
                <a:solidFill>
                  <a:srgbClr val="213D4D"/>
                </a:solidFill>
                <a:effectLst/>
                <a:latin typeface="Barlow" panose="00000500000000000000" pitchFamily="2" charset="-18"/>
              </a:rPr>
              <a:t>abezpečovanie zákonných informačných povinnosti pre svojich členov </a:t>
            </a:r>
            <a:endParaRPr lang="sk-SK" dirty="0">
              <a:solidFill>
                <a:srgbClr val="213D4D"/>
              </a:solidFill>
              <a:latin typeface="Barlow" panose="00000500000000000000" pitchFamily="2" charset="-18"/>
            </a:endParaRPr>
          </a:p>
          <a:p>
            <a:r>
              <a:rPr lang="sk-SK" dirty="0">
                <a:solidFill>
                  <a:srgbClr val="213D4D"/>
                </a:solidFill>
                <a:latin typeface="Barlow" panose="00000500000000000000" pitchFamily="2" charset="-18"/>
              </a:rPr>
              <a:t>I</a:t>
            </a:r>
            <a:r>
              <a:rPr lang="sk-SK" b="0" i="0" dirty="0">
                <a:solidFill>
                  <a:srgbClr val="213D4D"/>
                </a:solidFill>
                <a:effectLst/>
                <a:latin typeface="Barlow" panose="00000500000000000000" pitchFamily="2" charset="-18"/>
              </a:rPr>
              <a:t>nformovanie o stave a vývoji kolektívneho investovania – </a:t>
            </a:r>
            <a:r>
              <a:rPr lang="sk-SK" dirty="0">
                <a:solidFill>
                  <a:srgbClr val="213D4D"/>
                </a:solidFill>
                <a:latin typeface="Barlow" panose="00000500000000000000" pitchFamily="2" charset="-18"/>
              </a:rPr>
              <a:t>novinári, sociálne siete</a:t>
            </a:r>
          </a:p>
          <a:p>
            <a:r>
              <a:rPr lang="sk-SK" b="0" i="0" dirty="0">
                <a:solidFill>
                  <a:srgbClr val="213D4D"/>
                </a:solidFill>
                <a:effectLst/>
                <a:latin typeface="Barlow" panose="00000500000000000000" pitchFamily="2" charset="-18"/>
              </a:rPr>
              <a:t>Organizovanie konferencií</a:t>
            </a:r>
          </a:p>
          <a:p>
            <a:pPr marL="0" indent="0">
              <a:buNone/>
            </a:pPr>
            <a:endParaRPr lang="sk-SK" b="0" i="0" dirty="0">
              <a:solidFill>
                <a:srgbClr val="213D4D"/>
              </a:solidFill>
              <a:effectLst/>
              <a:latin typeface="Barlow" panose="00000500000000000000" pitchFamily="2" charset="-18"/>
            </a:endParaRPr>
          </a:p>
          <a:p>
            <a:pPr marL="0" indent="0">
              <a:buNone/>
            </a:pPr>
            <a:r>
              <a:rPr lang="sk-SK" b="0" i="0" dirty="0">
                <a:solidFill>
                  <a:srgbClr val="213D4D"/>
                </a:solidFill>
                <a:effectLst/>
                <a:latin typeface="Barlow" panose="00000500000000000000" pitchFamily="2" charset="-18"/>
              </a:rPr>
              <a:t>SASS v súčasnosti združuje 7 riadnych a 17 pridružených členov.</a:t>
            </a:r>
          </a:p>
          <a:p>
            <a:pPr marL="0" indent="0">
              <a:buNone/>
            </a:pPr>
            <a:r>
              <a:rPr lang="sk-SK" dirty="0">
                <a:solidFill>
                  <a:srgbClr val="213D4D"/>
                </a:solidFill>
                <a:latin typeface="Barlow" panose="00000500000000000000" pitchFamily="2" charset="-18"/>
              </a:rPr>
              <a:t>SASS je členom EFAMA a IIFA.</a:t>
            </a:r>
            <a:endParaRPr lang="sk-SK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94AF247D-287E-1CFE-79AB-4CC3BDE0A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CD5A-59EF-425C-AC8A-27967CFF5F76}" type="slidenum">
              <a:rPr lang="sk-SK" smtClean="0"/>
              <a:pPr/>
              <a:t>2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73883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8587B-B37C-E665-CEFC-188EF0EC8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8A8934-A72E-1714-78C2-51511C755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8194"/>
            <a:ext cx="10515600" cy="1138479"/>
          </a:xfrm>
        </p:spPr>
        <p:txBody>
          <a:bodyPr>
            <a:normAutofit/>
          </a:bodyPr>
          <a:lstStyle/>
          <a:p>
            <a:r>
              <a:rPr lang="sk-SK" sz="2400" dirty="0">
                <a:latin typeface="+mn-lt"/>
              </a:rPr>
              <a:t>Finančné aktíva domácností ku koncu roka 2025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E6843750-77CD-28D2-7BF5-3D214D2806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455999" y="6374881"/>
            <a:ext cx="2743200" cy="365125"/>
          </a:xfrm>
        </p:spPr>
        <p:txBody>
          <a:bodyPr/>
          <a:lstStyle/>
          <a:p>
            <a:pPr algn="r"/>
            <a:fld id="{19DBCD5A-59EF-425C-AC8A-27967CFF5F76}" type="slidenum">
              <a:rPr lang="sk-SK" sz="1400" smtClean="0"/>
              <a:pPr algn="r"/>
              <a:t>3</a:t>
            </a:fld>
            <a:endParaRPr lang="sk-SK" sz="1400" dirty="0"/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BC53D394-7092-31BE-3672-A9C278DB7DE4}"/>
              </a:ext>
            </a:extLst>
          </p:cNvPr>
          <p:cNvSpPr txBox="1"/>
          <p:nvPr/>
        </p:nvSpPr>
        <p:spPr>
          <a:xfrm>
            <a:off x="838200" y="5355885"/>
            <a:ext cx="10332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Finančné aktíva domácností:		Slovensko 124,3 mld. EUR = 90,9% HDP		Eurozóna 223,9% HDP</a:t>
            </a:r>
          </a:p>
          <a:p>
            <a:r>
              <a:rPr lang="sk-SK" dirty="0"/>
              <a:t>Čisté finančné aktíva domácností:	Slovensko   61,3 mld. EUR = 44,9% HDP		Eurozóna 167,0% HDP</a:t>
            </a:r>
          </a:p>
        </p:txBody>
      </p:sp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C77ACEFE-EE77-ACA5-402C-4E6188116F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4677954"/>
              </p:ext>
            </p:extLst>
          </p:nvPr>
        </p:nvGraphicFramePr>
        <p:xfrm>
          <a:off x="838200" y="1178948"/>
          <a:ext cx="5044440" cy="3950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3DEF1750-4D18-BE39-66DB-2594C298AA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3259016"/>
              </p:ext>
            </p:extLst>
          </p:nvPr>
        </p:nvGraphicFramePr>
        <p:xfrm>
          <a:off x="5882640" y="1178949"/>
          <a:ext cx="5753100" cy="3950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81327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922001" cy="1325563"/>
          </a:xfrm>
        </p:spPr>
        <p:txBody>
          <a:bodyPr>
            <a:normAutofit/>
          </a:bodyPr>
          <a:lstStyle/>
          <a:p>
            <a:pPr rtl="0"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sk-SK" sz="2400" dirty="0"/>
              <a:t>Vývoj čistých predajov fondov na Slovensku v rokoch 2019 až 2025</a:t>
            </a:r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AF5CA3C7-A1F4-4B40-9CE4-D3A99E9DE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CD5A-59EF-425C-AC8A-27967CFF5F76}" type="slidenum">
              <a:rPr lang="sk-SK" sz="1400" smtClean="0"/>
              <a:pPr/>
              <a:t>4</a:t>
            </a:fld>
            <a:endParaRPr lang="sk-SK" sz="1400" b="0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8AA85CAB-88E4-F792-A46F-57A5E53C619D}"/>
              </a:ext>
            </a:extLst>
          </p:cNvPr>
          <p:cNvSpPr txBox="1"/>
          <p:nvPr/>
        </p:nvSpPr>
        <p:spPr>
          <a:xfrm>
            <a:off x="6261340" y="4727649"/>
            <a:ext cx="5092460" cy="1015663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2000" dirty="0">
                <a:solidFill>
                  <a:srgbClr val="C00000"/>
                </a:solidFill>
              </a:rPr>
              <a:t>Čisté predaje podielových fondov na Slovensku za prvé štyri mesiace roku 2026 dosiahli 311 mil. EUR</a:t>
            </a:r>
          </a:p>
        </p:txBody>
      </p:sp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BBE06AFA-CCD8-4439-B87E-FCBC3FE5B5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7609600"/>
              </p:ext>
            </p:extLst>
          </p:nvPr>
        </p:nvGraphicFramePr>
        <p:xfrm>
          <a:off x="776377" y="1911317"/>
          <a:ext cx="4932369" cy="3704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Tabuľka 3">
            <a:extLst>
              <a:ext uri="{FF2B5EF4-FFF2-40B4-BE49-F238E27FC236}">
                <a16:creationId xmlns:a16="http://schemas.microsoft.com/office/drawing/2014/main" id="{7499F7CC-3108-6D51-E4DA-9800FB4A1A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869948"/>
              </p:ext>
            </p:extLst>
          </p:nvPr>
        </p:nvGraphicFramePr>
        <p:xfrm>
          <a:off x="5932098" y="1833754"/>
          <a:ext cx="5152845" cy="2531208"/>
        </p:xfrm>
        <a:graphic>
          <a:graphicData uri="http://schemas.openxmlformats.org/drawingml/2006/table">
            <a:tbl>
              <a:tblPr/>
              <a:tblGrid>
                <a:gridCol w="1985814">
                  <a:extLst>
                    <a:ext uri="{9D8B030D-6E8A-4147-A177-3AD203B41FA5}">
                      <a16:colId xmlns:a16="http://schemas.microsoft.com/office/drawing/2014/main" val="1114927344"/>
                    </a:ext>
                  </a:extLst>
                </a:gridCol>
                <a:gridCol w="1660551">
                  <a:extLst>
                    <a:ext uri="{9D8B030D-6E8A-4147-A177-3AD203B41FA5}">
                      <a16:colId xmlns:a16="http://schemas.microsoft.com/office/drawing/2014/main" val="3310373473"/>
                    </a:ext>
                  </a:extLst>
                </a:gridCol>
                <a:gridCol w="1506480">
                  <a:extLst>
                    <a:ext uri="{9D8B030D-6E8A-4147-A177-3AD203B41FA5}">
                      <a16:colId xmlns:a16="http://schemas.microsoft.com/office/drawing/2014/main" val="464531834"/>
                    </a:ext>
                  </a:extLst>
                </a:gridCol>
              </a:tblGrid>
              <a:tr h="491447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Rok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Čisté predaje </a:t>
                      </a:r>
                      <a:endParaRPr lang="sk-SK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(mil. EUR)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Odchýlka od priemeru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0711964"/>
                  </a:ext>
                </a:extLst>
              </a:tr>
              <a:tr h="253649"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2 019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521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-31,3%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8853568"/>
                  </a:ext>
                </a:extLst>
              </a:tr>
              <a:tr h="253649"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2 020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449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-40,7%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6429723"/>
                  </a:ext>
                </a:extLst>
              </a:tr>
              <a:tr h="253649"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2 021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1 512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+ 99,5%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211011"/>
                  </a:ext>
                </a:extLst>
              </a:tr>
              <a:tr h="253649"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2 022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465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-38,7%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507616"/>
                  </a:ext>
                </a:extLst>
              </a:tr>
              <a:tr h="253649"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2 023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176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-76,8%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7210359"/>
                  </a:ext>
                </a:extLst>
              </a:tr>
              <a:tr h="253649"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2 024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768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+ 1,3%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5579220"/>
                  </a:ext>
                </a:extLst>
              </a:tr>
              <a:tr h="264218"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2 025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1 032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+ 36,2%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6019414"/>
                  </a:ext>
                </a:extLst>
              </a:tr>
              <a:tr h="253649"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Priemer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sk-SK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758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01911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4214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75A004-01CA-4C18-A767-AF481E61C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7" y="373430"/>
            <a:ext cx="10515600" cy="1325563"/>
          </a:xfrm>
        </p:spPr>
        <p:txBody>
          <a:bodyPr>
            <a:normAutofit/>
          </a:bodyPr>
          <a:lstStyle/>
          <a:p>
            <a:r>
              <a:rPr lang="sk-SK" sz="2400" dirty="0">
                <a:latin typeface="+mn-lt"/>
              </a:rPr>
              <a:t>Čisté predaje fondov v rokoch 2021 až 2025 podľa triedy aktív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903E20FF-4574-48DF-8C27-FC8DEBC66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CD5A-59EF-425C-AC8A-27967CFF5F76}" type="slidenum">
              <a:rPr lang="sk-SK" sz="1400" smtClean="0"/>
              <a:pPr/>
              <a:t>5</a:t>
            </a:fld>
            <a:endParaRPr lang="sk-SK" sz="1400" dirty="0"/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FE296770-6E76-7D06-BB63-0CFA8C734D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5364495"/>
              </p:ext>
            </p:extLst>
          </p:nvPr>
        </p:nvGraphicFramePr>
        <p:xfrm>
          <a:off x="443030" y="1698993"/>
          <a:ext cx="6044466" cy="3847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F588F10A-C23D-D600-C8B6-372616D111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90441"/>
              </p:ext>
            </p:extLst>
          </p:nvPr>
        </p:nvGraphicFramePr>
        <p:xfrm>
          <a:off x="6781800" y="1698993"/>
          <a:ext cx="4572000" cy="3295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55066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922001" cy="1325563"/>
          </a:xfrm>
        </p:spPr>
        <p:txBody>
          <a:bodyPr>
            <a:normAutofit/>
          </a:bodyPr>
          <a:lstStyle/>
          <a:p>
            <a:pPr rtl="0"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sk-SK" sz="2400" dirty="0"/>
              <a:t>Vývoj aktív vo fondoch v SR v rokoch 2019 - 2025</a:t>
            </a:r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AF5CA3C7-A1F4-4B40-9CE4-D3A99E9DE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CD5A-59EF-425C-AC8A-27967CFF5F76}" type="slidenum">
              <a:rPr lang="sk-SK" sz="1400" smtClean="0"/>
              <a:pPr/>
              <a:t>6</a:t>
            </a:fld>
            <a:endParaRPr lang="sk-SK" sz="1400" b="0" dirty="0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E1C60FD9-521B-4BE7-BF8C-099FEBBA5430}"/>
              </a:ext>
            </a:extLst>
          </p:cNvPr>
          <p:cNvSpPr txBox="1"/>
          <p:nvPr/>
        </p:nvSpPr>
        <p:spPr>
          <a:xfrm>
            <a:off x="6659592" y="4691576"/>
            <a:ext cx="4763757" cy="707886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C00000"/>
                </a:solidFill>
              </a:defRPr>
            </a:lvl1pPr>
          </a:lstStyle>
          <a:p>
            <a:r>
              <a:rPr lang="sk-SK" dirty="0"/>
              <a:t>Aktíva vo fondoch na Slovensku ku koncu apríla 2026 dosiahli 17,8 mld. EUR</a:t>
            </a: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2066DEBD-E7DE-4D9D-AAE3-1CD61F8F1B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4312893"/>
              </p:ext>
            </p:extLst>
          </p:nvPr>
        </p:nvGraphicFramePr>
        <p:xfrm>
          <a:off x="640458" y="1489172"/>
          <a:ext cx="5528984" cy="4019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Tabuľka 2">
            <a:extLst>
              <a:ext uri="{FF2B5EF4-FFF2-40B4-BE49-F238E27FC236}">
                <a16:creationId xmlns:a16="http://schemas.microsoft.com/office/drawing/2014/main" id="{DBD5A5F2-B892-7B24-C4FB-4F441707C8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298322"/>
              </p:ext>
            </p:extLst>
          </p:nvPr>
        </p:nvGraphicFramePr>
        <p:xfrm>
          <a:off x="6506293" y="1618760"/>
          <a:ext cx="4917056" cy="2953236"/>
        </p:xfrm>
        <a:graphic>
          <a:graphicData uri="http://schemas.openxmlformats.org/drawingml/2006/table">
            <a:tbl>
              <a:tblPr/>
              <a:tblGrid>
                <a:gridCol w="903132">
                  <a:extLst>
                    <a:ext uri="{9D8B030D-6E8A-4147-A177-3AD203B41FA5}">
                      <a16:colId xmlns:a16="http://schemas.microsoft.com/office/drawing/2014/main" val="2833054614"/>
                    </a:ext>
                  </a:extLst>
                </a:gridCol>
                <a:gridCol w="993927">
                  <a:extLst>
                    <a:ext uri="{9D8B030D-6E8A-4147-A177-3AD203B41FA5}">
                      <a16:colId xmlns:a16="http://schemas.microsoft.com/office/drawing/2014/main" val="943906072"/>
                    </a:ext>
                  </a:extLst>
                </a:gridCol>
                <a:gridCol w="977927">
                  <a:extLst>
                    <a:ext uri="{9D8B030D-6E8A-4147-A177-3AD203B41FA5}">
                      <a16:colId xmlns:a16="http://schemas.microsoft.com/office/drawing/2014/main" val="268467300"/>
                    </a:ext>
                  </a:extLst>
                </a:gridCol>
                <a:gridCol w="1030071">
                  <a:extLst>
                    <a:ext uri="{9D8B030D-6E8A-4147-A177-3AD203B41FA5}">
                      <a16:colId xmlns:a16="http://schemas.microsoft.com/office/drawing/2014/main" val="2818841893"/>
                    </a:ext>
                  </a:extLst>
                </a:gridCol>
                <a:gridCol w="1011999">
                  <a:extLst>
                    <a:ext uri="{9D8B030D-6E8A-4147-A177-3AD203B41FA5}">
                      <a16:colId xmlns:a16="http://schemas.microsoft.com/office/drawing/2014/main" val="2986221593"/>
                    </a:ext>
                  </a:extLst>
                </a:gridCol>
              </a:tblGrid>
              <a:tr h="627909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Rok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Objem aktív (mil. EUR)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Zmena aktív (mil. EUR)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Čisté predaje (mil. EUR)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Zhodnotenie (mil. EUR)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0602644"/>
                  </a:ext>
                </a:extLst>
              </a:tr>
              <a:tr h="257179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10 213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609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449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8465450"/>
                  </a:ext>
                </a:extLst>
              </a:tr>
              <a:tr h="257179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12 469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2 256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1 512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744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8909465"/>
                  </a:ext>
                </a:extLst>
              </a:tr>
              <a:tr h="257179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11 663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-806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465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-1 271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7073255"/>
                  </a:ext>
                </a:extLst>
              </a:tr>
              <a:tr h="257179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12 732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1 069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176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893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2334531"/>
                  </a:ext>
                </a:extLst>
              </a:tr>
              <a:tr h="257179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14 778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2 046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768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1 278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7155620"/>
                  </a:ext>
                </a:extLst>
              </a:tr>
              <a:tr h="257179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16 979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2 200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1 032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1 168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0466333"/>
                  </a:ext>
                </a:extLst>
              </a:tr>
              <a:tr h="267895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4/2026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17 788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809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311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499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8285127"/>
                  </a:ext>
                </a:extLst>
              </a:tr>
              <a:tr h="257179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Spolu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k-SK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8 184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4 713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3 472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2629456"/>
                  </a:ext>
                </a:extLst>
              </a:tr>
              <a:tr h="257179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Podiel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k-SK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sk-SK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58%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42%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0558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8593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75A004-01CA-4C18-A767-AF481E61C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2334"/>
          </a:xfrm>
        </p:spPr>
        <p:txBody>
          <a:bodyPr>
            <a:normAutofit/>
          </a:bodyPr>
          <a:lstStyle/>
          <a:p>
            <a:r>
              <a:rPr lang="sk-SK" sz="2400" dirty="0">
                <a:latin typeface="+mn-lt"/>
              </a:rPr>
              <a:t>Zloženie aktív v podielových fondoch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903E20FF-4574-48DF-8C27-FC8DEBC66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BCD5A-59EF-425C-AC8A-27967CFF5F76}" type="slidenum">
              <a:rPr lang="sk-SK" sz="1400" smtClean="0"/>
              <a:pPr/>
              <a:t>7</a:t>
            </a:fld>
            <a:endParaRPr lang="sk-SK" sz="1400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B6BA2ED7-995F-2DF2-5A44-48D784D47C28}"/>
              </a:ext>
            </a:extLst>
          </p:cNvPr>
          <p:cNvSpPr txBox="1"/>
          <p:nvPr/>
        </p:nvSpPr>
        <p:spPr>
          <a:xfrm>
            <a:off x="841011" y="1300771"/>
            <a:ext cx="2572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Rozloženie podľa tried</a:t>
            </a: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6F2DCCF8-1F22-89E4-D866-A3E66E02B619}"/>
              </a:ext>
            </a:extLst>
          </p:cNvPr>
          <p:cNvSpPr txBox="1"/>
          <p:nvPr/>
        </p:nvSpPr>
        <p:spPr>
          <a:xfrm>
            <a:off x="7352944" y="1407460"/>
            <a:ext cx="4150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Zmena oproti predchádzajúcemu roku</a:t>
            </a:r>
          </a:p>
        </p:txBody>
      </p:sp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21B4CB42-763E-AAB2-7242-391C8CB297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5418613"/>
              </p:ext>
            </p:extLst>
          </p:nvPr>
        </p:nvGraphicFramePr>
        <p:xfrm>
          <a:off x="3119629" y="1991297"/>
          <a:ext cx="3773639" cy="3802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21B4CB42-763E-AAB2-7242-391C8CB297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9673822"/>
              </p:ext>
            </p:extLst>
          </p:nvPr>
        </p:nvGraphicFramePr>
        <p:xfrm>
          <a:off x="182189" y="1670103"/>
          <a:ext cx="3992996" cy="3802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D306E8C0-E8E2-AF64-B7B3-83D8576662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3382351"/>
              </p:ext>
            </p:extLst>
          </p:nvPr>
        </p:nvGraphicFramePr>
        <p:xfrm>
          <a:off x="6893268" y="1866058"/>
          <a:ext cx="4357689" cy="3662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BlokTextu 4">
            <a:extLst>
              <a:ext uri="{FF2B5EF4-FFF2-40B4-BE49-F238E27FC236}">
                <a16:creationId xmlns:a16="http://schemas.microsoft.com/office/drawing/2014/main" id="{EE388702-BE64-5108-0133-2FDBD6346306}"/>
              </a:ext>
            </a:extLst>
          </p:cNvPr>
          <p:cNvSpPr txBox="1"/>
          <p:nvPr/>
        </p:nvSpPr>
        <p:spPr>
          <a:xfrm>
            <a:off x="621888" y="5486901"/>
            <a:ext cx="10881714" cy="40011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C00000"/>
                </a:solidFill>
              </a:defRPr>
            </a:lvl1pPr>
          </a:lstStyle>
          <a:p>
            <a:r>
              <a:rPr lang="sk-SK" dirty="0"/>
              <a:t>Stav ku koncu apríla 2026: Akciové 36,4%, Zmiešané 30,4%, Realitné 18,9%, Dlhopisové 12,7%</a:t>
            </a:r>
          </a:p>
        </p:txBody>
      </p:sp>
    </p:spTree>
    <p:extLst>
      <p:ext uri="{BB962C8B-B14F-4D97-AF65-F5344CB8AC3E}">
        <p14:creationId xmlns:p14="http://schemas.microsoft.com/office/powerpoint/2010/main" val="2753496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75A004-01CA-4C18-A767-AF481E61C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8194"/>
            <a:ext cx="10515600" cy="1325563"/>
          </a:xfrm>
        </p:spPr>
        <p:txBody>
          <a:bodyPr>
            <a:normAutofit/>
          </a:bodyPr>
          <a:lstStyle/>
          <a:p>
            <a:r>
              <a:rPr lang="sk-SK" sz="2400" dirty="0">
                <a:latin typeface="+mn-lt"/>
              </a:rPr>
              <a:t>Pravidelné investície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903E20FF-4574-48DF-8C27-FC8DEBC66E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45093" y="6297243"/>
            <a:ext cx="2743200" cy="365125"/>
          </a:xfrm>
        </p:spPr>
        <p:txBody>
          <a:bodyPr/>
          <a:lstStyle/>
          <a:p>
            <a:pPr algn="r"/>
            <a:fld id="{19DBCD5A-59EF-425C-AC8A-27967CFF5F76}" type="slidenum">
              <a:rPr lang="sk-SK" sz="1400" smtClean="0"/>
              <a:pPr algn="r"/>
              <a:t>8</a:t>
            </a:fld>
            <a:endParaRPr lang="sk-SK" sz="1400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E9070BB8-6579-4C9D-B7F8-E911D7FF669D}"/>
              </a:ext>
            </a:extLst>
          </p:cNvPr>
          <p:cNvSpPr txBox="1"/>
          <p:nvPr/>
        </p:nvSpPr>
        <p:spPr>
          <a:xfrm>
            <a:off x="6203949" y="4648189"/>
            <a:ext cx="44720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Aktíva v pravidelných investíciách stále rastú.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Tempo rastu </a:t>
            </a:r>
            <a:r>
              <a:rPr lang="sk-SK"/>
              <a:t>sa mierne </a:t>
            </a:r>
            <a:r>
              <a:rPr lang="sk-SK" dirty="0"/>
              <a:t>spomalilo.</a:t>
            </a:r>
          </a:p>
        </p:txBody>
      </p:sp>
      <p:graphicFrame>
        <p:nvGraphicFramePr>
          <p:cNvPr id="7" name="Tabuľka 6">
            <a:extLst>
              <a:ext uri="{FF2B5EF4-FFF2-40B4-BE49-F238E27FC236}">
                <a16:creationId xmlns:a16="http://schemas.microsoft.com/office/drawing/2014/main" id="{C73E37A8-98E6-A2E5-C194-CA7B41063A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8262501"/>
              </p:ext>
            </p:extLst>
          </p:nvPr>
        </p:nvGraphicFramePr>
        <p:xfrm>
          <a:off x="6203950" y="1184846"/>
          <a:ext cx="4076700" cy="2849880"/>
        </p:xfrm>
        <a:graphic>
          <a:graphicData uri="http://schemas.openxmlformats.org/drawingml/2006/table">
            <a:tbl>
              <a:tblPr/>
              <a:tblGrid>
                <a:gridCol w="889000">
                  <a:extLst>
                    <a:ext uri="{9D8B030D-6E8A-4147-A177-3AD203B41FA5}">
                      <a16:colId xmlns:a16="http://schemas.microsoft.com/office/drawing/2014/main" val="2318511402"/>
                    </a:ext>
                  </a:extLst>
                </a:gridCol>
                <a:gridCol w="1231900">
                  <a:extLst>
                    <a:ext uri="{9D8B030D-6E8A-4147-A177-3AD203B41FA5}">
                      <a16:colId xmlns:a16="http://schemas.microsoft.com/office/drawing/2014/main" val="207236675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038115563"/>
                    </a:ext>
                  </a:extLst>
                </a:gridCol>
                <a:gridCol w="939800">
                  <a:extLst>
                    <a:ext uri="{9D8B030D-6E8A-4147-A177-3AD203B41FA5}">
                      <a16:colId xmlns:a16="http://schemas.microsoft.com/office/drawing/2014/main" val="3377944063"/>
                    </a:ext>
                  </a:extLst>
                </a:gridCol>
              </a:tblGrid>
              <a:tr h="797303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Rok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Aktíva v pravidelných investíciách (mil. EUR)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Celkové aktíva vo fondoch (mil. EUR)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Podiel PI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3628372"/>
                  </a:ext>
                </a:extLst>
              </a:tr>
              <a:tr h="20356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546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8 323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6,6%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4238931"/>
                  </a:ext>
                </a:extLst>
              </a:tr>
              <a:tr h="20356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655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8 378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7,8%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766107"/>
                  </a:ext>
                </a:extLst>
              </a:tr>
              <a:tr h="20356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1 005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9 604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10,5%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4831205"/>
                  </a:ext>
                </a:extLst>
              </a:tr>
              <a:tr h="20356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1 151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10 213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11,3%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7783075"/>
                  </a:ext>
                </a:extLst>
              </a:tr>
              <a:tr h="20356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1 549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12 469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12,4%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804628"/>
                  </a:ext>
                </a:extLst>
              </a:tr>
              <a:tr h="20356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1 640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11 663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14,1%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4209052"/>
                  </a:ext>
                </a:extLst>
              </a:tr>
              <a:tr h="20356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2 160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12 732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17,0%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172146"/>
                  </a:ext>
                </a:extLst>
              </a:tr>
              <a:tr h="20356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2 748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14 778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18,6%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322714"/>
                  </a:ext>
                </a:extLst>
              </a:tr>
              <a:tr h="20356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1H2025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2 905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15 168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19,2%</a:t>
                      </a:r>
                    </a:p>
                  </a:txBody>
                  <a:tcPr marL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7451300"/>
                  </a:ext>
                </a:extLst>
              </a:tr>
            </a:tbl>
          </a:graphicData>
        </a:graphic>
      </p:graphicFrame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9CF749D1-27BC-43E5-A443-847D4247A1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7699411"/>
              </p:ext>
            </p:extLst>
          </p:nvPr>
        </p:nvGraphicFramePr>
        <p:xfrm>
          <a:off x="838199" y="1297243"/>
          <a:ext cx="4674079" cy="2532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Graf 10">
            <a:extLst>
              <a:ext uri="{FF2B5EF4-FFF2-40B4-BE49-F238E27FC236}">
                <a16:creationId xmlns:a16="http://schemas.microsoft.com/office/drawing/2014/main" id="{3538EC5F-7E74-B3D5-A27A-B944245A8E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3975458"/>
              </p:ext>
            </p:extLst>
          </p:nvPr>
        </p:nvGraphicFramePr>
        <p:xfrm>
          <a:off x="838199" y="3830128"/>
          <a:ext cx="4674079" cy="22126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81716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75A004-01CA-4C18-A767-AF481E61C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8194"/>
            <a:ext cx="10515600" cy="1138479"/>
          </a:xfrm>
        </p:spPr>
        <p:txBody>
          <a:bodyPr>
            <a:normAutofit/>
          </a:bodyPr>
          <a:lstStyle/>
          <a:p>
            <a:r>
              <a:rPr lang="sk-SK" sz="2400" dirty="0">
                <a:latin typeface="+mn-lt"/>
              </a:rPr>
              <a:t>Pravidelné investície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903E20FF-4574-48DF-8C27-FC8DEBC66E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455999" y="6374881"/>
            <a:ext cx="2743200" cy="365125"/>
          </a:xfrm>
        </p:spPr>
        <p:txBody>
          <a:bodyPr/>
          <a:lstStyle/>
          <a:p>
            <a:pPr algn="r"/>
            <a:fld id="{19DBCD5A-59EF-425C-AC8A-27967CFF5F76}" type="slidenum">
              <a:rPr lang="sk-SK" sz="1400" smtClean="0"/>
              <a:pPr algn="r"/>
              <a:t>9</a:t>
            </a:fld>
            <a:endParaRPr lang="sk-SK" sz="1400" dirty="0"/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2761A5C8-67B2-43C9-82C4-22100795946F}"/>
              </a:ext>
            </a:extLst>
          </p:cNvPr>
          <p:cNvSpPr txBox="1"/>
          <p:nvPr/>
        </p:nvSpPr>
        <p:spPr>
          <a:xfrm>
            <a:off x="838200" y="4685093"/>
            <a:ext cx="10102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Priemerná mesačná splátka v pravidelných investíciách vzrástla za posledný rok na 65 EUR, čo je približne o 10 EUR viac ako minulý rok.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Mesačný prílev do fondov z pravidelných investícií je aktuálne 77,5 mil. EUR, čo predstavuje 930 mil. EUR ročne.</a:t>
            </a:r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9642722C-8214-0E5E-03F0-23133DA308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4568099"/>
              </p:ext>
            </p:extLst>
          </p:nvPr>
        </p:nvGraphicFramePr>
        <p:xfrm>
          <a:off x="838199" y="1324365"/>
          <a:ext cx="4958751" cy="3014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28462465-7B9D-409A-BCD6-46A19626EE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5406597"/>
              </p:ext>
            </p:extLst>
          </p:nvPr>
        </p:nvGraphicFramePr>
        <p:xfrm>
          <a:off x="5981656" y="1337699"/>
          <a:ext cx="4958751" cy="3001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60384934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 2013 – 2022">
  <a:themeElements>
    <a:clrScheme name="Motív Office 2013 –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ív Office 2013 –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Office 2013 –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2013 –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–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–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 2013 –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–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–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 2013 –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–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–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2013 –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–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–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 2013 –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–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–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 2013 –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–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–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 2013 –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–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–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 2013 –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–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–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 2013 –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–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–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 2013 –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–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–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 2013 –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–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–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12482</TotalTime>
  <Words>882</Words>
  <Application>Microsoft Office PowerPoint</Application>
  <PresentationFormat>Širokouhlá</PresentationFormat>
  <Paragraphs>289</Paragraphs>
  <Slides>11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11</vt:i4>
      </vt:variant>
    </vt:vector>
  </HeadingPairs>
  <TitlesOfParts>
    <vt:vector size="16" baseType="lpstr">
      <vt:lpstr>Arial</vt:lpstr>
      <vt:lpstr>Barlow</vt:lpstr>
      <vt:lpstr>Calibri</vt:lpstr>
      <vt:lpstr>Calibri Light</vt:lpstr>
      <vt:lpstr>Motív Office 2013 – 2022</vt:lpstr>
      <vt:lpstr>Prezentácia programu PowerPoint</vt:lpstr>
      <vt:lpstr>Slovenská asociácia správcovských spoločností (SASS)</vt:lpstr>
      <vt:lpstr>Finančné aktíva domácností ku koncu roka 2025</vt:lpstr>
      <vt:lpstr>Vývoj čistých predajov fondov na Slovensku v rokoch 2019 až 2025</vt:lpstr>
      <vt:lpstr>Čisté predaje fondov v rokoch 2021 až 2025 podľa triedy aktív</vt:lpstr>
      <vt:lpstr>Vývoj aktív vo fondoch v SR v rokoch 2019 - 2025</vt:lpstr>
      <vt:lpstr>Zloženie aktív v podielových fondoch</vt:lpstr>
      <vt:lpstr>Pravidelné investície</vt:lpstr>
      <vt:lpstr>Pravidelné investície</vt:lpstr>
      <vt:lpstr>Výkonnosti fondov podľa tried aktív </vt:lpstr>
      <vt:lpstr>Priemerné mesačné výkonnosti fondov predávaných na Slovensku</vt:lpstr>
    </vt:vector>
  </TitlesOfParts>
  <Company>Tatra banka a.s.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Roman Vlcek</dc:creator>
  <cp:lastModifiedBy>Roman Vlček</cp:lastModifiedBy>
  <cp:revision>46</cp:revision>
  <dcterms:created xsi:type="dcterms:W3CDTF">2021-01-21T10:50:06Z</dcterms:created>
  <dcterms:modified xsi:type="dcterms:W3CDTF">2026-05-20T07:57:22Z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a6524ed-fb1a-49fd-bafe-15c5e5ffd047_Enabled">
    <vt:lpwstr>true</vt:lpwstr>
  </property>
  <property fmtid="{D5CDD505-2E9C-101B-9397-08002B2CF9AE}" pid="3" name="MSIP_Label_2a6524ed-fb1a-49fd-bafe-15c5e5ffd047_SetDate">
    <vt:lpwstr>2021-01-21T10:50:06Z</vt:lpwstr>
  </property>
  <property fmtid="{D5CDD505-2E9C-101B-9397-08002B2CF9AE}" pid="4" name="MSIP_Label_2a6524ed-fb1a-49fd-bafe-15c5e5ffd047_Method">
    <vt:lpwstr>Standard</vt:lpwstr>
  </property>
  <property fmtid="{D5CDD505-2E9C-101B-9397-08002B2CF9AE}" pid="5" name="MSIP_Label_2a6524ed-fb1a-49fd-bafe-15c5e5ffd047_Name">
    <vt:lpwstr>Internal</vt:lpwstr>
  </property>
  <property fmtid="{D5CDD505-2E9C-101B-9397-08002B2CF9AE}" pid="6" name="MSIP_Label_2a6524ed-fb1a-49fd-bafe-15c5e5ffd047_SiteId">
    <vt:lpwstr>9b511fda-f0b1-43a5-b06e-1e720f64520a</vt:lpwstr>
  </property>
  <property fmtid="{D5CDD505-2E9C-101B-9397-08002B2CF9AE}" pid="7" name="MSIP_Label_2a6524ed-fb1a-49fd-bafe-15c5e5ffd047_ActionId">
    <vt:lpwstr>41a455a4-9cfb-40a0-94cb-0545e501ab9d</vt:lpwstr>
  </property>
  <property fmtid="{D5CDD505-2E9C-101B-9397-08002B2CF9AE}" pid="8" name="MSIP_Label_2a6524ed-fb1a-49fd-bafe-15c5e5ffd047_ContentBits">
    <vt:lpwstr>0</vt:lpwstr>
  </property>
</Properties>
</file>