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076138760" r:id="rId5"/>
    <p:sldId id="2076138761" r:id="rId6"/>
    <p:sldId id="2104" r:id="rId7"/>
    <p:sldId id="2076138763" r:id="rId8"/>
    <p:sldId id="2076138764" r:id="rId9"/>
    <p:sldId id="2076138765" r:id="rId10"/>
    <p:sldId id="2076138766" r:id="rId11"/>
    <p:sldId id="2076138767" r:id="rId12"/>
    <p:sldId id="2076138768" r:id="rId13"/>
    <p:sldId id="2076138769" r:id="rId14"/>
    <p:sldId id="2076138770" r:id="rId15"/>
    <p:sldId id="2076138774" r:id="rId16"/>
    <p:sldId id="2076138772" r:id="rId17"/>
    <p:sldId id="2076138773" r:id="rId18"/>
    <p:sldId id="2076138775" r:id="rId19"/>
    <p:sldId id="275" r:id="rId20"/>
  </p:sldIdLst>
  <p:sldSz cx="12192000" cy="6858000"/>
  <p:notesSz cx="6858000" cy="9144000"/>
  <p:embeddedFontLst>
    <p:embeddedFont>
      <p:font typeface="Frutiger LT Pro 45 Light" panose="020B0403030504020204" pitchFamily="34" charset="-18"/>
      <p:regular r:id="rId23"/>
    </p:embeddedFont>
    <p:embeddedFont>
      <p:font typeface="Montserrat" panose="00000500000000000000" pitchFamily="2" charset="-18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URW DIN Cond Demi" panose="00000700000000000000" charset="-18"/>
      <p:regular r:id="rId30"/>
      <p:bold r:id="rId31"/>
      <p:italic r:id="rId32"/>
      <p:boldItalic r:id="rId3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A3991C-94A6-1DF6-0966-291FAB399414}" name="Václav Hájek" initials="VH" userId="S::vaclav.hajek@conseq.cz::c45aca04-4402-43c5-970b-3676680efa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113AA-27CE-4445-909E-B83D5754306E}" v="1" dt="2026-05-20T15:41:37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07" autoAdjust="0"/>
  </p:normalViewPr>
  <p:slideViewPr>
    <p:cSldViewPr snapToGrid="0">
      <p:cViewPr varScale="1">
        <p:scale>
          <a:sx n="57" d="100"/>
          <a:sy n="57" d="100"/>
        </p:scale>
        <p:origin x="992" y="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661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Macek" userId="a5944136-a17e-470e-9c53-bd17565d736d" providerId="ADAL" clId="{CEFEF666-620A-4496-A385-19DD8EF4BC48}"/>
    <pc:docChg chg="modSld">
      <pc:chgData name="Jan Macek" userId="a5944136-a17e-470e-9c53-bd17565d736d" providerId="ADAL" clId="{CEFEF666-620A-4496-A385-19DD8EF4BC48}" dt="2026-05-20T15:41:37.472" v="16" actId="20577"/>
      <pc:docMkLst>
        <pc:docMk/>
      </pc:docMkLst>
      <pc:sldChg chg="modSp mod">
        <pc:chgData name="Jan Macek" userId="a5944136-a17e-470e-9c53-bd17565d736d" providerId="ADAL" clId="{CEFEF666-620A-4496-A385-19DD8EF4BC48}" dt="2026-05-20T15:29:13.384" v="13" actId="1076"/>
        <pc:sldMkLst>
          <pc:docMk/>
          <pc:sldMk cId="2140289465" sldId="275"/>
        </pc:sldMkLst>
        <pc:spChg chg="mod">
          <ac:chgData name="Jan Macek" userId="a5944136-a17e-470e-9c53-bd17565d736d" providerId="ADAL" clId="{CEFEF666-620A-4496-A385-19DD8EF4BC48}" dt="2026-05-20T15:29:13.384" v="13" actId="1076"/>
          <ac:spMkLst>
            <pc:docMk/>
            <pc:sldMk cId="2140289465" sldId="275"/>
            <ac:spMk id="2" creationId="{6C4F4F59-0C09-0218-876F-6225A26EE44C}"/>
          </ac:spMkLst>
        </pc:spChg>
      </pc:sldChg>
      <pc:sldChg chg="modNotesTx">
        <pc:chgData name="Jan Macek" userId="a5944136-a17e-470e-9c53-bd17565d736d" providerId="ADAL" clId="{CEFEF666-620A-4496-A385-19DD8EF4BC48}" dt="2026-05-20T15:28:04.455" v="1" actId="6549"/>
        <pc:sldMkLst>
          <pc:docMk/>
          <pc:sldMk cId="1690652922" sldId="2104"/>
        </pc:sldMkLst>
      </pc:sldChg>
      <pc:sldChg chg="modNotesTx">
        <pc:chgData name="Jan Macek" userId="a5944136-a17e-470e-9c53-bd17565d736d" providerId="ADAL" clId="{CEFEF666-620A-4496-A385-19DD8EF4BC48}" dt="2026-05-20T15:27:56.983" v="0" actId="6549"/>
        <pc:sldMkLst>
          <pc:docMk/>
          <pc:sldMk cId="893327903" sldId="2076138761"/>
        </pc:sldMkLst>
      </pc:sldChg>
      <pc:sldChg chg="modNotesTx">
        <pc:chgData name="Jan Macek" userId="a5944136-a17e-470e-9c53-bd17565d736d" providerId="ADAL" clId="{CEFEF666-620A-4496-A385-19DD8EF4BC48}" dt="2026-05-20T15:28:09.507" v="2" actId="6549"/>
        <pc:sldMkLst>
          <pc:docMk/>
          <pc:sldMk cId="3479300575" sldId="2076138763"/>
        </pc:sldMkLst>
      </pc:sldChg>
      <pc:sldChg chg="modNotesTx">
        <pc:chgData name="Jan Macek" userId="a5944136-a17e-470e-9c53-bd17565d736d" providerId="ADAL" clId="{CEFEF666-620A-4496-A385-19DD8EF4BC48}" dt="2026-05-20T15:28:12.930" v="3" actId="6549"/>
        <pc:sldMkLst>
          <pc:docMk/>
          <pc:sldMk cId="726034944" sldId="2076138764"/>
        </pc:sldMkLst>
      </pc:sldChg>
      <pc:sldChg chg="modSp mod modNotesTx">
        <pc:chgData name="Jan Macek" userId="a5944136-a17e-470e-9c53-bd17565d736d" providerId="ADAL" clId="{CEFEF666-620A-4496-A385-19DD8EF4BC48}" dt="2026-05-20T15:38:45.639" v="15" actId="20577"/>
        <pc:sldMkLst>
          <pc:docMk/>
          <pc:sldMk cId="1052240833" sldId="2076138765"/>
        </pc:sldMkLst>
        <pc:spChg chg="mod">
          <ac:chgData name="Jan Macek" userId="a5944136-a17e-470e-9c53-bd17565d736d" providerId="ADAL" clId="{CEFEF666-620A-4496-A385-19DD8EF4BC48}" dt="2026-05-20T15:38:45.639" v="15" actId="20577"/>
          <ac:spMkLst>
            <pc:docMk/>
            <pc:sldMk cId="1052240833" sldId="2076138765"/>
            <ac:spMk id="2" creationId="{E651A26D-D1D0-F78E-254E-C0E5A22FB15D}"/>
          </ac:spMkLst>
        </pc:spChg>
      </pc:sldChg>
      <pc:sldChg chg="modNotesTx">
        <pc:chgData name="Jan Macek" userId="a5944136-a17e-470e-9c53-bd17565d736d" providerId="ADAL" clId="{CEFEF666-620A-4496-A385-19DD8EF4BC48}" dt="2026-05-20T15:28:25.090" v="5" actId="6549"/>
        <pc:sldMkLst>
          <pc:docMk/>
          <pc:sldMk cId="1555768497" sldId="2076138766"/>
        </pc:sldMkLst>
      </pc:sldChg>
      <pc:sldChg chg="modNotesTx">
        <pc:chgData name="Jan Macek" userId="a5944136-a17e-470e-9c53-bd17565d736d" providerId="ADAL" clId="{CEFEF666-620A-4496-A385-19DD8EF4BC48}" dt="2026-05-20T15:28:28.316" v="6" actId="6549"/>
        <pc:sldMkLst>
          <pc:docMk/>
          <pc:sldMk cId="4281181076" sldId="2076138767"/>
        </pc:sldMkLst>
      </pc:sldChg>
      <pc:sldChg chg="modSp mod modNotesTx">
        <pc:chgData name="Jan Macek" userId="a5944136-a17e-470e-9c53-bd17565d736d" providerId="ADAL" clId="{CEFEF666-620A-4496-A385-19DD8EF4BC48}" dt="2026-05-20T15:37:58.300" v="14" actId="6549"/>
        <pc:sldMkLst>
          <pc:docMk/>
          <pc:sldMk cId="3957244693" sldId="2076138768"/>
        </pc:sldMkLst>
        <pc:spChg chg="mod">
          <ac:chgData name="Jan Macek" userId="a5944136-a17e-470e-9c53-bd17565d736d" providerId="ADAL" clId="{CEFEF666-620A-4496-A385-19DD8EF4BC48}" dt="2026-05-20T15:37:58.300" v="14" actId="6549"/>
          <ac:spMkLst>
            <pc:docMk/>
            <pc:sldMk cId="3957244693" sldId="2076138768"/>
            <ac:spMk id="2" creationId="{A7B64D5F-4B2B-9DB0-F75E-A5F71EA065CB}"/>
          </ac:spMkLst>
        </pc:spChg>
      </pc:sldChg>
      <pc:sldChg chg="modNotesTx">
        <pc:chgData name="Jan Macek" userId="a5944136-a17e-470e-9c53-bd17565d736d" providerId="ADAL" clId="{CEFEF666-620A-4496-A385-19DD8EF4BC48}" dt="2026-05-20T15:28:38.207" v="8" actId="6549"/>
        <pc:sldMkLst>
          <pc:docMk/>
          <pc:sldMk cId="2542440713" sldId="2076138769"/>
        </pc:sldMkLst>
      </pc:sldChg>
      <pc:sldChg chg="modSp modNotesTx">
        <pc:chgData name="Jan Macek" userId="a5944136-a17e-470e-9c53-bd17565d736d" providerId="ADAL" clId="{CEFEF666-620A-4496-A385-19DD8EF4BC48}" dt="2026-05-20T15:41:37.472" v="16" actId="20577"/>
        <pc:sldMkLst>
          <pc:docMk/>
          <pc:sldMk cId="4025559638" sldId="2076138770"/>
        </pc:sldMkLst>
        <pc:graphicFrameChg chg="mod">
          <ac:chgData name="Jan Macek" userId="a5944136-a17e-470e-9c53-bd17565d736d" providerId="ADAL" clId="{CEFEF666-620A-4496-A385-19DD8EF4BC48}" dt="2026-05-20T15:41:37.472" v="16" actId="20577"/>
          <ac:graphicFrameMkLst>
            <pc:docMk/>
            <pc:sldMk cId="4025559638" sldId="2076138770"/>
            <ac:graphicFrameMk id="3" creationId="{6D2193B9-3206-4D81-BF62-9EDA7D7775C4}"/>
          </ac:graphicFrameMkLst>
        </pc:graphicFrameChg>
      </pc:sldChg>
      <pc:sldChg chg="modNotesTx">
        <pc:chgData name="Jan Macek" userId="a5944136-a17e-470e-9c53-bd17565d736d" providerId="ADAL" clId="{CEFEF666-620A-4496-A385-19DD8EF4BC48}" dt="2026-05-20T15:28:51.136" v="11" actId="6549"/>
        <pc:sldMkLst>
          <pc:docMk/>
          <pc:sldMk cId="1915914352" sldId="2076138772"/>
        </pc:sldMkLst>
      </pc:sldChg>
      <pc:sldChg chg="modNotesTx">
        <pc:chgData name="Jan Macek" userId="a5944136-a17e-470e-9c53-bd17565d736d" providerId="ADAL" clId="{CEFEF666-620A-4496-A385-19DD8EF4BC48}" dt="2026-05-20T15:28:55.002" v="12" actId="6549"/>
        <pc:sldMkLst>
          <pc:docMk/>
          <pc:sldMk cId="1398470901" sldId="2076138773"/>
        </pc:sldMkLst>
      </pc:sldChg>
      <pc:sldChg chg="modNotesTx">
        <pc:chgData name="Jan Macek" userId="a5944136-a17e-470e-9c53-bd17565d736d" providerId="ADAL" clId="{CEFEF666-620A-4496-A385-19DD8EF4BC48}" dt="2026-05-20T15:28:45.622" v="10" actId="6549"/>
        <pc:sldMkLst>
          <pc:docMk/>
          <pc:sldMk cId="2420668386" sldId="20761387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.macek\Downloads\dluhopisy-nove-evropy-alokace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qas-my.sharepoint.com/personal/jan_macek_conseq_cz/Documents/Konference%20AKAT-SASS%20prezentace/data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Struktura úspor domácností</a:t>
            </a:r>
            <a:r>
              <a:rPr lang="cs-CZ" sz="2800" baseline="0" dirty="0"/>
              <a:t> (ČR, 2024)</a:t>
            </a:r>
            <a:endParaRPr lang="cs-CZ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8E-45EB-954D-20D542F11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'AKAT-typy fondů'!$A$23:$A$30</c:f>
              <c:strCache>
                <c:ptCount val="8"/>
                <c:pt idx="0">
                  <c:v>Kotované akcie</c:v>
                </c:pt>
                <c:pt idx="1">
                  <c:v>Dluhové cenné papíry</c:v>
                </c:pt>
                <c:pt idx="2">
                  <c:v>Investiční fondy</c:v>
                </c:pt>
                <c:pt idx="3">
                  <c:v>Životní pojištění</c:v>
                </c:pt>
                <c:pt idx="4">
                  <c:v>Penzijní fondy</c:v>
                </c:pt>
                <c:pt idx="5">
                  <c:v>Stavební spoření</c:v>
                </c:pt>
                <c:pt idx="6">
                  <c:v>Termínované vklady</c:v>
                </c:pt>
                <c:pt idx="7">
                  <c:v>Netermínované vklady</c:v>
                </c:pt>
              </c:strCache>
            </c:strRef>
          </c:cat>
          <c:val>
            <c:numRef>
              <c:f>'AKAT-typy fondů'!$B$23:$B$30</c:f>
              <c:numCache>
                <c:formatCode>0.0%</c:formatCode>
                <c:ptCount val="8"/>
                <c:pt idx="0">
                  <c:v>3.7999999999999999E-2</c:v>
                </c:pt>
                <c:pt idx="1">
                  <c:v>4.3999999999999997E-2</c:v>
                </c:pt>
                <c:pt idx="2">
                  <c:v>0.20300000000000001</c:v>
                </c:pt>
                <c:pt idx="3">
                  <c:v>3.5000000000000003E-2</c:v>
                </c:pt>
                <c:pt idx="4">
                  <c:v>8.4000000000000005E-2</c:v>
                </c:pt>
                <c:pt idx="5">
                  <c:v>4.2000000000000003E-2</c:v>
                </c:pt>
                <c:pt idx="6">
                  <c:v>9.5000000000000001E-2</c:v>
                </c:pt>
                <c:pt idx="7">
                  <c:v>0.45900000000000002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E-45EB-954D-20D542F11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168991"/>
        <c:axId val="516169471"/>
      </c:barChart>
      <c:catAx>
        <c:axId val="516168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6169471"/>
        <c:crosses val="autoZero"/>
        <c:auto val="1"/>
        <c:lblAlgn val="ctr"/>
        <c:lblOffset val="100"/>
        <c:noMultiLvlLbl val="0"/>
      </c:catAx>
      <c:valAx>
        <c:axId val="516169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6168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iTraxx</a:t>
            </a:r>
            <a:r>
              <a:rPr lang="cs-CZ" sz="1600" b="1" baseline="0" dirty="0">
                <a:solidFill>
                  <a:schemeClr val="bg1">
                    <a:lumMod val="50000"/>
                  </a:schemeClr>
                </a:solidFill>
              </a:rPr>
              <a:t> CDS (EUR HY)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'EUR HY spready'!$B$1</c:f>
              <c:strCache>
                <c:ptCount val="1"/>
                <c:pt idx="0">
                  <c:v>HY spread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'EUR HY spready'!$A$2:$A$3685</c:f>
              <c:numCache>
                <c:formatCode>yyyy</c:formatCode>
                <c:ptCount val="3684"/>
                <c:pt idx="0">
                  <c:v>40795</c:v>
                </c:pt>
                <c:pt idx="1">
                  <c:v>40798</c:v>
                </c:pt>
                <c:pt idx="2">
                  <c:v>40799</c:v>
                </c:pt>
                <c:pt idx="3">
                  <c:v>40800</c:v>
                </c:pt>
                <c:pt idx="4">
                  <c:v>40801</c:v>
                </c:pt>
                <c:pt idx="5">
                  <c:v>40802</c:v>
                </c:pt>
                <c:pt idx="6">
                  <c:v>40805</c:v>
                </c:pt>
                <c:pt idx="7">
                  <c:v>40828</c:v>
                </c:pt>
                <c:pt idx="8">
                  <c:v>40829</c:v>
                </c:pt>
                <c:pt idx="9">
                  <c:v>40830</c:v>
                </c:pt>
                <c:pt idx="10">
                  <c:v>40833</c:v>
                </c:pt>
                <c:pt idx="11">
                  <c:v>40834</c:v>
                </c:pt>
                <c:pt idx="12">
                  <c:v>40835</c:v>
                </c:pt>
                <c:pt idx="13">
                  <c:v>40836</c:v>
                </c:pt>
                <c:pt idx="14">
                  <c:v>40837</c:v>
                </c:pt>
                <c:pt idx="15">
                  <c:v>40840</c:v>
                </c:pt>
                <c:pt idx="16">
                  <c:v>40841</c:v>
                </c:pt>
                <c:pt idx="17">
                  <c:v>40842</c:v>
                </c:pt>
                <c:pt idx="18">
                  <c:v>40843</c:v>
                </c:pt>
                <c:pt idx="19">
                  <c:v>40844</c:v>
                </c:pt>
                <c:pt idx="20">
                  <c:v>40847</c:v>
                </c:pt>
                <c:pt idx="21">
                  <c:v>40848</c:v>
                </c:pt>
                <c:pt idx="22">
                  <c:v>40849</c:v>
                </c:pt>
                <c:pt idx="23">
                  <c:v>40850</c:v>
                </c:pt>
                <c:pt idx="24">
                  <c:v>40851</c:v>
                </c:pt>
                <c:pt idx="25">
                  <c:v>40854</c:v>
                </c:pt>
                <c:pt idx="26">
                  <c:v>40855</c:v>
                </c:pt>
                <c:pt idx="27">
                  <c:v>40856</c:v>
                </c:pt>
                <c:pt idx="28">
                  <c:v>40857</c:v>
                </c:pt>
                <c:pt idx="29">
                  <c:v>40858</c:v>
                </c:pt>
                <c:pt idx="30">
                  <c:v>40861</c:v>
                </c:pt>
                <c:pt idx="31">
                  <c:v>40862</c:v>
                </c:pt>
                <c:pt idx="32">
                  <c:v>40863</c:v>
                </c:pt>
                <c:pt idx="33">
                  <c:v>40864</c:v>
                </c:pt>
                <c:pt idx="34">
                  <c:v>40865</c:v>
                </c:pt>
                <c:pt idx="35">
                  <c:v>40868</c:v>
                </c:pt>
                <c:pt idx="36">
                  <c:v>40869</c:v>
                </c:pt>
                <c:pt idx="37">
                  <c:v>40870</c:v>
                </c:pt>
                <c:pt idx="38">
                  <c:v>40871</c:v>
                </c:pt>
                <c:pt idx="39">
                  <c:v>40872</c:v>
                </c:pt>
                <c:pt idx="40">
                  <c:v>40875</c:v>
                </c:pt>
                <c:pt idx="41">
                  <c:v>40876</c:v>
                </c:pt>
                <c:pt idx="42">
                  <c:v>40877</c:v>
                </c:pt>
                <c:pt idx="43">
                  <c:v>40878</c:v>
                </c:pt>
                <c:pt idx="44">
                  <c:v>40879</c:v>
                </c:pt>
                <c:pt idx="45">
                  <c:v>40882</c:v>
                </c:pt>
                <c:pt idx="46">
                  <c:v>40883</c:v>
                </c:pt>
                <c:pt idx="47">
                  <c:v>40884</c:v>
                </c:pt>
                <c:pt idx="48">
                  <c:v>40885</c:v>
                </c:pt>
                <c:pt idx="49">
                  <c:v>40886</c:v>
                </c:pt>
                <c:pt idx="50">
                  <c:v>40889</c:v>
                </c:pt>
                <c:pt idx="51">
                  <c:v>40890</c:v>
                </c:pt>
                <c:pt idx="52">
                  <c:v>40891</c:v>
                </c:pt>
                <c:pt idx="53">
                  <c:v>40892</c:v>
                </c:pt>
                <c:pt idx="54">
                  <c:v>40893</c:v>
                </c:pt>
                <c:pt idx="55">
                  <c:v>40896</c:v>
                </c:pt>
                <c:pt idx="56">
                  <c:v>40897</c:v>
                </c:pt>
                <c:pt idx="57">
                  <c:v>40898</c:v>
                </c:pt>
                <c:pt idx="58">
                  <c:v>40899</c:v>
                </c:pt>
                <c:pt idx="59">
                  <c:v>40900</c:v>
                </c:pt>
                <c:pt idx="60">
                  <c:v>40904</c:v>
                </c:pt>
                <c:pt idx="61">
                  <c:v>40905</c:v>
                </c:pt>
                <c:pt idx="62">
                  <c:v>40906</c:v>
                </c:pt>
                <c:pt idx="63">
                  <c:v>40907</c:v>
                </c:pt>
                <c:pt idx="64">
                  <c:v>40910</c:v>
                </c:pt>
                <c:pt idx="65">
                  <c:v>40911</c:v>
                </c:pt>
                <c:pt idx="66">
                  <c:v>40912</c:v>
                </c:pt>
                <c:pt idx="67">
                  <c:v>40913</c:v>
                </c:pt>
                <c:pt idx="68">
                  <c:v>40914</c:v>
                </c:pt>
                <c:pt idx="69">
                  <c:v>40917</c:v>
                </c:pt>
                <c:pt idx="70">
                  <c:v>40918</c:v>
                </c:pt>
                <c:pt idx="71">
                  <c:v>40919</c:v>
                </c:pt>
                <c:pt idx="72">
                  <c:v>40920</c:v>
                </c:pt>
                <c:pt idx="73">
                  <c:v>40921</c:v>
                </c:pt>
                <c:pt idx="74">
                  <c:v>40924</c:v>
                </c:pt>
                <c:pt idx="75">
                  <c:v>40925</c:v>
                </c:pt>
                <c:pt idx="76">
                  <c:v>40926</c:v>
                </c:pt>
                <c:pt idx="77">
                  <c:v>40927</c:v>
                </c:pt>
                <c:pt idx="78">
                  <c:v>40928</c:v>
                </c:pt>
                <c:pt idx="79">
                  <c:v>40931</c:v>
                </c:pt>
                <c:pt idx="80">
                  <c:v>40932</c:v>
                </c:pt>
                <c:pt idx="81">
                  <c:v>40933</c:v>
                </c:pt>
                <c:pt idx="82">
                  <c:v>40934</c:v>
                </c:pt>
                <c:pt idx="83">
                  <c:v>40935</c:v>
                </c:pt>
                <c:pt idx="84">
                  <c:v>40938</c:v>
                </c:pt>
                <c:pt idx="85">
                  <c:v>40939</c:v>
                </c:pt>
                <c:pt idx="86">
                  <c:v>40940</c:v>
                </c:pt>
                <c:pt idx="87">
                  <c:v>40941</c:v>
                </c:pt>
                <c:pt idx="88">
                  <c:v>40942</c:v>
                </c:pt>
                <c:pt idx="89">
                  <c:v>40945</c:v>
                </c:pt>
                <c:pt idx="90">
                  <c:v>40946</c:v>
                </c:pt>
                <c:pt idx="91">
                  <c:v>40947</c:v>
                </c:pt>
                <c:pt idx="92">
                  <c:v>40948</c:v>
                </c:pt>
                <c:pt idx="93">
                  <c:v>40949</c:v>
                </c:pt>
                <c:pt idx="94">
                  <c:v>40952</c:v>
                </c:pt>
                <c:pt idx="95">
                  <c:v>40953</c:v>
                </c:pt>
                <c:pt idx="96">
                  <c:v>40954</c:v>
                </c:pt>
                <c:pt idx="97">
                  <c:v>40955</c:v>
                </c:pt>
                <c:pt idx="98">
                  <c:v>40956</c:v>
                </c:pt>
                <c:pt idx="99">
                  <c:v>40959</c:v>
                </c:pt>
                <c:pt idx="100">
                  <c:v>40960</c:v>
                </c:pt>
                <c:pt idx="101">
                  <c:v>40961</c:v>
                </c:pt>
                <c:pt idx="102">
                  <c:v>40962</c:v>
                </c:pt>
                <c:pt idx="103">
                  <c:v>40963</c:v>
                </c:pt>
                <c:pt idx="104">
                  <c:v>40966</c:v>
                </c:pt>
                <c:pt idx="105">
                  <c:v>40967</c:v>
                </c:pt>
                <c:pt idx="106">
                  <c:v>40968</c:v>
                </c:pt>
                <c:pt idx="107">
                  <c:v>40969</c:v>
                </c:pt>
                <c:pt idx="108">
                  <c:v>40970</c:v>
                </c:pt>
                <c:pt idx="109">
                  <c:v>40973</c:v>
                </c:pt>
                <c:pt idx="110">
                  <c:v>40974</c:v>
                </c:pt>
                <c:pt idx="111">
                  <c:v>40975</c:v>
                </c:pt>
                <c:pt idx="112">
                  <c:v>40976</c:v>
                </c:pt>
                <c:pt idx="113">
                  <c:v>40977</c:v>
                </c:pt>
                <c:pt idx="114">
                  <c:v>40980</c:v>
                </c:pt>
                <c:pt idx="115">
                  <c:v>40981</c:v>
                </c:pt>
                <c:pt idx="116">
                  <c:v>40982</c:v>
                </c:pt>
                <c:pt idx="117">
                  <c:v>40983</c:v>
                </c:pt>
                <c:pt idx="118">
                  <c:v>40984</c:v>
                </c:pt>
                <c:pt idx="119">
                  <c:v>40987</c:v>
                </c:pt>
                <c:pt idx="120">
                  <c:v>40988</c:v>
                </c:pt>
                <c:pt idx="121">
                  <c:v>40989</c:v>
                </c:pt>
                <c:pt idx="122">
                  <c:v>40990</c:v>
                </c:pt>
                <c:pt idx="123">
                  <c:v>40991</c:v>
                </c:pt>
                <c:pt idx="124">
                  <c:v>40994</c:v>
                </c:pt>
                <c:pt idx="125">
                  <c:v>40995</c:v>
                </c:pt>
                <c:pt idx="126">
                  <c:v>40996</c:v>
                </c:pt>
                <c:pt idx="127">
                  <c:v>40997</c:v>
                </c:pt>
                <c:pt idx="128">
                  <c:v>40998</c:v>
                </c:pt>
                <c:pt idx="129">
                  <c:v>41001</c:v>
                </c:pt>
                <c:pt idx="130">
                  <c:v>41002</c:v>
                </c:pt>
                <c:pt idx="131">
                  <c:v>41003</c:v>
                </c:pt>
                <c:pt idx="132">
                  <c:v>41004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  <c:pt idx="137">
                  <c:v>41015</c:v>
                </c:pt>
                <c:pt idx="138">
                  <c:v>41016</c:v>
                </c:pt>
                <c:pt idx="139">
                  <c:v>41017</c:v>
                </c:pt>
                <c:pt idx="140">
                  <c:v>41018</c:v>
                </c:pt>
                <c:pt idx="141">
                  <c:v>41019</c:v>
                </c:pt>
                <c:pt idx="142">
                  <c:v>41022</c:v>
                </c:pt>
                <c:pt idx="143">
                  <c:v>41023</c:v>
                </c:pt>
                <c:pt idx="144">
                  <c:v>41024</c:v>
                </c:pt>
                <c:pt idx="145">
                  <c:v>41025</c:v>
                </c:pt>
                <c:pt idx="146">
                  <c:v>41026</c:v>
                </c:pt>
                <c:pt idx="147">
                  <c:v>41029</c:v>
                </c:pt>
                <c:pt idx="148">
                  <c:v>41030</c:v>
                </c:pt>
                <c:pt idx="149">
                  <c:v>41031</c:v>
                </c:pt>
                <c:pt idx="150">
                  <c:v>41032</c:v>
                </c:pt>
                <c:pt idx="151">
                  <c:v>41033</c:v>
                </c:pt>
                <c:pt idx="152">
                  <c:v>41036</c:v>
                </c:pt>
                <c:pt idx="153">
                  <c:v>41037</c:v>
                </c:pt>
                <c:pt idx="154">
                  <c:v>41038</c:v>
                </c:pt>
                <c:pt idx="155">
                  <c:v>41039</c:v>
                </c:pt>
                <c:pt idx="156">
                  <c:v>41040</c:v>
                </c:pt>
                <c:pt idx="157">
                  <c:v>41043</c:v>
                </c:pt>
                <c:pt idx="158">
                  <c:v>41044</c:v>
                </c:pt>
                <c:pt idx="159">
                  <c:v>41045</c:v>
                </c:pt>
                <c:pt idx="160">
                  <c:v>41046</c:v>
                </c:pt>
                <c:pt idx="161">
                  <c:v>41047</c:v>
                </c:pt>
                <c:pt idx="162">
                  <c:v>41050</c:v>
                </c:pt>
                <c:pt idx="163">
                  <c:v>41051</c:v>
                </c:pt>
                <c:pt idx="164">
                  <c:v>41052</c:v>
                </c:pt>
                <c:pt idx="165">
                  <c:v>41053</c:v>
                </c:pt>
                <c:pt idx="166">
                  <c:v>41054</c:v>
                </c:pt>
                <c:pt idx="167">
                  <c:v>41057</c:v>
                </c:pt>
                <c:pt idx="168">
                  <c:v>41058</c:v>
                </c:pt>
                <c:pt idx="169">
                  <c:v>41059</c:v>
                </c:pt>
                <c:pt idx="170">
                  <c:v>41060</c:v>
                </c:pt>
                <c:pt idx="171">
                  <c:v>41061</c:v>
                </c:pt>
                <c:pt idx="172">
                  <c:v>41066</c:v>
                </c:pt>
                <c:pt idx="173">
                  <c:v>41067</c:v>
                </c:pt>
                <c:pt idx="174">
                  <c:v>41068</c:v>
                </c:pt>
                <c:pt idx="175">
                  <c:v>41071</c:v>
                </c:pt>
                <c:pt idx="176">
                  <c:v>41072</c:v>
                </c:pt>
                <c:pt idx="177">
                  <c:v>41073</c:v>
                </c:pt>
                <c:pt idx="178">
                  <c:v>41074</c:v>
                </c:pt>
                <c:pt idx="179">
                  <c:v>41075</c:v>
                </c:pt>
                <c:pt idx="180">
                  <c:v>41078</c:v>
                </c:pt>
                <c:pt idx="181">
                  <c:v>41079</c:v>
                </c:pt>
                <c:pt idx="182">
                  <c:v>41080</c:v>
                </c:pt>
                <c:pt idx="183">
                  <c:v>41081</c:v>
                </c:pt>
                <c:pt idx="184">
                  <c:v>41082</c:v>
                </c:pt>
                <c:pt idx="185">
                  <c:v>41085</c:v>
                </c:pt>
                <c:pt idx="186">
                  <c:v>41086</c:v>
                </c:pt>
                <c:pt idx="187">
                  <c:v>41087</c:v>
                </c:pt>
                <c:pt idx="188">
                  <c:v>41088</c:v>
                </c:pt>
                <c:pt idx="189">
                  <c:v>41089</c:v>
                </c:pt>
                <c:pt idx="190">
                  <c:v>41092</c:v>
                </c:pt>
                <c:pt idx="191">
                  <c:v>41093</c:v>
                </c:pt>
                <c:pt idx="192">
                  <c:v>41094</c:v>
                </c:pt>
                <c:pt idx="193">
                  <c:v>41095</c:v>
                </c:pt>
                <c:pt idx="194">
                  <c:v>41096</c:v>
                </c:pt>
                <c:pt idx="195">
                  <c:v>41099</c:v>
                </c:pt>
                <c:pt idx="196">
                  <c:v>41100</c:v>
                </c:pt>
                <c:pt idx="197">
                  <c:v>41101</c:v>
                </c:pt>
                <c:pt idx="198">
                  <c:v>41102</c:v>
                </c:pt>
                <c:pt idx="199">
                  <c:v>41103</c:v>
                </c:pt>
                <c:pt idx="200">
                  <c:v>41106</c:v>
                </c:pt>
                <c:pt idx="201">
                  <c:v>41107</c:v>
                </c:pt>
                <c:pt idx="202">
                  <c:v>41108</c:v>
                </c:pt>
                <c:pt idx="203">
                  <c:v>41109</c:v>
                </c:pt>
                <c:pt idx="204">
                  <c:v>41110</c:v>
                </c:pt>
                <c:pt idx="205">
                  <c:v>41113</c:v>
                </c:pt>
                <c:pt idx="206">
                  <c:v>41114</c:v>
                </c:pt>
                <c:pt idx="207">
                  <c:v>41115</c:v>
                </c:pt>
                <c:pt idx="208">
                  <c:v>41116</c:v>
                </c:pt>
                <c:pt idx="209">
                  <c:v>41117</c:v>
                </c:pt>
                <c:pt idx="210">
                  <c:v>41120</c:v>
                </c:pt>
                <c:pt idx="211">
                  <c:v>41121</c:v>
                </c:pt>
                <c:pt idx="212">
                  <c:v>41122</c:v>
                </c:pt>
                <c:pt idx="213">
                  <c:v>41123</c:v>
                </c:pt>
                <c:pt idx="214">
                  <c:v>41124</c:v>
                </c:pt>
                <c:pt idx="215">
                  <c:v>41127</c:v>
                </c:pt>
                <c:pt idx="216">
                  <c:v>41128</c:v>
                </c:pt>
                <c:pt idx="217">
                  <c:v>41129</c:v>
                </c:pt>
                <c:pt idx="218">
                  <c:v>41130</c:v>
                </c:pt>
                <c:pt idx="219">
                  <c:v>41131</c:v>
                </c:pt>
                <c:pt idx="220">
                  <c:v>41134</c:v>
                </c:pt>
                <c:pt idx="221">
                  <c:v>41135</c:v>
                </c:pt>
                <c:pt idx="222">
                  <c:v>41136</c:v>
                </c:pt>
                <c:pt idx="223">
                  <c:v>41157</c:v>
                </c:pt>
                <c:pt idx="224">
                  <c:v>41158</c:v>
                </c:pt>
                <c:pt idx="225">
                  <c:v>41159</c:v>
                </c:pt>
                <c:pt idx="226">
                  <c:v>41162</c:v>
                </c:pt>
                <c:pt idx="227">
                  <c:v>41163</c:v>
                </c:pt>
                <c:pt idx="228">
                  <c:v>41164</c:v>
                </c:pt>
                <c:pt idx="229">
                  <c:v>41165</c:v>
                </c:pt>
                <c:pt idx="230">
                  <c:v>41166</c:v>
                </c:pt>
                <c:pt idx="231">
                  <c:v>41169</c:v>
                </c:pt>
                <c:pt idx="232">
                  <c:v>41170</c:v>
                </c:pt>
                <c:pt idx="233">
                  <c:v>41171</c:v>
                </c:pt>
                <c:pt idx="234">
                  <c:v>41172</c:v>
                </c:pt>
                <c:pt idx="235">
                  <c:v>41173</c:v>
                </c:pt>
                <c:pt idx="236">
                  <c:v>41176</c:v>
                </c:pt>
                <c:pt idx="237">
                  <c:v>41177</c:v>
                </c:pt>
                <c:pt idx="238">
                  <c:v>41178</c:v>
                </c:pt>
                <c:pt idx="239">
                  <c:v>41179</c:v>
                </c:pt>
                <c:pt idx="240">
                  <c:v>41180</c:v>
                </c:pt>
                <c:pt idx="241">
                  <c:v>41183</c:v>
                </c:pt>
                <c:pt idx="242">
                  <c:v>41184</c:v>
                </c:pt>
                <c:pt idx="243">
                  <c:v>41185</c:v>
                </c:pt>
                <c:pt idx="244">
                  <c:v>41186</c:v>
                </c:pt>
                <c:pt idx="245">
                  <c:v>41187</c:v>
                </c:pt>
                <c:pt idx="246">
                  <c:v>41190</c:v>
                </c:pt>
                <c:pt idx="247">
                  <c:v>41191</c:v>
                </c:pt>
                <c:pt idx="248">
                  <c:v>41192</c:v>
                </c:pt>
                <c:pt idx="249">
                  <c:v>41193</c:v>
                </c:pt>
                <c:pt idx="250">
                  <c:v>41194</c:v>
                </c:pt>
                <c:pt idx="251">
                  <c:v>41197</c:v>
                </c:pt>
                <c:pt idx="252">
                  <c:v>41198</c:v>
                </c:pt>
                <c:pt idx="253">
                  <c:v>41199</c:v>
                </c:pt>
                <c:pt idx="254">
                  <c:v>41200</c:v>
                </c:pt>
                <c:pt idx="255">
                  <c:v>41201</c:v>
                </c:pt>
                <c:pt idx="256">
                  <c:v>41204</c:v>
                </c:pt>
                <c:pt idx="257">
                  <c:v>41205</c:v>
                </c:pt>
                <c:pt idx="258">
                  <c:v>41206</c:v>
                </c:pt>
                <c:pt idx="259">
                  <c:v>41207</c:v>
                </c:pt>
                <c:pt idx="260">
                  <c:v>41208</c:v>
                </c:pt>
                <c:pt idx="261">
                  <c:v>41211</c:v>
                </c:pt>
                <c:pt idx="262">
                  <c:v>41212</c:v>
                </c:pt>
                <c:pt idx="263">
                  <c:v>41213</c:v>
                </c:pt>
                <c:pt idx="264">
                  <c:v>41214</c:v>
                </c:pt>
                <c:pt idx="265">
                  <c:v>41215</c:v>
                </c:pt>
                <c:pt idx="266">
                  <c:v>41218</c:v>
                </c:pt>
                <c:pt idx="267">
                  <c:v>41219</c:v>
                </c:pt>
                <c:pt idx="268">
                  <c:v>41220</c:v>
                </c:pt>
                <c:pt idx="269">
                  <c:v>41221</c:v>
                </c:pt>
                <c:pt idx="270">
                  <c:v>41222</c:v>
                </c:pt>
                <c:pt idx="271">
                  <c:v>41225</c:v>
                </c:pt>
                <c:pt idx="272">
                  <c:v>41226</c:v>
                </c:pt>
                <c:pt idx="273">
                  <c:v>41227</c:v>
                </c:pt>
                <c:pt idx="274">
                  <c:v>41228</c:v>
                </c:pt>
                <c:pt idx="275">
                  <c:v>41229</c:v>
                </c:pt>
                <c:pt idx="276">
                  <c:v>41232</c:v>
                </c:pt>
                <c:pt idx="277">
                  <c:v>41233</c:v>
                </c:pt>
                <c:pt idx="278">
                  <c:v>41234</c:v>
                </c:pt>
                <c:pt idx="279">
                  <c:v>41235</c:v>
                </c:pt>
                <c:pt idx="280">
                  <c:v>41236</c:v>
                </c:pt>
                <c:pt idx="281">
                  <c:v>41239</c:v>
                </c:pt>
                <c:pt idx="282">
                  <c:v>41240</c:v>
                </c:pt>
                <c:pt idx="283">
                  <c:v>41241</c:v>
                </c:pt>
                <c:pt idx="284">
                  <c:v>41242</c:v>
                </c:pt>
                <c:pt idx="285">
                  <c:v>41243</c:v>
                </c:pt>
                <c:pt idx="286">
                  <c:v>41246</c:v>
                </c:pt>
                <c:pt idx="287">
                  <c:v>41247</c:v>
                </c:pt>
                <c:pt idx="288">
                  <c:v>41248</c:v>
                </c:pt>
                <c:pt idx="289">
                  <c:v>41249</c:v>
                </c:pt>
                <c:pt idx="290">
                  <c:v>41250</c:v>
                </c:pt>
                <c:pt idx="291">
                  <c:v>41253</c:v>
                </c:pt>
                <c:pt idx="292">
                  <c:v>41254</c:v>
                </c:pt>
                <c:pt idx="293">
                  <c:v>41255</c:v>
                </c:pt>
                <c:pt idx="294">
                  <c:v>41256</c:v>
                </c:pt>
                <c:pt idx="295">
                  <c:v>41257</c:v>
                </c:pt>
                <c:pt idx="296">
                  <c:v>41260</c:v>
                </c:pt>
                <c:pt idx="297">
                  <c:v>41261</c:v>
                </c:pt>
                <c:pt idx="298">
                  <c:v>41262</c:v>
                </c:pt>
                <c:pt idx="299">
                  <c:v>41263</c:v>
                </c:pt>
                <c:pt idx="300">
                  <c:v>41264</c:v>
                </c:pt>
                <c:pt idx="301">
                  <c:v>41267</c:v>
                </c:pt>
                <c:pt idx="302">
                  <c:v>41270</c:v>
                </c:pt>
                <c:pt idx="303">
                  <c:v>41271</c:v>
                </c:pt>
                <c:pt idx="304">
                  <c:v>41274</c:v>
                </c:pt>
                <c:pt idx="305">
                  <c:v>41276</c:v>
                </c:pt>
                <c:pt idx="306">
                  <c:v>41277</c:v>
                </c:pt>
                <c:pt idx="307">
                  <c:v>41278</c:v>
                </c:pt>
                <c:pt idx="308">
                  <c:v>41281</c:v>
                </c:pt>
                <c:pt idx="309">
                  <c:v>41282</c:v>
                </c:pt>
                <c:pt idx="310">
                  <c:v>41283</c:v>
                </c:pt>
                <c:pt idx="311">
                  <c:v>41284</c:v>
                </c:pt>
                <c:pt idx="312">
                  <c:v>41285</c:v>
                </c:pt>
                <c:pt idx="313">
                  <c:v>41288</c:v>
                </c:pt>
                <c:pt idx="314">
                  <c:v>41289</c:v>
                </c:pt>
                <c:pt idx="315">
                  <c:v>41290</c:v>
                </c:pt>
                <c:pt idx="316">
                  <c:v>41291</c:v>
                </c:pt>
                <c:pt idx="317">
                  <c:v>41292</c:v>
                </c:pt>
                <c:pt idx="318">
                  <c:v>41295</c:v>
                </c:pt>
                <c:pt idx="319">
                  <c:v>41296</c:v>
                </c:pt>
                <c:pt idx="320">
                  <c:v>41297</c:v>
                </c:pt>
                <c:pt idx="321">
                  <c:v>41298</c:v>
                </c:pt>
                <c:pt idx="322">
                  <c:v>41299</c:v>
                </c:pt>
                <c:pt idx="323">
                  <c:v>41302</c:v>
                </c:pt>
                <c:pt idx="324">
                  <c:v>41303</c:v>
                </c:pt>
                <c:pt idx="325">
                  <c:v>41304</c:v>
                </c:pt>
                <c:pt idx="326">
                  <c:v>41305</c:v>
                </c:pt>
                <c:pt idx="327">
                  <c:v>41306</c:v>
                </c:pt>
                <c:pt idx="328">
                  <c:v>41309</c:v>
                </c:pt>
                <c:pt idx="329">
                  <c:v>41310</c:v>
                </c:pt>
                <c:pt idx="330">
                  <c:v>41311</c:v>
                </c:pt>
                <c:pt idx="331">
                  <c:v>41312</c:v>
                </c:pt>
                <c:pt idx="332">
                  <c:v>41313</c:v>
                </c:pt>
                <c:pt idx="333">
                  <c:v>41316</c:v>
                </c:pt>
                <c:pt idx="334">
                  <c:v>41317</c:v>
                </c:pt>
                <c:pt idx="335">
                  <c:v>41318</c:v>
                </c:pt>
                <c:pt idx="336">
                  <c:v>41319</c:v>
                </c:pt>
                <c:pt idx="337">
                  <c:v>41320</c:v>
                </c:pt>
                <c:pt idx="338">
                  <c:v>41323</c:v>
                </c:pt>
                <c:pt idx="339">
                  <c:v>41324</c:v>
                </c:pt>
                <c:pt idx="340">
                  <c:v>41325</c:v>
                </c:pt>
                <c:pt idx="341">
                  <c:v>41326</c:v>
                </c:pt>
                <c:pt idx="342">
                  <c:v>41327</c:v>
                </c:pt>
                <c:pt idx="343">
                  <c:v>41330</c:v>
                </c:pt>
                <c:pt idx="344">
                  <c:v>41331</c:v>
                </c:pt>
                <c:pt idx="345">
                  <c:v>41332</c:v>
                </c:pt>
                <c:pt idx="346">
                  <c:v>41333</c:v>
                </c:pt>
                <c:pt idx="347">
                  <c:v>41334</c:v>
                </c:pt>
                <c:pt idx="348">
                  <c:v>41337</c:v>
                </c:pt>
                <c:pt idx="349">
                  <c:v>41338</c:v>
                </c:pt>
                <c:pt idx="350">
                  <c:v>41339</c:v>
                </c:pt>
                <c:pt idx="351">
                  <c:v>41340</c:v>
                </c:pt>
                <c:pt idx="352">
                  <c:v>41341</c:v>
                </c:pt>
                <c:pt idx="353">
                  <c:v>41344</c:v>
                </c:pt>
                <c:pt idx="354">
                  <c:v>41345</c:v>
                </c:pt>
                <c:pt idx="355">
                  <c:v>41346</c:v>
                </c:pt>
                <c:pt idx="356">
                  <c:v>41347</c:v>
                </c:pt>
                <c:pt idx="357">
                  <c:v>41348</c:v>
                </c:pt>
                <c:pt idx="358">
                  <c:v>41351</c:v>
                </c:pt>
                <c:pt idx="359">
                  <c:v>41352</c:v>
                </c:pt>
                <c:pt idx="360">
                  <c:v>41353</c:v>
                </c:pt>
                <c:pt idx="361">
                  <c:v>41354</c:v>
                </c:pt>
                <c:pt idx="362">
                  <c:v>41355</c:v>
                </c:pt>
                <c:pt idx="363">
                  <c:v>41358</c:v>
                </c:pt>
                <c:pt idx="364">
                  <c:v>41359</c:v>
                </c:pt>
                <c:pt idx="365">
                  <c:v>41360</c:v>
                </c:pt>
                <c:pt idx="366">
                  <c:v>41361</c:v>
                </c:pt>
                <c:pt idx="367">
                  <c:v>41366</c:v>
                </c:pt>
                <c:pt idx="368">
                  <c:v>41367</c:v>
                </c:pt>
                <c:pt idx="369">
                  <c:v>41368</c:v>
                </c:pt>
                <c:pt idx="370">
                  <c:v>41369</c:v>
                </c:pt>
                <c:pt idx="371">
                  <c:v>41372</c:v>
                </c:pt>
                <c:pt idx="372">
                  <c:v>41373</c:v>
                </c:pt>
                <c:pt idx="373">
                  <c:v>41374</c:v>
                </c:pt>
                <c:pt idx="374">
                  <c:v>41375</c:v>
                </c:pt>
                <c:pt idx="375">
                  <c:v>41376</c:v>
                </c:pt>
                <c:pt idx="376">
                  <c:v>41379</c:v>
                </c:pt>
                <c:pt idx="377">
                  <c:v>41380</c:v>
                </c:pt>
                <c:pt idx="378">
                  <c:v>41381</c:v>
                </c:pt>
                <c:pt idx="379">
                  <c:v>41382</c:v>
                </c:pt>
                <c:pt idx="380">
                  <c:v>41383</c:v>
                </c:pt>
                <c:pt idx="381">
                  <c:v>41386</c:v>
                </c:pt>
                <c:pt idx="382">
                  <c:v>41387</c:v>
                </c:pt>
                <c:pt idx="383">
                  <c:v>41388</c:v>
                </c:pt>
                <c:pt idx="384">
                  <c:v>41389</c:v>
                </c:pt>
                <c:pt idx="385">
                  <c:v>41390</c:v>
                </c:pt>
                <c:pt idx="386">
                  <c:v>41393</c:v>
                </c:pt>
                <c:pt idx="387">
                  <c:v>41394</c:v>
                </c:pt>
                <c:pt idx="388">
                  <c:v>41395</c:v>
                </c:pt>
                <c:pt idx="389">
                  <c:v>41396</c:v>
                </c:pt>
                <c:pt idx="390">
                  <c:v>41397</c:v>
                </c:pt>
                <c:pt idx="391">
                  <c:v>41401</c:v>
                </c:pt>
                <c:pt idx="392">
                  <c:v>41402</c:v>
                </c:pt>
                <c:pt idx="393">
                  <c:v>41403</c:v>
                </c:pt>
                <c:pt idx="394">
                  <c:v>41404</c:v>
                </c:pt>
                <c:pt idx="395">
                  <c:v>41407</c:v>
                </c:pt>
                <c:pt idx="396">
                  <c:v>41408</c:v>
                </c:pt>
                <c:pt idx="397">
                  <c:v>41409</c:v>
                </c:pt>
                <c:pt idx="398">
                  <c:v>41410</c:v>
                </c:pt>
                <c:pt idx="399">
                  <c:v>41411</c:v>
                </c:pt>
                <c:pt idx="400">
                  <c:v>41414</c:v>
                </c:pt>
                <c:pt idx="401">
                  <c:v>41415</c:v>
                </c:pt>
                <c:pt idx="402">
                  <c:v>41416</c:v>
                </c:pt>
                <c:pt idx="403">
                  <c:v>41417</c:v>
                </c:pt>
                <c:pt idx="404">
                  <c:v>41418</c:v>
                </c:pt>
                <c:pt idx="405">
                  <c:v>41422</c:v>
                </c:pt>
                <c:pt idx="406">
                  <c:v>41423</c:v>
                </c:pt>
                <c:pt idx="407">
                  <c:v>41424</c:v>
                </c:pt>
                <c:pt idx="408">
                  <c:v>41425</c:v>
                </c:pt>
                <c:pt idx="409">
                  <c:v>41428</c:v>
                </c:pt>
                <c:pt idx="410">
                  <c:v>41429</c:v>
                </c:pt>
                <c:pt idx="411">
                  <c:v>41430</c:v>
                </c:pt>
                <c:pt idx="412">
                  <c:v>41431</c:v>
                </c:pt>
                <c:pt idx="413">
                  <c:v>41432</c:v>
                </c:pt>
                <c:pt idx="414">
                  <c:v>41435</c:v>
                </c:pt>
                <c:pt idx="415">
                  <c:v>41436</c:v>
                </c:pt>
                <c:pt idx="416">
                  <c:v>41437</c:v>
                </c:pt>
                <c:pt idx="417">
                  <c:v>41438</c:v>
                </c:pt>
                <c:pt idx="418">
                  <c:v>41439</c:v>
                </c:pt>
                <c:pt idx="419">
                  <c:v>41442</c:v>
                </c:pt>
                <c:pt idx="420">
                  <c:v>41443</c:v>
                </c:pt>
                <c:pt idx="421">
                  <c:v>41444</c:v>
                </c:pt>
                <c:pt idx="422">
                  <c:v>41445</c:v>
                </c:pt>
                <c:pt idx="423">
                  <c:v>41446</c:v>
                </c:pt>
                <c:pt idx="424">
                  <c:v>41449</c:v>
                </c:pt>
                <c:pt idx="425">
                  <c:v>41450</c:v>
                </c:pt>
                <c:pt idx="426">
                  <c:v>41451</c:v>
                </c:pt>
                <c:pt idx="427">
                  <c:v>41452</c:v>
                </c:pt>
                <c:pt idx="428">
                  <c:v>41453</c:v>
                </c:pt>
                <c:pt idx="429">
                  <c:v>41456</c:v>
                </c:pt>
                <c:pt idx="430">
                  <c:v>41457</c:v>
                </c:pt>
                <c:pt idx="431">
                  <c:v>41458</c:v>
                </c:pt>
                <c:pt idx="432">
                  <c:v>41459</c:v>
                </c:pt>
                <c:pt idx="433">
                  <c:v>41460</c:v>
                </c:pt>
                <c:pt idx="434">
                  <c:v>41463</c:v>
                </c:pt>
                <c:pt idx="435">
                  <c:v>41464</c:v>
                </c:pt>
                <c:pt idx="436">
                  <c:v>41465</c:v>
                </c:pt>
                <c:pt idx="437">
                  <c:v>41466</c:v>
                </c:pt>
                <c:pt idx="438">
                  <c:v>41467</c:v>
                </c:pt>
                <c:pt idx="439">
                  <c:v>41470</c:v>
                </c:pt>
                <c:pt idx="440">
                  <c:v>41471</c:v>
                </c:pt>
                <c:pt idx="441">
                  <c:v>41472</c:v>
                </c:pt>
                <c:pt idx="442">
                  <c:v>41473</c:v>
                </c:pt>
                <c:pt idx="443">
                  <c:v>41474</c:v>
                </c:pt>
                <c:pt idx="444">
                  <c:v>41477</c:v>
                </c:pt>
                <c:pt idx="445">
                  <c:v>41478</c:v>
                </c:pt>
                <c:pt idx="446">
                  <c:v>41479</c:v>
                </c:pt>
                <c:pt idx="447">
                  <c:v>41480</c:v>
                </c:pt>
                <c:pt idx="448">
                  <c:v>41481</c:v>
                </c:pt>
                <c:pt idx="449">
                  <c:v>41484</c:v>
                </c:pt>
                <c:pt idx="450">
                  <c:v>41485</c:v>
                </c:pt>
                <c:pt idx="451">
                  <c:v>41486</c:v>
                </c:pt>
                <c:pt idx="452">
                  <c:v>41487</c:v>
                </c:pt>
                <c:pt idx="453">
                  <c:v>41488</c:v>
                </c:pt>
                <c:pt idx="454">
                  <c:v>41491</c:v>
                </c:pt>
                <c:pt idx="455">
                  <c:v>41492</c:v>
                </c:pt>
                <c:pt idx="456">
                  <c:v>41493</c:v>
                </c:pt>
                <c:pt idx="457">
                  <c:v>41494</c:v>
                </c:pt>
                <c:pt idx="458">
                  <c:v>41495</c:v>
                </c:pt>
                <c:pt idx="459">
                  <c:v>41498</c:v>
                </c:pt>
                <c:pt idx="460">
                  <c:v>41499</c:v>
                </c:pt>
                <c:pt idx="461">
                  <c:v>41500</c:v>
                </c:pt>
                <c:pt idx="462">
                  <c:v>41501</c:v>
                </c:pt>
                <c:pt idx="463">
                  <c:v>41502</c:v>
                </c:pt>
                <c:pt idx="464">
                  <c:v>41505</c:v>
                </c:pt>
                <c:pt idx="465">
                  <c:v>41506</c:v>
                </c:pt>
                <c:pt idx="466">
                  <c:v>41507</c:v>
                </c:pt>
                <c:pt idx="467">
                  <c:v>41508</c:v>
                </c:pt>
                <c:pt idx="468">
                  <c:v>41509</c:v>
                </c:pt>
                <c:pt idx="469">
                  <c:v>41513</c:v>
                </c:pt>
                <c:pt idx="470">
                  <c:v>41514</c:v>
                </c:pt>
                <c:pt idx="471">
                  <c:v>41515</c:v>
                </c:pt>
                <c:pt idx="472">
                  <c:v>41516</c:v>
                </c:pt>
                <c:pt idx="473">
                  <c:v>41519</c:v>
                </c:pt>
                <c:pt idx="474">
                  <c:v>41520</c:v>
                </c:pt>
                <c:pt idx="475">
                  <c:v>41521</c:v>
                </c:pt>
                <c:pt idx="476">
                  <c:v>41522</c:v>
                </c:pt>
                <c:pt idx="477">
                  <c:v>41523</c:v>
                </c:pt>
                <c:pt idx="478">
                  <c:v>41526</c:v>
                </c:pt>
                <c:pt idx="479">
                  <c:v>41527</c:v>
                </c:pt>
                <c:pt idx="480">
                  <c:v>41528</c:v>
                </c:pt>
                <c:pt idx="481">
                  <c:v>41529</c:v>
                </c:pt>
                <c:pt idx="482">
                  <c:v>41530</c:v>
                </c:pt>
                <c:pt idx="483">
                  <c:v>41533</c:v>
                </c:pt>
                <c:pt idx="484">
                  <c:v>41534</c:v>
                </c:pt>
                <c:pt idx="485">
                  <c:v>41535</c:v>
                </c:pt>
                <c:pt idx="486">
                  <c:v>41536</c:v>
                </c:pt>
                <c:pt idx="487">
                  <c:v>41537</c:v>
                </c:pt>
                <c:pt idx="488">
                  <c:v>41540</c:v>
                </c:pt>
                <c:pt idx="489">
                  <c:v>41541</c:v>
                </c:pt>
                <c:pt idx="490">
                  <c:v>41542</c:v>
                </c:pt>
                <c:pt idx="491">
                  <c:v>41543</c:v>
                </c:pt>
                <c:pt idx="492">
                  <c:v>41544</c:v>
                </c:pt>
                <c:pt idx="493">
                  <c:v>41547</c:v>
                </c:pt>
                <c:pt idx="494">
                  <c:v>41548</c:v>
                </c:pt>
                <c:pt idx="495">
                  <c:v>41549</c:v>
                </c:pt>
                <c:pt idx="496">
                  <c:v>41550</c:v>
                </c:pt>
                <c:pt idx="497">
                  <c:v>41551</c:v>
                </c:pt>
                <c:pt idx="498">
                  <c:v>41554</c:v>
                </c:pt>
                <c:pt idx="499">
                  <c:v>41555</c:v>
                </c:pt>
                <c:pt idx="500">
                  <c:v>41556</c:v>
                </c:pt>
                <c:pt idx="501">
                  <c:v>41557</c:v>
                </c:pt>
                <c:pt idx="502">
                  <c:v>41558</c:v>
                </c:pt>
                <c:pt idx="503">
                  <c:v>41561</c:v>
                </c:pt>
                <c:pt idx="504">
                  <c:v>41562</c:v>
                </c:pt>
                <c:pt idx="505">
                  <c:v>41563</c:v>
                </c:pt>
                <c:pt idx="506">
                  <c:v>41564</c:v>
                </c:pt>
                <c:pt idx="507">
                  <c:v>41565</c:v>
                </c:pt>
                <c:pt idx="508">
                  <c:v>41568</c:v>
                </c:pt>
                <c:pt idx="509">
                  <c:v>41569</c:v>
                </c:pt>
                <c:pt idx="510">
                  <c:v>41570</c:v>
                </c:pt>
                <c:pt idx="511">
                  <c:v>41571</c:v>
                </c:pt>
                <c:pt idx="512">
                  <c:v>41572</c:v>
                </c:pt>
                <c:pt idx="513">
                  <c:v>41575</c:v>
                </c:pt>
                <c:pt idx="514">
                  <c:v>41576</c:v>
                </c:pt>
                <c:pt idx="515">
                  <c:v>41577</c:v>
                </c:pt>
                <c:pt idx="516">
                  <c:v>41578</c:v>
                </c:pt>
                <c:pt idx="517">
                  <c:v>41579</c:v>
                </c:pt>
                <c:pt idx="518">
                  <c:v>41582</c:v>
                </c:pt>
                <c:pt idx="519">
                  <c:v>41583</c:v>
                </c:pt>
                <c:pt idx="520">
                  <c:v>41584</c:v>
                </c:pt>
                <c:pt idx="521">
                  <c:v>41585</c:v>
                </c:pt>
                <c:pt idx="522">
                  <c:v>41586</c:v>
                </c:pt>
                <c:pt idx="523">
                  <c:v>41589</c:v>
                </c:pt>
                <c:pt idx="524">
                  <c:v>41590</c:v>
                </c:pt>
                <c:pt idx="525">
                  <c:v>41591</c:v>
                </c:pt>
                <c:pt idx="526">
                  <c:v>41592</c:v>
                </c:pt>
                <c:pt idx="527">
                  <c:v>41593</c:v>
                </c:pt>
                <c:pt idx="528">
                  <c:v>41596</c:v>
                </c:pt>
                <c:pt idx="529">
                  <c:v>41597</c:v>
                </c:pt>
                <c:pt idx="530">
                  <c:v>41598</c:v>
                </c:pt>
                <c:pt idx="531">
                  <c:v>41599</c:v>
                </c:pt>
                <c:pt idx="532">
                  <c:v>41600</c:v>
                </c:pt>
                <c:pt idx="533">
                  <c:v>41603</c:v>
                </c:pt>
                <c:pt idx="534">
                  <c:v>41604</c:v>
                </c:pt>
                <c:pt idx="535">
                  <c:v>41605</c:v>
                </c:pt>
                <c:pt idx="536">
                  <c:v>41606</c:v>
                </c:pt>
                <c:pt idx="537">
                  <c:v>41607</c:v>
                </c:pt>
                <c:pt idx="538">
                  <c:v>41610</c:v>
                </c:pt>
                <c:pt idx="539">
                  <c:v>41611</c:v>
                </c:pt>
                <c:pt idx="540">
                  <c:v>41612</c:v>
                </c:pt>
                <c:pt idx="541">
                  <c:v>41613</c:v>
                </c:pt>
                <c:pt idx="542">
                  <c:v>41614</c:v>
                </c:pt>
                <c:pt idx="543">
                  <c:v>41617</c:v>
                </c:pt>
                <c:pt idx="544">
                  <c:v>41618</c:v>
                </c:pt>
                <c:pt idx="545">
                  <c:v>41619</c:v>
                </c:pt>
                <c:pt idx="546">
                  <c:v>41620</c:v>
                </c:pt>
                <c:pt idx="547">
                  <c:v>41621</c:v>
                </c:pt>
                <c:pt idx="548">
                  <c:v>41624</c:v>
                </c:pt>
                <c:pt idx="549">
                  <c:v>41625</c:v>
                </c:pt>
                <c:pt idx="550">
                  <c:v>41626</c:v>
                </c:pt>
                <c:pt idx="551">
                  <c:v>41627</c:v>
                </c:pt>
                <c:pt idx="552">
                  <c:v>41628</c:v>
                </c:pt>
                <c:pt idx="553">
                  <c:v>41631</c:v>
                </c:pt>
                <c:pt idx="554">
                  <c:v>41632</c:v>
                </c:pt>
                <c:pt idx="555">
                  <c:v>41635</c:v>
                </c:pt>
                <c:pt idx="556">
                  <c:v>41638</c:v>
                </c:pt>
                <c:pt idx="557">
                  <c:v>41639</c:v>
                </c:pt>
                <c:pt idx="558">
                  <c:v>41641</c:v>
                </c:pt>
                <c:pt idx="559">
                  <c:v>41642</c:v>
                </c:pt>
                <c:pt idx="560">
                  <c:v>41645</c:v>
                </c:pt>
                <c:pt idx="561">
                  <c:v>41646</c:v>
                </c:pt>
                <c:pt idx="562">
                  <c:v>41647</c:v>
                </c:pt>
                <c:pt idx="563">
                  <c:v>41648</c:v>
                </c:pt>
                <c:pt idx="564">
                  <c:v>41649</c:v>
                </c:pt>
                <c:pt idx="565">
                  <c:v>41652</c:v>
                </c:pt>
                <c:pt idx="566">
                  <c:v>41653</c:v>
                </c:pt>
                <c:pt idx="567">
                  <c:v>41654</c:v>
                </c:pt>
                <c:pt idx="568">
                  <c:v>41655</c:v>
                </c:pt>
                <c:pt idx="569">
                  <c:v>41656</c:v>
                </c:pt>
                <c:pt idx="570">
                  <c:v>41659</c:v>
                </c:pt>
                <c:pt idx="571">
                  <c:v>41660</c:v>
                </c:pt>
                <c:pt idx="572">
                  <c:v>41661</c:v>
                </c:pt>
                <c:pt idx="573">
                  <c:v>41662</c:v>
                </c:pt>
                <c:pt idx="574">
                  <c:v>41663</c:v>
                </c:pt>
                <c:pt idx="575">
                  <c:v>41666</c:v>
                </c:pt>
                <c:pt idx="576">
                  <c:v>41667</c:v>
                </c:pt>
                <c:pt idx="577">
                  <c:v>41668</c:v>
                </c:pt>
                <c:pt idx="578">
                  <c:v>41669</c:v>
                </c:pt>
                <c:pt idx="579">
                  <c:v>41670</c:v>
                </c:pt>
                <c:pt idx="580">
                  <c:v>41673</c:v>
                </c:pt>
                <c:pt idx="581">
                  <c:v>41674</c:v>
                </c:pt>
                <c:pt idx="582">
                  <c:v>41675</c:v>
                </c:pt>
                <c:pt idx="583">
                  <c:v>41676</c:v>
                </c:pt>
                <c:pt idx="584">
                  <c:v>41677</c:v>
                </c:pt>
                <c:pt idx="585">
                  <c:v>41680</c:v>
                </c:pt>
                <c:pt idx="586">
                  <c:v>41681</c:v>
                </c:pt>
                <c:pt idx="587">
                  <c:v>41682</c:v>
                </c:pt>
                <c:pt idx="588">
                  <c:v>41683</c:v>
                </c:pt>
                <c:pt idx="589">
                  <c:v>41684</c:v>
                </c:pt>
                <c:pt idx="590">
                  <c:v>41687</c:v>
                </c:pt>
                <c:pt idx="591">
                  <c:v>41688</c:v>
                </c:pt>
                <c:pt idx="592">
                  <c:v>41689</c:v>
                </c:pt>
                <c:pt idx="593">
                  <c:v>41690</c:v>
                </c:pt>
                <c:pt idx="594">
                  <c:v>41691</c:v>
                </c:pt>
                <c:pt idx="595">
                  <c:v>41694</c:v>
                </c:pt>
                <c:pt idx="596">
                  <c:v>41695</c:v>
                </c:pt>
                <c:pt idx="597">
                  <c:v>41696</c:v>
                </c:pt>
                <c:pt idx="598">
                  <c:v>41697</c:v>
                </c:pt>
                <c:pt idx="599">
                  <c:v>41698</c:v>
                </c:pt>
                <c:pt idx="600">
                  <c:v>41701</c:v>
                </c:pt>
                <c:pt idx="601">
                  <c:v>41702</c:v>
                </c:pt>
                <c:pt idx="602">
                  <c:v>41703</c:v>
                </c:pt>
                <c:pt idx="603">
                  <c:v>41704</c:v>
                </c:pt>
                <c:pt idx="604">
                  <c:v>41705</c:v>
                </c:pt>
                <c:pt idx="605">
                  <c:v>41708</c:v>
                </c:pt>
                <c:pt idx="606">
                  <c:v>41709</c:v>
                </c:pt>
                <c:pt idx="607">
                  <c:v>41710</c:v>
                </c:pt>
                <c:pt idx="608">
                  <c:v>41711</c:v>
                </c:pt>
                <c:pt idx="609">
                  <c:v>41712</c:v>
                </c:pt>
                <c:pt idx="610">
                  <c:v>41715</c:v>
                </c:pt>
                <c:pt idx="611">
                  <c:v>41716</c:v>
                </c:pt>
                <c:pt idx="612">
                  <c:v>41717</c:v>
                </c:pt>
                <c:pt idx="613">
                  <c:v>41718</c:v>
                </c:pt>
                <c:pt idx="614">
                  <c:v>41719</c:v>
                </c:pt>
                <c:pt idx="615">
                  <c:v>41722</c:v>
                </c:pt>
                <c:pt idx="616">
                  <c:v>41723</c:v>
                </c:pt>
                <c:pt idx="617">
                  <c:v>41724</c:v>
                </c:pt>
                <c:pt idx="618">
                  <c:v>41725</c:v>
                </c:pt>
                <c:pt idx="619">
                  <c:v>41726</c:v>
                </c:pt>
                <c:pt idx="620">
                  <c:v>41729</c:v>
                </c:pt>
                <c:pt idx="621">
                  <c:v>41730</c:v>
                </c:pt>
                <c:pt idx="622">
                  <c:v>41731</c:v>
                </c:pt>
                <c:pt idx="623">
                  <c:v>41732</c:v>
                </c:pt>
                <c:pt idx="624">
                  <c:v>41733</c:v>
                </c:pt>
                <c:pt idx="625">
                  <c:v>41736</c:v>
                </c:pt>
                <c:pt idx="626">
                  <c:v>41737</c:v>
                </c:pt>
                <c:pt idx="627">
                  <c:v>41738</c:v>
                </c:pt>
                <c:pt idx="628">
                  <c:v>41739</c:v>
                </c:pt>
                <c:pt idx="629">
                  <c:v>41740</c:v>
                </c:pt>
                <c:pt idx="630">
                  <c:v>41743</c:v>
                </c:pt>
                <c:pt idx="631">
                  <c:v>41744</c:v>
                </c:pt>
                <c:pt idx="632">
                  <c:v>41745</c:v>
                </c:pt>
                <c:pt idx="633">
                  <c:v>41746</c:v>
                </c:pt>
                <c:pt idx="634">
                  <c:v>41751</c:v>
                </c:pt>
                <c:pt idx="635">
                  <c:v>41752</c:v>
                </c:pt>
                <c:pt idx="636">
                  <c:v>41753</c:v>
                </c:pt>
                <c:pt idx="637">
                  <c:v>41754</c:v>
                </c:pt>
                <c:pt idx="638">
                  <c:v>41757</c:v>
                </c:pt>
                <c:pt idx="639">
                  <c:v>41758</c:v>
                </c:pt>
                <c:pt idx="640">
                  <c:v>41759</c:v>
                </c:pt>
                <c:pt idx="641">
                  <c:v>41760</c:v>
                </c:pt>
                <c:pt idx="642">
                  <c:v>41761</c:v>
                </c:pt>
                <c:pt idx="643">
                  <c:v>41765</c:v>
                </c:pt>
                <c:pt idx="644">
                  <c:v>41766</c:v>
                </c:pt>
                <c:pt idx="645">
                  <c:v>41767</c:v>
                </c:pt>
                <c:pt idx="646">
                  <c:v>41768</c:v>
                </c:pt>
                <c:pt idx="647">
                  <c:v>41771</c:v>
                </c:pt>
                <c:pt idx="648">
                  <c:v>41772</c:v>
                </c:pt>
                <c:pt idx="649">
                  <c:v>41773</c:v>
                </c:pt>
                <c:pt idx="650">
                  <c:v>41774</c:v>
                </c:pt>
                <c:pt idx="651">
                  <c:v>41775</c:v>
                </c:pt>
                <c:pt idx="652">
                  <c:v>41778</c:v>
                </c:pt>
                <c:pt idx="653">
                  <c:v>41779</c:v>
                </c:pt>
                <c:pt idx="654">
                  <c:v>41780</c:v>
                </c:pt>
                <c:pt idx="655">
                  <c:v>41781</c:v>
                </c:pt>
                <c:pt idx="656">
                  <c:v>41782</c:v>
                </c:pt>
                <c:pt idx="657">
                  <c:v>41786</c:v>
                </c:pt>
                <c:pt idx="658">
                  <c:v>41787</c:v>
                </c:pt>
                <c:pt idx="659">
                  <c:v>41788</c:v>
                </c:pt>
                <c:pt idx="660">
                  <c:v>41789</c:v>
                </c:pt>
                <c:pt idx="661">
                  <c:v>41792</c:v>
                </c:pt>
                <c:pt idx="662">
                  <c:v>41793</c:v>
                </c:pt>
                <c:pt idx="663">
                  <c:v>41794</c:v>
                </c:pt>
                <c:pt idx="664">
                  <c:v>41795</c:v>
                </c:pt>
                <c:pt idx="665">
                  <c:v>41796</c:v>
                </c:pt>
                <c:pt idx="666">
                  <c:v>41799</c:v>
                </c:pt>
                <c:pt idx="667">
                  <c:v>41800</c:v>
                </c:pt>
                <c:pt idx="668">
                  <c:v>41801</c:v>
                </c:pt>
                <c:pt idx="669">
                  <c:v>41802</c:v>
                </c:pt>
                <c:pt idx="670">
                  <c:v>41803</c:v>
                </c:pt>
                <c:pt idx="671">
                  <c:v>41806</c:v>
                </c:pt>
                <c:pt idx="672">
                  <c:v>41807</c:v>
                </c:pt>
                <c:pt idx="673">
                  <c:v>41808</c:v>
                </c:pt>
                <c:pt idx="674">
                  <c:v>41809</c:v>
                </c:pt>
                <c:pt idx="675">
                  <c:v>41810</c:v>
                </c:pt>
                <c:pt idx="676">
                  <c:v>41813</c:v>
                </c:pt>
                <c:pt idx="677">
                  <c:v>41814</c:v>
                </c:pt>
                <c:pt idx="678">
                  <c:v>41815</c:v>
                </c:pt>
                <c:pt idx="679">
                  <c:v>41816</c:v>
                </c:pt>
                <c:pt idx="680">
                  <c:v>41817</c:v>
                </c:pt>
                <c:pt idx="681">
                  <c:v>41820</c:v>
                </c:pt>
                <c:pt idx="682">
                  <c:v>41821</c:v>
                </c:pt>
                <c:pt idx="683">
                  <c:v>41822</c:v>
                </c:pt>
                <c:pt idx="684">
                  <c:v>41823</c:v>
                </c:pt>
                <c:pt idx="685">
                  <c:v>41824</c:v>
                </c:pt>
                <c:pt idx="686">
                  <c:v>41827</c:v>
                </c:pt>
                <c:pt idx="687">
                  <c:v>41828</c:v>
                </c:pt>
                <c:pt idx="688">
                  <c:v>41829</c:v>
                </c:pt>
                <c:pt idx="689">
                  <c:v>41830</c:v>
                </c:pt>
                <c:pt idx="690">
                  <c:v>41831</c:v>
                </c:pt>
                <c:pt idx="691">
                  <c:v>41834</c:v>
                </c:pt>
                <c:pt idx="692">
                  <c:v>41835</c:v>
                </c:pt>
                <c:pt idx="693">
                  <c:v>41836</c:v>
                </c:pt>
                <c:pt idx="694">
                  <c:v>41837</c:v>
                </c:pt>
                <c:pt idx="695">
                  <c:v>41838</c:v>
                </c:pt>
                <c:pt idx="696">
                  <c:v>41841</c:v>
                </c:pt>
                <c:pt idx="697">
                  <c:v>41842</c:v>
                </c:pt>
                <c:pt idx="698">
                  <c:v>41843</c:v>
                </c:pt>
                <c:pt idx="699">
                  <c:v>41844</c:v>
                </c:pt>
                <c:pt idx="700">
                  <c:v>41845</c:v>
                </c:pt>
                <c:pt idx="701">
                  <c:v>41848</c:v>
                </c:pt>
                <c:pt idx="702">
                  <c:v>41849</c:v>
                </c:pt>
                <c:pt idx="703">
                  <c:v>41850</c:v>
                </c:pt>
                <c:pt idx="704">
                  <c:v>41851</c:v>
                </c:pt>
                <c:pt idx="705">
                  <c:v>41852</c:v>
                </c:pt>
                <c:pt idx="706">
                  <c:v>41855</c:v>
                </c:pt>
                <c:pt idx="707">
                  <c:v>41856</c:v>
                </c:pt>
                <c:pt idx="708">
                  <c:v>41857</c:v>
                </c:pt>
                <c:pt idx="709">
                  <c:v>41858</c:v>
                </c:pt>
                <c:pt idx="710">
                  <c:v>41859</c:v>
                </c:pt>
                <c:pt idx="711">
                  <c:v>41862</c:v>
                </c:pt>
                <c:pt idx="712">
                  <c:v>41863</c:v>
                </c:pt>
                <c:pt idx="713">
                  <c:v>41864</c:v>
                </c:pt>
                <c:pt idx="714">
                  <c:v>41865</c:v>
                </c:pt>
                <c:pt idx="715">
                  <c:v>41866</c:v>
                </c:pt>
                <c:pt idx="716">
                  <c:v>41869</c:v>
                </c:pt>
                <c:pt idx="717">
                  <c:v>41870</c:v>
                </c:pt>
                <c:pt idx="718">
                  <c:v>41871</c:v>
                </c:pt>
                <c:pt idx="719">
                  <c:v>41872</c:v>
                </c:pt>
                <c:pt idx="720">
                  <c:v>41873</c:v>
                </c:pt>
                <c:pt idx="721">
                  <c:v>41877</c:v>
                </c:pt>
                <c:pt idx="722">
                  <c:v>41878</c:v>
                </c:pt>
                <c:pt idx="723">
                  <c:v>41879</c:v>
                </c:pt>
                <c:pt idx="724">
                  <c:v>41880</c:v>
                </c:pt>
                <c:pt idx="725">
                  <c:v>41883</c:v>
                </c:pt>
                <c:pt idx="726">
                  <c:v>41884</c:v>
                </c:pt>
                <c:pt idx="727">
                  <c:v>41885</c:v>
                </c:pt>
                <c:pt idx="728">
                  <c:v>41886</c:v>
                </c:pt>
                <c:pt idx="729">
                  <c:v>41887</c:v>
                </c:pt>
                <c:pt idx="730">
                  <c:v>41890</c:v>
                </c:pt>
                <c:pt idx="731">
                  <c:v>41891</c:v>
                </c:pt>
                <c:pt idx="732">
                  <c:v>41892</c:v>
                </c:pt>
                <c:pt idx="733">
                  <c:v>41893</c:v>
                </c:pt>
                <c:pt idx="734">
                  <c:v>41894</c:v>
                </c:pt>
                <c:pt idx="735">
                  <c:v>41897</c:v>
                </c:pt>
                <c:pt idx="736">
                  <c:v>41898</c:v>
                </c:pt>
                <c:pt idx="737">
                  <c:v>41899</c:v>
                </c:pt>
                <c:pt idx="738">
                  <c:v>41900</c:v>
                </c:pt>
                <c:pt idx="739">
                  <c:v>41901</c:v>
                </c:pt>
                <c:pt idx="740">
                  <c:v>41904</c:v>
                </c:pt>
                <c:pt idx="741">
                  <c:v>41905</c:v>
                </c:pt>
                <c:pt idx="742">
                  <c:v>41906</c:v>
                </c:pt>
                <c:pt idx="743">
                  <c:v>41907</c:v>
                </c:pt>
                <c:pt idx="744">
                  <c:v>41908</c:v>
                </c:pt>
                <c:pt idx="745">
                  <c:v>41911</c:v>
                </c:pt>
                <c:pt idx="746">
                  <c:v>41912</c:v>
                </c:pt>
                <c:pt idx="747">
                  <c:v>41913</c:v>
                </c:pt>
                <c:pt idx="748">
                  <c:v>41914</c:v>
                </c:pt>
                <c:pt idx="749">
                  <c:v>41915</c:v>
                </c:pt>
                <c:pt idx="750">
                  <c:v>41918</c:v>
                </c:pt>
                <c:pt idx="751">
                  <c:v>41919</c:v>
                </c:pt>
                <c:pt idx="752">
                  <c:v>41920</c:v>
                </c:pt>
                <c:pt idx="753">
                  <c:v>41921</c:v>
                </c:pt>
                <c:pt idx="754">
                  <c:v>41922</c:v>
                </c:pt>
                <c:pt idx="755">
                  <c:v>41925</c:v>
                </c:pt>
                <c:pt idx="756">
                  <c:v>41926</c:v>
                </c:pt>
                <c:pt idx="757">
                  <c:v>41927</c:v>
                </c:pt>
                <c:pt idx="758">
                  <c:v>41928</c:v>
                </c:pt>
                <c:pt idx="759">
                  <c:v>41929</c:v>
                </c:pt>
                <c:pt idx="760">
                  <c:v>41932</c:v>
                </c:pt>
                <c:pt idx="761">
                  <c:v>41933</c:v>
                </c:pt>
                <c:pt idx="762">
                  <c:v>41934</c:v>
                </c:pt>
                <c:pt idx="763">
                  <c:v>41935</c:v>
                </c:pt>
                <c:pt idx="764">
                  <c:v>41936</c:v>
                </c:pt>
                <c:pt idx="765">
                  <c:v>41939</c:v>
                </c:pt>
                <c:pt idx="766">
                  <c:v>41940</c:v>
                </c:pt>
                <c:pt idx="767">
                  <c:v>41941</c:v>
                </c:pt>
                <c:pt idx="768">
                  <c:v>41942</c:v>
                </c:pt>
                <c:pt idx="769">
                  <c:v>41943</c:v>
                </c:pt>
                <c:pt idx="770">
                  <c:v>41946</c:v>
                </c:pt>
                <c:pt idx="771">
                  <c:v>41947</c:v>
                </c:pt>
                <c:pt idx="772">
                  <c:v>41948</c:v>
                </c:pt>
                <c:pt idx="773">
                  <c:v>41949</c:v>
                </c:pt>
                <c:pt idx="774">
                  <c:v>41950</c:v>
                </c:pt>
                <c:pt idx="775">
                  <c:v>41953</c:v>
                </c:pt>
                <c:pt idx="776">
                  <c:v>41954</c:v>
                </c:pt>
                <c:pt idx="777">
                  <c:v>41955</c:v>
                </c:pt>
                <c:pt idx="778">
                  <c:v>41956</c:v>
                </c:pt>
                <c:pt idx="779">
                  <c:v>41957</c:v>
                </c:pt>
                <c:pt idx="780">
                  <c:v>41960</c:v>
                </c:pt>
                <c:pt idx="781">
                  <c:v>41961</c:v>
                </c:pt>
                <c:pt idx="782">
                  <c:v>41962</c:v>
                </c:pt>
                <c:pt idx="783">
                  <c:v>41963</c:v>
                </c:pt>
                <c:pt idx="784">
                  <c:v>41964</c:v>
                </c:pt>
                <c:pt idx="785">
                  <c:v>41967</c:v>
                </c:pt>
                <c:pt idx="786">
                  <c:v>41968</c:v>
                </c:pt>
                <c:pt idx="787">
                  <c:v>41969</c:v>
                </c:pt>
                <c:pt idx="788">
                  <c:v>41970</c:v>
                </c:pt>
                <c:pt idx="789">
                  <c:v>41971</c:v>
                </c:pt>
                <c:pt idx="790">
                  <c:v>41974</c:v>
                </c:pt>
                <c:pt idx="791">
                  <c:v>41975</c:v>
                </c:pt>
                <c:pt idx="792">
                  <c:v>41976</c:v>
                </c:pt>
                <c:pt idx="793">
                  <c:v>41977</c:v>
                </c:pt>
                <c:pt idx="794">
                  <c:v>41978</c:v>
                </c:pt>
                <c:pt idx="795">
                  <c:v>41981</c:v>
                </c:pt>
                <c:pt idx="796">
                  <c:v>41982</c:v>
                </c:pt>
                <c:pt idx="797">
                  <c:v>41983</c:v>
                </c:pt>
                <c:pt idx="798">
                  <c:v>41984</c:v>
                </c:pt>
                <c:pt idx="799">
                  <c:v>41985</c:v>
                </c:pt>
                <c:pt idx="800">
                  <c:v>41988</c:v>
                </c:pt>
                <c:pt idx="801">
                  <c:v>41989</c:v>
                </c:pt>
                <c:pt idx="802">
                  <c:v>41990</c:v>
                </c:pt>
                <c:pt idx="803">
                  <c:v>41991</c:v>
                </c:pt>
                <c:pt idx="804">
                  <c:v>41992</c:v>
                </c:pt>
                <c:pt idx="805">
                  <c:v>41995</c:v>
                </c:pt>
                <c:pt idx="806">
                  <c:v>41996</c:v>
                </c:pt>
                <c:pt idx="807">
                  <c:v>41997</c:v>
                </c:pt>
                <c:pt idx="808">
                  <c:v>42002</c:v>
                </c:pt>
                <c:pt idx="809">
                  <c:v>42003</c:v>
                </c:pt>
                <c:pt idx="810">
                  <c:v>42004</c:v>
                </c:pt>
                <c:pt idx="811">
                  <c:v>42006</c:v>
                </c:pt>
                <c:pt idx="812">
                  <c:v>42009</c:v>
                </c:pt>
                <c:pt idx="813">
                  <c:v>42010</c:v>
                </c:pt>
                <c:pt idx="814">
                  <c:v>42011</c:v>
                </c:pt>
                <c:pt idx="815">
                  <c:v>42012</c:v>
                </c:pt>
                <c:pt idx="816">
                  <c:v>42013</c:v>
                </c:pt>
                <c:pt idx="817">
                  <c:v>42016</c:v>
                </c:pt>
                <c:pt idx="818">
                  <c:v>42017</c:v>
                </c:pt>
                <c:pt idx="819">
                  <c:v>42018</c:v>
                </c:pt>
                <c:pt idx="820">
                  <c:v>42019</c:v>
                </c:pt>
                <c:pt idx="821">
                  <c:v>42020</c:v>
                </c:pt>
                <c:pt idx="822">
                  <c:v>42023</c:v>
                </c:pt>
                <c:pt idx="823">
                  <c:v>42024</c:v>
                </c:pt>
                <c:pt idx="824">
                  <c:v>42025</c:v>
                </c:pt>
                <c:pt idx="825">
                  <c:v>42026</c:v>
                </c:pt>
                <c:pt idx="826">
                  <c:v>42027</c:v>
                </c:pt>
                <c:pt idx="827">
                  <c:v>42030</c:v>
                </c:pt>
                <c:pt idx="828">
                  <c:v>42031</c:v>
                </c:pt>
                <c:pt idx="829">
                  <c:v>42032</c:v>
                </c:pt>
                <c:pt idx="830">
                  <c:v>42033</c:v>
                </c:pt>
                <c:pt idx="831">
                  <c:v>42034</c:v>
                </c:pt>
                <c:pt idx="832">
                  <c:v>42037</c:v>
                </c:pt>
                <c:pt idx="833">
                  <c:v>42038</c:v>
                </c:pt>
                <c:pt idx="834">
                  <c:v>42039</c:v>
                </c:pt>
                <c:pt idx="835">
                  <c:v>42040</c:v>
                </c:pt>
                <c:pt idx="836">
                  <c:v>42041</c:v>
                </c:pt>
                <c:pt idx="837">
                  <c:v>42044</c:v>
                </c:pt>
                <c:pt idx="838">
                  <c:v>42045</c:v>
                </c:pt>
                <c:pt idx="839">
                  <c:v>42046</c:v>
                </c:pt>
                <c:pt idx="840">
                  <c:v>42047</c:v>
                </c:pt>
                <c:pt idx="841">
                  <c:v>42048</c:v>
                </c:pt>
                <c:pt idx="842">
                  <c:v>42051</c:v>
                </c:pt>
                <c:pt idx="843">
                  <c:v>42052</c:v>
                </c:pt>
                <c:pt idx="844">
                  <c:v>42053</c:v>
                </c:pt>
                <c:pt idx="845">
                  <c:v>42054</c:v>
                </c:pt>
                <c:pt idx="846">
                  <c:v>42055</c:v>
                </c:pt>
                <c:pt idx="847">
                  <c:v>42058</c:v>
                </c:pt>
                <c:pt idx="848">
                  <c:v>42059</c:v>
                </c:pt>
                <c:pt idx="849">
                  <c:v>42060</c:v>
                </c:pt>
                <c:pt idx="850">
                  <c:v>42061</c:v>
                </c:pt>
                <c:pt idx="851">
                  <c:v>42062</c:v>
                </c:pt>
                <c:pt idx="852">
                  <c:v>42065</c:v>
                </c:pt>
                <c:pt idx="853">
                  <c:v>42066</c:v>
                </c:pt>
                <c:pt idx="854">
                  <c:v>42067</c:v>
                </c:pt>
                <c:pt idx="855">
                  <c:v>42068</c:v>
                </c:pt>
                <c:pt idx="856">
                  <c:v>42069</c:v>
                </c:pt>
                <c:pt idx="857">
                  <c:v>42072</c:v>
                </c:pt>
                <c:pt idx="858">
                  <c:v>42073</c:v>
                </c:pt>
                <c:pt idx="859">
                  <c:v>42074</c:v>
                </c:pt>
                <c:pt idx="860">
                  <c:v>42075</c:v>
                </c:pt>
                <c:pt idx="861">
                  <c:v>42076</c:v>
                </c:pt>
                <c:pt idx="862">
                  <c:v>42079</c:v>
                </c:pt>
                <c:pt idx="863">
                  <c:v>42080</c:v>
                </c:pt>
                <c:pt idx="864">
                  <c:v>42081</c:v>
                </c:pt>
                <c:pt idx="865">
                  <c:v>42082</c:v>
                </c:pt>
                <c:pt idx="866">
                  <c:v>42083</c:v>
                </c:pt>
                <c:pt idx="867">
                  <c:v>42086</c:v>
                </c:pt>
                <c:pt idx="868">
                  <c:v>42087</c:v>
                </c:pt>
                <c:pt idx="869">
                  <c:v>42088</c:v>
                </c:pt>
                <c:pt idx="870">
                  <c:v>42089</c:v>
                </c:pt>
                <c:pt idx="871">
                  <c:v>42090</c:v>
                </c:pt>
                <c:pt idx="872">
                  <c:v>42093</c:v>
                </c:pt>
                <c:pt idx="873">
                  <c:v>42094</c:v>
                </c:pt>
                <c:pt idx="874">
                  <c:v>42095</c:v>
                </c:pt>
                <c:pt idx="875">
                  <c:v>42096</c:v>
                </c:pt>
                <c:pt idx="876">
                  <c:v>42101</c:v>
                </c:pt>
                <c:pt idx="877">
                  <c:v>42102</c:v>
                </c:pt>
                <c:pt idx="878">
                  <c:v>42103</c:v>
                </c:pt>
                <c:pt idx="879">
                  <c:v>42104</c:v>
                </c:pt>
                <c:pt idx="880">
                  <c:v>42107</c:v>
                </c:pt>
                <c:pt idx="881">
                  <c:v>42108</c:v>
                </c:pt>
                <c:pt idx="882">
                  <c:v>42109</c:v>
                </c:pt>
                <c:pt idx="883">
                  <c:v>42110</c:v>
                </c:pt>
                <c:pt idx="884">
                  <c:v>42111</c:v>
                </c:pt>
                <c:pt idx="885">
                  <c:v>42114</c:v>
                </c:pt>
                <c:pt idx="886">
                  <c:v>42115</c:v>
                </c:pt>
                <c:pt idx="887">
                  <c:v>42116</c:v>
                </c:pt>
                <c:pt idx="888">
                  <c:v>42117</c:v>
                </c:pt>
                <c:pt idx="889">
                  <c:v>42118</c:v>
                </c:pt>
                <c:pt idx="890">
                  <c:v>42121</c:v>
                </c:pt>
                <c:pt idx="891">
                  <c:v>42122</c:v>
                </c:pt>
                <c:pt idx="892">
                  <c:v>42123</c:v>
                </c:pt>
                <c:pt idx="893">
                  <c:v>42124</c:v>
                </c:pt>
                <c:pt idx="894">
                  <c:v>42125</c:v>
                </c:pt>
                <c:pt idx="895">
                  <c:v>42129</c:v>
                </c:pt>
                <c:pt idx="896">
                  <c:v>42130</c:v>
                </c:pt>
                <c:pt idx="897">
                  <c:v>42131</c:v>
                </c:pt>
                <c:pt idx="898">
                  <c:v>42132</c:v>
                </c:pt>
                <c:pt idx="899">
                  <c:v>42135</c:v>
                </c:pt>
                <c:pt idx="900">
                  <c:v>42136</c:v>
                </c:pt>
                <c:pt idx="901">
                  <c:v>42137</c:v>
                </c:pt>
                <c:pt idx="902">
                  <c:v>42138</c:v>
                </c:pt>
                <c:pt idx="903">
                  <c:v>42139</c:v>
                </c:pt>
                <c:pt idx="904">
                  <c:v>42142</c:v>
                </c:pt>
                <c:pt idx="905">
                  <c:v>42143</c:v>
                </c:pt>
                <c:pt idx="906">
                  <c:v>42144</c:v>
                </c:pt>
                <c:pt idx="907">
                  <c:v>42145</c:v>
                </c:pt>
                <c:pt idx="908">
                  <c:v>42146</c:v>
                </c:pt>
                <c:pt idx="909">
                  <c:v>42150</c:v>
                </c:pt>
                <c:pt idx="910">
                  <c:v>42151</c:v>
                </c:pt>
                <c:pt idx="911">
                  <c:v>42152</c:v>
                </c:pt>
                <c:pt idx="912">
                  <c:v>42153</c:v>
                </c:pt>
                <c:pt idx="913">
                  <c:v>42156</c:v>
                </c:pt>
                <c:pt idx="914">
                  <c:v>42157</c:v>
                </c:pt>
                <c:pt idx="915">
                  <c:v>42158</c:v>
                </c:pt>
                <c:pt idx="916">
                  <c:v>42159</c:v>
                </c:pt>
                <c:pt idx="917">
                  <c:v>42160</c:v>
                </c:pt>
                <c:pt idx="918">
                  <c:v>42163</c:v>
                </c:pt>
                <c:pt idx="919">
                  <c:v>42164</c:v>
                </c:pt>
                <c:pt idx="920">
                  <c:v>42165</c:v>
                </c:pt>
                <c:pt idx="921">
                  <c:v>42166</c:v>
                </c:pt>
                <c:pt idx="922">
                  <c:v>42167</c:v>
                </c:pt>
                <c:pt idx="923">
                  <c:v>42170</c:v>
                </c:pt>
                <c:pt idx="924">
                  <c:v>42171</c:v>
                </c:pt>
                <c:pt idx="925">
                  <c:v>42172</c:v>
                </c:pt>
                <c:pt idx="926">
                  <c:v>42173</c:v>
                </c:pt>
                <c:pt idx="927">
                  <c:v>42174</c:v>
                </c:pt>
                <c:pt idx="928">
                  <c:v>42177</c:v>
                </c:pt>
                <c:pt idx="929">
                  <c:v>42178</c:v>
                </c:pt>
                <c:pt idx="930">
                  <c:v>42179</c:v>
                </c:pt>
                <c:pt idx="931">
                  <c:v>42180</c:v>
                </c:pt>
                <c:pt idx="932">
                  <c:v>42181</c:v>
                </c:pt>
                <c:pt idx="933">
                  <c:v>42184</c:v>
                </c:pt>
                <c:pt idx="934">
                  <c:v>42185</c:v>
                </c:pt>
                <c:pt idx="935">
                  <c:v>42186</c:v>
                </c:pt>
                <c:pt idx="936">
                  <c:v>42187</c:v>
                </c:pt>
                <c:pt idx="937">
                  <c:v>42188</c:v>
                </c:pt>
                <c:pt idx="938">
                  <c:v>42191</c:v>
                </c:pt>
                <c:pt idx="939">
                  <c:v>42192</c:v>
                </c:pt>
                <c:pt idx="940">
                  <c:v>42193</c:v>
                </c:pt>
                <c:pt idx="941">
                  <c:v>42194</c:v>
                </c:pt>
                <c:pt idx="942">
                  <c:v>42195</c:v>
                </c:pt>
                <c:pt idx="943">
                  <c:v>42198</c:v>
                </c:pt>
                <c:pt idx="944">
                  <c:v>42199</c:v>
                </c:pt>
                <c:pt idx="945">
                  <c:v>42200</c:v>
                </c:pt>
                <c:pt idx="946">
                  <c:v>42201</c:v>
                </c:pt>
                <c:pt idx="947">
                  <c:v>42202</c:v>
                </c:pt>
                <c:pt idx="948">
                  <c:v>42205</c:v>
                </c:pt>
                <c:pt idx="949">
                  <c:v>42206</c:v>
                </c:pt>
                <c:pt idx="950">
                  <c:v>42207</c:v>
                </c:pt>
                <c:pt idx="951">
                  <c:v>42208</c:v>
                </c:pt>
                <c:pt idx="952">
                  <c:v>42209</c:v>
                </c:pt>
                <c:pt idx="953">
                  <c:v>42212</c:v>
                </c:pt>
                <c:pt idx="954">
                  <c:v>42213</c:v>
                </c:pt>
                <c:pt idx="955">
                  <c:v>42214</c:v>
                </c:pt>
                <c:pt idx="956">
                  <c:v>42215</c:v>
                </c:pt>
                <c:pt idx="957">
                  <c:v>42216</c:v>
                </c:pt>
                <c:pt idx="958">
                  <c:v>42219</c:v>
                </c:pt>
                <c:pt idx="959">
                  <c:v>42220</c:v>
                </c:pt>
                <c:pt idx="960">
                  <c:v>42221</c:v>
                </c:pt>
                <c:pt idx="961">
                  <c:v>42222</c:v>
                </c:pt>
                <c:pt idx="962">
                  <c:v>42223</c:v>
                </c:pt>
                <c:pt idx="963">
                  <c:v>42226</c:v>
                </c:pt>
                <c:pt idx="964">
                  <c:v>42227</c:v>
                </c:pt>
                <c:pt idx="965">
                  <c:v>42228</c:v>
                </c:pt>
                <c:pt idx="966">
                  <c:v>42229</c:v>
                </c:pt>
                <c:pt idx="967">
                  <c:v>42230</c:v>
                </c:pt>
                <c:pt idx="968">
                  <c:v>42233</c:v>
                </c:pt>
                <c:pt idx="969">
                  <c:v>42234</c:v>
                </c:pt>
                <c:pt idx="970">
                  <c:v>42235</c:v>
                </c:pt>
                <c:pt idx="971">
                  <c:v>42236</c:v>
                </c:pt>
                <c:pt idx="972">
                  <c:v>42237</c:v>
                </c:pt>
                <c:pt idx="973">
                  <c:v>42240</c:v>
                </c:pt>
                <c:pt idx="974">
                  <c:v>42241</c:v>
                </c:pt>
                <c:pt idx="975">
                  <c:v>42242</c:v>
                </c:pt>
                <c:pt idx="976">
                  <c:v>42243</c:v>
                </c:pt>
                <c:pt idx="977">
                  <c:v>42244</c:v>
                </c:pt>
                <c:pt idx="978">
                  <c:v>42248</c:v>
                </c:pt>
                <c:pt idx="979">
                  <c:v>42249</c:v>
                </c:pt>
                <c:pt idx="980">
                  <c:v>42250</c:v>
                </c:pt>
                <c:pt idx="981">
                  <c:v>42251</c:v>
                </c:pt>
                <c:pt idx="982">
                  <c:v>42254</c:v>
                </c:pt>
                <c:pt idx="983">
                  <c:v>42255</c:v>
                </c:pt>
                <c:pt idx="984">
                  <c:v>42256</c:v>
                </c:pt>
                <c:pt idx="985">
                  <c:v>42257</c:v>
                </c:pt>
                <c:pt idx="986">
                  <c:v>42258</c:v>
                </c:pt>
                <c:pt idx="987">
                  <c:v>42261</c:v>
                </c:pt>
                <c:pt idx="988">
                  <c:v>42262</c:v>
                </c:pt>
                <c:pt idx="989">
                  <c:v>42263</c:v>
                </c:pt>
                <c:pt idx="990">
                  <c:v>42264</c:v>
                </c:pt>
                <c:pt idx="991">
                  <c:v>42265</c:v>
                </c:pt>
                <c:pt idx="992">
                  <c:v>42268</c:v>
                </c:pt>
                <c:pt idx="993">
                  <c:v>42269</c:v>
                </c:pt>
                <c:pt idx="994">
                  <c:v>42270</c:v>
                </c:pt>
                <c:pt idx="995">
                  <c:v>42271</c:v>
                </c:pt>
                <c:pt idx="996">
                  <c:v>42272</c:v>
                </c:pt>
                <c:pt idx="997">
                  <c:v>42275</c:v>
                </c:pt>
                <c:pt idx="998">
                  <c:v>42276</c:v>
                </c:pt>
                <c:pt idx="999">
                  <c:v>42277</c:v>
                </c:pt>
                <c:pt idx="1000">
                  <c:v>42278</c:v>
                </c:pt>
                <c:pt idx="1001">
                  <c:v>42279</c:v>
                </c:pt>
                <c:pt idx="1002">
                  <c:v>42282</c:v>
                </c:pt>
                <c:pt idx="1003">
                  <c:v>42283</c:v>
                </c:pt>
                <c:pt idx="1004">
                  <c:v>42284</c:v>
                </c:pt>
                <c:pt idx="1005">
                  <c:v>42285</c:v>
                </c:pt>
                <c:pt idx="1006">
                  <c:v>42286</c:v>
                </c:pt>
                <c:pt idx="1007">
                  <c:v>42289</c:v>
                </c:pt>
                <c:pt idx="1008">
                  <c:v>42290</c:v>
                </c:pt>
                <c:pt idx="1009">
                  <c:v>42291</c:v>
                </c:pt>
                <c:pt idx="1010">
                  <c:v>42292</c:v>
                </c:pt>
                <c:pt idx="1011">
                  <c:v>42293</c:v>
                </c:pt>
                <c:pt idx="1012">
                  <c:v>42296</c:v>
                </c:pt>
                <c:pt idx="1013">
                  <c:v>42297</c:v>
                </c:pt>
                <c:pt idx="1014">
                  <c:v>42298</c:v>
                </c:pt>
                <c:pt idx="1015">
                  <c:v>42299</c:v>
                </c:pt>
                <c:pt idx="1016">
                  <c:v>42300</c:v>
                </c:pt>
                <c:pt idx="1017">
                  <c:v>42303</c:v>
                </c:pt>
                <c:pt idx="1018">
                  <c:v>42304</c:v>
                </c:pt>
                <c:pt idx="1019">
                  <c:v>42305</c:v>
                </c:pt>
                <c:pt idx="1020">
                  <c:v>42306</c:v>
                </c:pt>
                <c:pt idx="1021">
                  <c:v>42307</c:v>
                </c:pt>
                <c:pt idx="1022">
                  <c:v>42310</c:v>
                </c:pt>
                <c:pt idx="1023">
                  <c:v>42311</c:v>
                </c:pt>
                <c:pt idx="1024">
                  <c:v>42312</c:v>
                </c:pt>
                <c:pt idx="1025">
                  <c:v>42313</c:v>
                </c:pt>
                <c:pt idx="1026">
                  <c:v>42314</c:v>
                </c:pt>
                <c:pt idx="1027">
                  <c:v>42317</c:v>
                </c:pt>
                <c:pt idx="1028">
                  <c:v>42318</c:v>
                </c:pt>
                <c:pt idx="1029">
                  <c:v>42319</c:v>
                </c:pt>
                <c:pt idx="1030">
                  <c:v>42320</c:v>
                </c:pt>
                <c:pt idx="1031">
                  <c:v>42321</c:v>
                </c:pt>
                <c:pt idx="1032">
                  <c:v>42324</c:v>
                </c:pt>
                <c:pt idx="1033">
                  <c:v>42325</c:v>
                </c:pt>
                <c:pt idx="1034">
                  <c:v>42326</c:v>
                </c:pt>
                <c:pt idx="1035">
                  <c:v>42327</c:v>
                </c:pt>
                <c:pt idx="1036">
                  <c:v>42328</c:v>
                </c:pt>
                <c:pt idx="1037">
                  <c:v>42331</c:v>
                </c:pt>
                <c:pt idx="1038">
                  <c:v>42332</c:v>
                </c:pt>
                <c:pt idx="1039">
                  <c:v>42333</c:v>
                </c:pt>
                <c:pt idx="1040">
                  <c:v>42334</c:v>
                </c:pt>
                <c:pt idx="1041">
                  <c:v>42335</c:v>
                </c:pt>
                <c:pt idx="1042">
                  <c:v>42338</c:v>
                </c:pt>
                <c:pt idx="1043">
                  <c:v>42339</c:v>
                </c:pt>
                <c:pt idx="1044">
                  <c:v>42340</c:v>
                </c:pt>
                <c:pt idx="1045">
                  <c:v>42341</c:v>
                </c:pt>
                <c:pt idx="1046">
                  <c:v>42342</c:v>
                </c:pt>
                <c:pt idx="1047">
                  <c:v>42345</c:v>
                </c:pt>
                <c:pt idx="1048">
                  <c:v>42346</c:v>
                </c:pt>
                <c:pt idx="1049">
                  <c:v>42347</c:v>
                </c:pt>
                <c:pt idx="1050">
                  <c:v>42348</c:v>
                </c:pt>
                <c:pt idx="1051">
                  <c:v>42349</c:v>
                </c:pt>
                <c:pt idx="1052">
                  <c:v>42352</c:v>
                </c:pt>
                <c:pt idx="1053">
                  <c:v>42353</c:v>
                </c:pt>
                <c:pt idx="1054">
                  <c:v>42354</c:v>
                </c:pt>
                <c:pt idx="1055">
                  <c:v>42355</c:v>
                </c:pt>
                <c:pt idx="1056">
                  <c:v>42356</c:v>
                </c:pt>
                <c:pt idx="1057">
                  <c:v>42359</c:v>
                </c:pt>
                <c:pt idx="1058">
                  <c:v>42360</c:v>
                </c:pt>
                <c:pt idx="1059">
                  <c:v>42361</c:v>
                </c:pt>
                <c:pt idx="1060">
                  <c:v>42362</c:v>
                </c:pt>
                <c:pt idx="1061">
                  <c:v>42367</c:v>
                </c:pt>
                <c:pt idx="1062">
                  <c:v>42368</c:v>
                </c:pt>
                <c:pt idx="1063">
                  <c:v>42369</c:v>
                </c:pt>
                <c:pt idx="1064">
                  <c:v>42373</c:v>
                </c:pt>
                <c:pt idx="1065">
                  <c:v>42374</c:v>
                </c:pt>
                <c:pt idx="1066">
                  <c:v>42375</c:v>
                </c:pt>
                <c:pt idx="1067">
                  <c:v>42376</c:v>
                </c:pt>
                <c:pt idx="1068">
                  <c:v>42377</c:v>
                </c:pt>
                <c:pt idx="1069">
                  <c:v>42380</c:v>
                </c:pt>
                <c:pt idx="1070">
                  <c:v>42381</c:v>
                </c:pt>
                <c:pt idx="1071">
                  <c:v>42382</c:v>
                </c:pt>
                <c:pt idx="1072">
                  <c:v>42383</c:v>
                </c:pt>
                <c:pt idx="1073">
                  <c:v>42384</c:v>
                </c:pt>
                <c:pt idx="1074">
                  <c:v>42387</c:v>
                </c:pt>
                <c:pt idx="1075">
                  <c:v>42388</c:v>
                </c:pt>
                <c:pt idx="1076">
                  <c:v>42389</c:v>
                </c:pt>
                <c:pt idx="1077">
                  <c:v>42390</c:v>
                </c:pt>
                <c:pt idx="1078">
                  <c:v>42391</c:v>
                </c:pt>
                <c:pt idx="1079">
                  <c:v>42394</c:v>
                </c:pt>
                <c:pt idx="1080">
                  <c:v>42395</c:v>
                </c:pt>
                <c:pt idx="1081">
                  <c:v>42396</c:v>
                </c:pt>
                <c:pt idx="1082">
                  <c:v>42397</c:v>
                </c:pt>
                <c:pt idx="1083">
                  <c:v>42398</c:v>
                </c:pt>
                <c:pt idx="1084">
                  <c:v>42401</c:v>
                </c:pt>
                <c:pt idx="1085">
                  <c:v>42402</c:v>
                </c:pt>
                <c:pt idx="1086">
                  <c:v>42403</c:v>
                </c:pt>
                <c:pt idx="1087">
                  <c:v>42404</c:v>
                </c:pt>
                <c:pt idx="1088">
                  <c:v>42405</c:v>
                </c:pt>
                <c:pt idx="1089">
                  <c:v>42408</c:v>
                </c:pt>
                <c:pt idx="1090">
                  <c:v>42409</c:v>
                </c:pt>
                <c:pt idx="1091">
                  <c:v>42410</c:v>
                </c:pt>
                <c:pt idx="1092">
                  <c:v>42411</c:v>
                </c:pt>
                <c:pt idx="1093">
                  <c:v>42412</c:v>
                </c:pt>
                <c:pt idx="1094">
                  <c:v>42415</c:v>
                </c:pt>
                <c:pt idx="1095">
                  <c:v>42416</c:v>
                </c:pt>
                <c:pt idx="1096">
                  <c:v>42417</c:v>
                </c:pt>
                <c:pt idx="1097">
                  <c:v>42418</c:v>
                </c:pt>
                <c:pt idx="1098">
                  <c:v>42419</c:v>
                </c:pt>
                <c:pt idx="1099">
                  <c:v>42422</c:v>
                </c:pt>
                <c:pt idx="1100">
                  <c:v>42423</c:v>
                </c:pt>
                <c:pt idx="1101">
                  <c:v>42424</c:v>
                </c:pt>
                <c:pt idx="1102">
                  <c:v>42425</c:v>
                </c:pt>
                <c:pt idx="1103">
                  <c:v>42426</c:v>
                </c:pt>
                <c:pt idx="1104">
                  <c:v>42429</c:v>
                </c:pt>
                <c:pt idx="1105">
                  <c:v>42430</c:v>
                </c:pt>
                <c:pt idx="1106">
                  <c:v>42431</c:v>
                </c:pt>
                <c:pt idx="1107">
                  <c:v>42432</c:v>
                </c:pt>
                <c:pt idx="1108">
                  <c:v>42433</c:v>
                </c:pt>
                <c:pt idx="1109">
                  <c:v>42436</c:v>
                </c:pt>
                <c:pt idx="1110">
                  <c:v>42437</c:v>
                </c:pt>
                <c:pt idx="1111">
                  <c:v>42438</c:v>
                </c:pt>
                <c:pt idx="1112">
                  <c:v>42439</c:v>
                </c:pt>
                <c:pt idx="1113">
                  <c:v>42440</c:v>
                </c:pt>
                <c:pt idx="1114">
                  <c:v>42443</c:v>
                </c:pt>
                <c:pt idx="1115">
                  <c:v>42444</c:v>
                </c:pt>
                <c:pt idx="1116">
                  <c:v>42445</c:v>
                </c:pt>
                <c:pt idx="1117">
                  <c:v>42446</c:v>
                </c:pt>
                <c:pt idx="1118">
                  <c:v>42447</c:v>
                </c:pt>
                <c:pt idx="1119">
                  <c:v>42450</c:v>
                </c:pt>
                <c:pt idx="1120">
                  <c:v>42451</c:v>
                </c:pt>
                <c:pt idx="1121">
                  <c:v>42452</c:v>
                </c:pt>
                <c:pt idx="1122">
                  <c:v>42453</c:v>
                </c:pt>
                <c:pt idx="1123">
                  <c:v>42458</c:v>
                </c:pt>
                <c:pt idx="1124">
                  <c:v>42459</c:v>
                </c:pt>
                <c:pt idx="1125">
                  <c:v>42460</c:v>
                </c:pt>
                <c:pt idx="1126">
                  <c:v>42461</c:v>
                </c:pt>
                <c:pt idx="1127">
                  <c:v>42464</c:v>
                </c:pt>
                <c:pt idx="1128">
                  <c:v>42465</c:v>
                </c:pt>
                <c:pt idx="1129">
                  <c:v>42466</c:v>
                </c:pt>
                <c:pt idx="1130">
                  <c:v>42467</c:v>
                </c:pt>
                <c:pt idx="1131">
                  <c:v>42468</c:v>
                </c:pt>
                <c:pt idx="1132">
                  <c:v>42471</c:v>
                </c:pt>
                <c:pt idx="1133">
                  <c:v>42472</c:v>
                </c:pt>
                <c:pt idx="1134">
                  <c:v>42473</c:v>
                </c:pt>
                <c:pt idx="1135">
                  <c:v>42474</c:v>
                </c:pt>
                <c:pt idx="1136">
                  <c:v>42475</c:v>
                </c:pt>
                <c:pt idx="1137">
                  <c:v>42478</c:v>
                </c:pt>
                <c:pt idx="1138">
                  <c:v>42479</c:v>
                </c:pt>
                <c:pt idx="1139">
                  <c:v>42480</c:v>
                </c:pt>
                <c:pt idx="1140">
                  <c:v>42481</c:v>
                </c:pt>
                <c:pt idx="1141">
                  <c:v>42482</c:v>
                </c:pt>
                <c:pt idx="1142">
                  <c:v>42485</c:v>
                </c:pt>
                <c:pt idx="1143">
                  <c:v>42486</c:v>
                </c:pt>
                <c:pt idx="1144">
                  <c:v>42487</c:v>
                </c:pt>
                <c:pt idx="1145">
                  <c:v>42488</c:v>
                </c:pt>
                <c:pt idx="1146">
                  <c:v>42489</c:v>
                </c:pt>
                <c:pt idx="1147">
                  <c:v>42493</c:v>
                </c:pt>
                <c:pt idx="1148">
                  <c:v>42494</c:v>
                </c:pt>
                <c:pt idx="1149">
                  <c:v>42495</c:v>
                </c:pt>
                <c:pt idx="1150">
                  <c:v>42496</c:v>
                </c:pt>
                <c:pt idx="1151">
                  <c:v>42499</c:v>
                </c:pt>
                <c:pt idx="1152">
                  <c:v>42500</c:v>
                </c:pt>
                <c:pt idx="1153">
                  <c:v>42501</c:v>
                </c:pt>
                <c:pt idx="1154">
                  <c:v>42502</c:v>
                </c:pt>
                <c:pt idx="1155">
                  <c:v>42503</c:v>
                </c:pt>
                <c:pt idx="1156">
                  <c:v>42506</c:v>
                </c:pt>
                <c:pt idx="1157">
                  <c:v>42507</c:v>
                </c:pt>
                <c:pt idx="1158">
                  <c:v>42508</c:v>
                </c:pt>
                <c:pt idx="1159">
                  <c:v>42509</c:v>
                </c:pt>
                <c:pt idx="1160">
                  <c:v>42510</c:v>
                </c:pt>
                <c:pt idx="1161">
                  <c:v>42513</c:v>
                </c:pt>
                <c:pt idx="1162">
                  <c:v>42514</c:v>
                </c:pt>
                <c:pt idx="1163">
                  <c:v>42515</c:v>
                </c:pt>
                <c:pt idx="1164">
                  <c:v>42516</c:v>
                </c:pt>
                <c:pt idx="1165">
                  <c:v>42517</c:v>
                </c:pt>
                <c:pt idx="1166">
                  <c:v>42521</c:v>
                </c:pt>
                <c:pt idx="1167">
                  <c:v>42522</c:v>
                </c:pt>
                <c:pt idx="1168">
                  <c:v>42523</c:v>
                </c:pt>
                <c:pt idx="1169">
                  <c:v>42524</c:v>
                </c:pt>
                <c:pt idx="1170">
                  <c:v>42527</c:v>
                </c:pt>
                <c:pt idx="1171">
                  <c:v>42528</c:v>
                </c:pt>
                <c:pt idx="1172">
                  <c:v>42529</c:v>
                </c:pt>
                <c:pt idx="1173">
                  <c:v>42530</c:v>
                </c:pt>
                <c:pt idx="1174">
                  <c:v>42531</c:v>
                </c:pt>
                <c:pt idx="1175">
                  <c:v>42534</c:v>
                </c:pt>
                <c:pt idx="1176">
                  <c:v>42535</c:v>
                </c:pt>
                <c:pt idx="1177">
                  <c:v>42536</c:v>
                </c:pt>
                <c:pt idx="1178">
                  <c:v>42537</c:v>
                </c:pt>
                <c:pt idx="1179">
                  <c:v>42538</c:v>
                </c:pt>
                <c:pt idx="1180">
                  <c:v>42541</c:v>
                </c:pt>
                <c:pt idx="1181">
                  <c:v>42542</c:v>
                </c:pt>
                <c:pt idx="1182">
                  <c:v>42543</c:v>
                </c:pt>
                <c:pt idx="1183">
                  <c:v>42544</c:v>
                </c:pt>
                <c:pt idx="1184">
                  <c:v>42545</c:v>
                </c:pt>
                <c:pt idx="1185">
                  <c:v>42548</c:v>
                </c:pt>
                <c:pt idx="1186">
                  <c:v>42549</c:v>
                </c:pt>
                <c:pt idx="1187">
                  <c:v>42550</c:v>
                </c:pt>
                <c:pt idx="1188">
                  <c:v>42551</c:v>
                </c:pt>
                <c:pt idx="1189">
                  <c:v>42552</c:v>
                </c:pt>
                <c:pt idx="1190">
                  <c:v>42555</c:v>
                </c:pt>
                <c:pt idx="1191">
                  <c:v>42556</c:v>
                </c:pt>
                <c:pt idx="1192">
                  <c:v>42557</c:v>
                </c:pt>
                <c:pt idx="1193">
                  <c:v>42558</c:v>
                </c:pt>
                <c:pt idx="1194">
                  <c:v>42559</c:v>
                </c:pt>
                <c:pt idx="1195">
                  <c:v>42562</c:v>
                </c:pt>
                <c:pt idx="1196">
                  <c:v>42563</c:v>
                </c:pt>
                <c:pt idx="1197">
                  <c:v>42564</c:v>
                </c:pt>
                <c:pt idx="1198">
                  <c:v>42565</c:v>
                </c:pt>
                <c:pt idx="1199">
                  <c:v>42566</c:v>
                </c:pt>
                <c:pt idx="1200">
                  <c:v>42569</c:v>
                </c:pt>
                <c:pt idx="1201">
                  <c:v>42570</c:v>
                </c:pt>
                <c:pt idx="1202">
                  <c:v>42571</c:v>
                </c:pt>
                <c:pt idx="1203">
                  <c:v>42572</c:v>
                </c:pt>
                <c:pt idx="1204">
                  <c:v>42573</c:v>
                </c:pt>
                <c:pt idx="1205">
                  <c:v>42576</c:v>
                </c:pt>
                <c:pt idx="1206">
                  <c:v>42577</c:v>
                </c:pt>
                <c:pt idx="1207">
                  <c:v>42578</c:v>
                </c:pt>
                <c:pt idx="1208">
                  <c:v>42579</c:v>
                </c:pt>
                <c:pt idx="1209">
                  <c:v>42580</c:v>
                </c:pt>
                <c:pt idx="1210">
                  <c:v>42583</c:v>
                </c:pt>
                <c:pt idx="1211">
                  <c:v>42584</c:v>
                </c:pt>
                <c:pt idx="1212">
                  <c:v>42585</c:v>
                </c:pt>
                <c:pt idx="1213">
                  <c:v>42586</c:v>
                </c:pt>
                <c:pt idx="1214">
                  <c:v>42587</c:v>
                </c:pt>
                <c:pt idx="1215">
                  <c:v>42590</c:v>
                </c:pt>
                <c:pt idx="1216">
                  <c:v>42591</c:v>
                </c:pt>
                <c:pt idx="1217">
                  <c:v>42592</c:v>
                </c:pt>
                <c:pt idx="1218">
                  <c:v>42593</c:v>
                </c:pt>
                <c:pt idx="1219">
                  <c:v>42594</c:v>
                </c:pt>
                <c:pt idx="1220">
                  <c:v>42597</c:v>
                </c:pt>
                <c:pt idx="1221">
                  <c:v>42598</c:v>
                </c:pt>
                <c:pt idx="1222">
                  <c:v>42599</c:v>
                </c:pt>
                <c:pt idx="1223">
                  <c:v>42600</c:v>
                </c:pt>
                <c:pt idx="1224">
                  <c:v>42601</c:v>
                </c:pt>
                <c:pt idx="1225">
                  <c:v>42604</c:v>
                </c:pt>
                <c:pt idx="1226">
                  <c:v>42605</c:v>
                </c:pt>
                <c:pt idx="1227">
                  <c:v>42606</c:v>
                </c:pt>
                <c:pt idx="1228">
                  <c:v>42607</c:v>
                </c:pt>
                <c:pt idx="1229">
                  <c:v>42608</c:v>
                </c:pt>
                <c:pt idx="1230">
                  <c:v>42612</c:v>
                </c:pt>
                <c:pt idx="1231">
                  <c:v>42613</c:v>
                </c:pt>
                <c:pt idx="1232">
                  <c:v>42614</c:v>
                </c:pt>
                <c:pt idx="1233">
                  <c:v>42615</c:v>
                </c:pt>
                <c:pt idx="1234">
                  <c:v>42618</c:v>
                </c:pt>
                <c:pt idx="1235">
                  <c:v>42619</c:v>
                </c:pt>
                <c:pt idx="1236">
                  <c:v>42620</c:v>
                </c:pt>
                <c:pt idx="1237">
                  <c:v>42621</c:v>
                </c:pt>
                <c:pt idx="1238">
                  <c:v>42622</c:v>
                </c:pt>
                <c:pt idx="1239">
                  <c:v>42625</c:v>
                </c:pt>
                <c:pt idx="1240">
                  <c:v>42626</c:v>
                </c:pt>
                <c:pt idx="1241">
                  <c:v>42627</c:v>
                </c:pt>
                <c:pt idx="1242">
                  <c:v>42628</c:v>
                </c:pt>
                <c:pt idx="1243">
                  <c:v>42629</c:v>
                </c:pt>
                <c:pt idx="1244">
                  <c:v>42632</c:v>
                </c:pt>
                <c:pt idx="1245">
                  <c:v>42633</c:v>
                </c:pt>
                <c:pt idx="1246">
                  <c:v>42634</c:v>
                </c:pt>
                <c:pt idx="1247">
                  <c:v>42635</c:v>
                </c:pt>
                <c:pt idx="1248">
                  <c:v>42636</c:v>
                </c:pt>
                <c:pt idx="1249">
                  <c:v>42639</c:v>
                </c:pt>
                <c:pt idx="1250">
                  <c:v>42640</c:v>
                </c:pt>
                <c:pt idx="1251">
                  <c:v>42641</c:v>
                </c:pt>
                <c:pt idx="1252">
                  <c:v>42642</c:v>
                </c:pt>
                <c:pt idx="1253">
                  <c:v>42643</c:v>
                </c:pt>
                <c:pt idx="1254">
                  <c:v>42646</c:v>
                </c:pt>
                <c:pt idx="1255">
                  <c:v>42647</c:v>
                </c:pt>
                <c:pt idx="1256">
                  <c:v>42648</c:v>
                </c:pt>
                <c:pt idx="1257">
                  <c:v>42649</c:v>
                </c:pt>
                <c:pt idx="1258">
                  <c:v>42650</c:v>
                </c:pt>
                <c:pt idx="1259">
                  <c:v>42653</c:v>
                </c:pt>
                <c:pt idx="1260">
                  <c:v>42654</c:v>
                </c:pt>
                <c:pt idx="1261">
                  <c:v>42655</c:v>
                </c:pt>
                <c:pt idx="1262">
                  <c:v>42656</c:v>
                </c:pt>
                <c:pt idx="1263">
                  <c:v>42657</c:v>
                </c:pt>
                <c:pt idx="1264">
                  <c:v>42660</c:v>
                </c:pt>
                <c:pt idx="1265">
                  <c:v>42661</c:v>
                </c:pt>
                <c:pt idx="1266">
                  <c:v>42662</c:v>
                </c:pt>
                <c:pt idx="1267">
                  <c:v>42663</c:v>
                </c:pt>
                <c:pt idx="1268">
                  <c:v>42664</c:v>
                </c:pt>
                <c:pt idx="1269">
                  <c:v>42667</c:v>
                </c:pt>
                <c:pt idx="1270">
                  <c:v>42668</c:v>
                </c:pt>
                <c:pt idx="1271">
                  <c:v>42669</c:v>
                </c:pt>
                <c:pt idx="1272">
                  <c:v>42670</c:v>
                </c:pt>
                <c:pt idx="1273">
                  <c:v>42671</c:v>
                </c:pt>
                <c:pt idx="1274">
                  <c:v>42674</c:v>
                </c:pt>
                <c:pt idx="1275">
                  <c:v>42675</c:v>
                </c:pt>
                <c:pt idx="1276">
                  <c:v>42676</c:v>
                </c:pt>
                <c:pt idx="1277">
                  <c:v>42677</c:v>
                </c:pt>
                <c:pt idx="1278">
                  <c:v>42678</c:v>
                </c:pt>
                <c:pt idx="1279">
                  <c:v>42681</c:v>
                </c:pt>
                <c:pt idx="1280">
                  <c:v>42682</c:v>
                </c:pt>
                <c:pt idx="1281">
                  <c:v>42683</c:v>
                </c:pt>
                <c:pt idx="1282">
                  <c:v>42684</c:v>
                </c:pt>
                <c:pt idx="1283">
                  <c:v>42685</c:v>
                </c:pt>
                <c:pt idx="1284">
                  <c:v>42688</c:v>
                </c:pt>
                <c:pt idx="1285">
                  <c:v>42689</c:v>
                </c:pt>
                <c:pt idx="1286">
                  <c:v>42690</c:v>
                </c:pt>
                <c:pt idx="1287">
                  <c:v>42691</c:v>
                </c:pt>
                <c:pt idx="1288">
                  <c:v>42692</c:v>
                </c:pt>
                <c:pt idx="1289">
                  <c:v>42695</c:v>
                </c:pt>
                <c:pt idx="1290">
                  <c:v>42696</c:v>
                </c:pt>
                <c:pt idx="1291">
                  <c:v>42697</c:v>
                </c:pt>
                <c:pt idx="1292">
                  <c:v>42698</c:v>
                </c:pt>
                <c:pt idx="1293">
                  <c:v>42699</c:v>
                </c:pt>
                <c:pt idx="1294">
                  <c:v>42702</c:v>
                </c:pt>
                <c:pt idx="1295">
                  <c:v>42703</c:v>
                </c:pt>
                <c:pt idx="1296">
                  <c:v>42704</c:v>
                </c:pt>
                <c:pt idx="1297">
                  <c:v>42705</c:v>
                </c:pt>
                <c:pt idx="1298">
                  <c:v>42706</c:v>
                </c:pt>
                <c:pt idx="1299">
                  <c:v>42709</c:v>
                </c:pt>
                <c:pt idx="1300">
                  <c:v>42710</c:v>
                </c:pt>
                <c:pt idx="1301">
                  <c:v>42711</c:v>
                </c:pt>
                <c:pt idx="1302">
                  <c:v>42712</c:v>
                </c:pt>
                <c:pt idx="1303">
                  <c:v>42713</c:v>
                </c:pt>
                <c:pt idx="1304">
                  <c:v>42716</c:v>
                </c:pt>
                <c:pt idx="1305">
                  <c:v>42717</c:v>
                </c:pt>
                <c:pt idx="1306">
                  <c:v>42718</c:v>
                </c:pt>
                <c:pt idx="1307">
                  <c:v>42719</c:v>
                </c:pt>
                <c:pt idx="1308">
                  <c:v>42720</c:v>
                </c:pt>
                <c:pt idx="1309">
                  <c:v>42723</c:v>
                </c:pt>
                <c:pt idx="1310">
                  <c:v>42724</c:v>
                </c:pt>
                <c:pt idx="1311">
                  <c:v>42725</c:v>
                </c:pt>
                <c:pt idx="1312">
                  <c:v>42726</c:v>
                </c:pt>
                <c:pt idx="1313">
                  <c:v>42727</c:v>
                </c:pt>
                <c:pt idx="1314">
                  <c:v>42732</c:v>
                </c:pt>
                <c:pt idx="1315">
                  <c:v>42733</c:v>
                </c:pt>
                <c:pt idx="1316">
                  <c:v>42734</c:v>
                </c:pt>
                <c:pt idx="1317">
                  <c:v>42738</c:v>
                </c:pt>
                <c:pt idx="1318">
                  <c:v>42739</c:v>
                </c:pt>
                <c:pt idx="1319">
                  <c:v>42740</c:v>
                </c:pt>
                <c:pt idx="1320">
                  <c:v>42741</c:v>
                </c:pt>
                <c:pt idx="1321">
                  <c:v>42744</c:v>
                </c:pt>
                <c:pt idx="1322">
                  <c:v>42745</c:v>
                </c:pt>
                <c:pt idx="1323">
                  <c:v>42746</c:v>
                </c:pt>
                <c:pt idx="1324">
                  <c:v>42747</c:v>
                </c:pt>
                <c:pt idx="1325">
                  <c:v>42748</c:v>
                </c:pt>
                <c:pt idx="1326">
                  <c:v>42751</c:v>
                </c:pt>
                <c:pt idx="1327">
                  <c:v>42752</c:v>
                </c:pt>
                <c:pt idx="1328">
                  <c:v>42753</c:v>
                </c:pt>
                <c:pt idx="1329">
                  <c:v>42754</c:v>
                </c:pt>
                <c:pt idx="1330">
                  <c:v>42755</c:v>
                </c:pt>
                <c:pt idx="1331">
                  <c:v>42758</c:v>
                </c:pt>
                <c:pt idx="1332">
                  <c:v>42759</c:v>
                </c:pt>
                <c:pt idx="1333">
                  <c:v>42760</c:v>
                </c:pt>
                <c:pt idx="1334">
                  <c:v>42761</c:v>
                </c:pt>
                <c:pt idx="1335">
                  <c:v>42762</c:v>
                </c:pt>
                <c:pt idx="1336">
                  <c:v>42765</c:v>
                </c:pt>
                <c:pt idx="1337">
                  <c:v>42766</c:v>
                </c:pt>
                <c:pt idx="1338">
                  <c:v>42767</c:v>
                </c:pt>
                <c:pt idx="1339">
                  <c:v>42768</c:v>
                </c:pt>
                <c:pt idx="1340">
                  <c:v>42769</c:v>
                </c:pt>
                <c:pt idx="1341">
                  <c:v>42772</c:v>
                </c:pt>
                <c:pt idx="1342">
                  <c:v>42773</c:v>
                </c:pt>
                <c:pt idx="1343">
                  <c:v>42774</c:v>
                </c:pt>
                <c:pt idx="1344">
                  <c:v>42775</c:v>
                </c:pt>
                <c:pt idx="1345">
                  <c:v>42776</c:v>
                </c:pt>
                <c:pt idx="1346">
                  <c:v>42779</c:v>
                </c:pt>
                <c:pt idx="1347">
                  <c:v>42780</c:v>
                </c:pt>
                <c:pt idx="1348">
                  <c:v>42781</c:v>
                </c:pt>
                <c:pt idx="1349">
                  <c:v>42782</c:v>
                </c:pt>
                <c:pt idx="1350">
                  <c:v>42783</c:v>
                </c:pt>
                <c:pt idx="1351">
                  <c:v>42786</c:v>
                </c:pt>
                <c:pt idx="1352">
                  <c:v>42787</c:v>
                </c:pt>
                <c:pt idx="1353">
                  <c:v>42788</c:v>
                </c:pt>
                <c:pt idx="1354">
                  <c:v>42789</c:v>
                </c:pt>
                <c:pt idx="1355">
                  <c:v>42790</c:v>
                </c:pt>
                <c:pt idx="1356">
                  <c:v>42793</c:v>
                </c:pt>
                <c:pt idx="1357">
                  <c:v>42794</c:v>
                </c:pt>
                <c:pt idx="1358">
                  <c:v>42795</c:v>
                </c:pt>
                <c:pt idx="1359">
                  <c:v>42796</c:v>
                </c:pt>
                <c:pt idx="1360">
                  <c:v>42797</c:v>
                </c:pt>
                <c:pt idx="1361">
                  <c:v>42800</c:v>
                </c:pt>
                <c:pt idx="1362">
                  <c:v>42801</c:v>
                </c:pt>
                <c:pt idx="1363">
                  <c:v>42802</c:v>
                </c:pt>
                <c:pt idx="1364">
                  <c:v>42803</c:v>
                </c:pt>
                <c:pt idx="1365">
                  <c:v>42804</c:v>
                </c:pt>
                <c:pt idx="1366">
                  <c:v>42807</c:v>
                </c:pt>
                <c:pt idx="1367">
                  <c:v>42808</c:v>
                </c:pt>
                <c:pt idx="1368">
                  <c:v>42809</c:v>
                </c:pt>
                <c:pt idx="1369">
                  <c:v>42810</c:v>
                </c:pt>
                <c:pt idx="1370">
                  <c:v>42811</c:v>
                </c:pt>
                <c:pt idx="1371">
                  <c:v>42814</c:v>
                </c:pt>
                <c:pt idx="1372">
                  <c:v>42815</c:v>
                </c:pt>
                <c:pt idx="1373">
                  <c:v>42816</c:v>
                </c:pt>
                <c:pt idx="1374">
                  <c:v>42817</c:v>
                </c:pt>
                <c:pt idx="1375">
                  <c:v>42818</c:v>
                </c:pt>
                <c:pt idx="1376">
                  <c:v>42821</c:v>
                </c:pt>
                <c:pt idx="1377">
                  <c:v>42822</c:v>
                </c:pt>
                <c:pt idx="1378">
                  <c:v>42823</c:v>
                </c:pt>
                <c:pt idx="1379">
                  <c:v>42824</c:v>
                </c:pt>
                <c:pt idx="1380">
                  <c:v>42825</c:v>
                </c:pt>
                <c:pt idx="1381">
                  <c:v>42828</c:v>
                </c:pt>
                <c:pt idx="1382">
                  <c:v>42829</c:v>
                </c:pt>
                <c:pt idx="1383">
                  <c:v>42830</c:v>
                </c:pt>
                <c:pt idx="1384">
                  <c:v>42831</c:v>
                </c:pt>
                <c:pt idx="1385">
                  <c:v>42832</c:v>
                </c:pt>
                <c:pt idx="1386">
                  <c:v>42835</c:v>
                </c:pt>
                <c:pt idx="1387">
                  <c:v>42836</c:v>
                </c:pt>
                <c:pt idx="1388">
                  <c:v>42837</c:v>
                </c:pt>
                <c:pt idx="1389">
                  <c:v>42838</c:v>
                </c:pt>
                <c:pt idx="1390">
                  <c:v>42843</c:v>
                </c:pt>
                <c:pt idx="1391">
                  <c:v>42844</c:v>
                </c:pt>
                <c:pt idx="1392">
                  <c:v>42845</c:v>
                </c:pt>
                <c:pt idx="1393">
                  <c:v>42846</c:v>
                </c:pt>
                <c:pt idx="1394">
                  <c:v>42849</c:v>
                </c:pt>
                <c:pt idx="1395">
                  <c:v>42850</c:v>
                </c:pt>
                <c:pt idx="1396">
                  <c:v>42851</c:v>
                </c:pt>
                <c:pt idx="1397">
                  <c:v>42852</c:v>
                </c:pt>
                <c:pt idx="1398">
                  <c:v>42853</c:v>
                </c:pt>
                <c:pt idx="1399">
                  <c:v>42857</c:v>
                </c:pt>
                <c:pt idx="1400">
                  <c:v>42858</c:v>
                </c:pt>
                <c:pt idx="1401">
                  <c:v>42859</c:v>
                </c:pt>
                <c:pt idx="1402">
                  <c:v>42860</c:v>
                </c:pt>
                <c:pt idx="1403">
                  <c:v>42863</c:v>
                </c:pt>
                <c:pt idx="1404">
                  <c:v>42864</c:v>
                </c:pt>
                <c:pt idx="1405">
                  <c:v>42865</c:v>
                </c:pt>
                <c:pt idx="1406">
                  <c:v>42866</c:v>
                </c:pt>
                <c:pt idx="1407">
                  <c:v>42867</c:v>
                </c:pt>
                <c:pt idx="1408">
                  <c:v>42870</c:v>
                </c:pt>
                <c:pt idx="1409">
                  <c:v>42871</c:v>
                </c:pt>
                <c:pt idx="1410">
                  <c:v>42872</c:v>
                </c:pt>
                <c:pt idx="1411">
                  <c:v>42873</c:v>
                </c:pt>
                <c:pt idx="1412">
                  <c:v>42874</c:v>
                </c:pt>
                <c:pt idx="1413">
                  <c:v>42877</c:v>
                </c:pt>
                <c:pt idx="1414">
                  <c:v>42878</c:v>
                </c:pt>
                <c:pt idx="1415">
                  <c:v>42879</c:v>
                </c:pt>
                <c:pt idx="1416">
                  <c:v>42880</c:v>
                </c:pt>
                <c:pt idx="1417">
                  <c:v>42881</c:v>
                </c:pt>
                <c:pt idx="1418">
                  <c:v>42885</c:v>
                </c:pt>
                <c:pt idx="1419">
                  <c:v>42886</c:v>
                </c:pt>
                <c:pt idx="1420">
                  <c:v>42887</c:v>
                </c:pt>
                <c:pt idx="1421">
                  <c:v>42888</c:v>
                </c:pt>
                <c:pt idx="1422">
                  <c:v>42891</c:v>
                </c:pt>
                <c:pt idx="1423">
                  <c:v>42892</c:v>
                </c:pt>
                <c:pt idx="1424">
                  <c:v>42893</c:v>
                </c:pt>
                <c:pt idx="1425">
                  <c:v>42894</c:v>
                </c:pt>
                <c:pt idx="1426">
                  <c:v>42895</c:v>
                </c:pt>
                <c:pt idx="1427">
                  <c:v>42898</c:v>
                </c:pt>
                <c:pt idx="1428">
                  <c:v>42899</c:v>
                </c:pt>
                <c:pt idx="1429">
                  <c:v>42900</c:v>
                </c:pt>
                <c:pt idx="1430">
                  <c:v>42901</c:v>
                </c:pt>
                <c:pt idx="1431">
                  <c:v>42902</c:v>
                </c:pt>
                <c:pt idx="1432">
                  <c:v>42905</c:v>
                </c:pt>
                <c:pt idx="1433">
                  <c:v>42906</c:v>
                </c:pt>
                <c:pt idx="1434">
                  <c:v>42907</c:v>
                </c:pt>
                <c:pt idx="1435">
                  <c:v>42908</c:v>
                </c:pt>
                <c:pt idx="1436">
                  <c:v>42909</c:v>
                </c:pt>
                <c:pt idx="1437">
                  <c:v>42912</c:v>
                </c:pt>
                <c:pt idx="1438">
                  <c:v>42913</c:v>
                </c:pt>
                <c:pt idx="1439">
                  <c:v>42914</c:v>
                </c:pt>
                <c:pt idx="1440">
                  <c:v>42915</c:v>
                </c:pt>
                <c:pt idx="1441">
                  <c:v>42916</c:v>
                </c:pt>
                <c:pt idx="1442">
                  <c:v>42919</c:v>
                </c:pt>
                <c:pt idx="1443">
                  <c:v>42920</c:v>
                </c:pt>
                <c:pt idx="1444">
                  <c:v>42921</c:v>
                </c:pt>
                <c:pt idx="1445">
                  <c:v>42922</c:v>
                </c:pt>
                <c:pt idx="1446">
                  <c:v>42923</c:v>
                </c:pt>
                <c:pt idx="1447">
                  <c:v>42926</c:v>
                </c:pt>
                <c:pt idx="1448">
                  <c:v>42927</c:v>
                </c:pt>
                <c:pt idx="1449">
                  <c:v>42928</c:v>
                </c:pt>
                <c:pt idx="1450">
                  <c:v>42929</c:v>
                </c:pt>
                <c:pt idx="1451">
                  <c:v>42930</c:v>
                </c:pt>
                <c:pt idx="1452">
                  <c:v>42933</c:v>
                </c:pt>
                <c:pt idx="1453">
                  <c:v>42934</c:v>
                </c:pt>
                <c:pt idx="1454">
                  <c:v>42935</c:v>
                </c:pt>
                <c:pt idx="1455">
                  <c:v>42936</c:v>
                </c:pt>
                <c:pt idx="1456">
                  <c:v>42937</c:v>
                </c:pt>
                <c:pt idx="1457">
                  <c:v>42940</c:v>
                </c:pt>
                <c:pt idx="1458">
                  <c:v>42941</c:v>
                </c:pt>
                <c:pt idx="1459">
                  <c:v>42942</c:v>
                </c:pt>
                <c:pt idx="1460">
                  <c:v>42943</c:v>
                </c:pt>
                <c:pt idx="1461">
                  <c:v>42944</c:v>
                </c:pt>
                <c:pt idx="1462">
                  <c:v>42947</c:v>
                </c:pt>
                <c:pt idx="1463">
                  <c:v>42948</c:v>
                </c:pt>
                <c:pt idx="1464">
                  <c:v>42949</c:v>
                </c:pt>
                <c:pt idx="1465">
                  <c:v>42950</c:v>
                </c:pt>
                <c:pt idx="1466">
                  <c:v>42951</c:v>
                </c:pt>
                <c:pt idx="1467">
                  <c:v>42954</c:v>
                </c:pt>
                <c:pt idx="1468">
                  <c:v>42955</c:v>
                </c:pt>
                <c:pt idx="1469">
                  <c:v>42956</c:v>
                </c:pt>
                <c:pt idx="1470">
                  <c:v>42957</c:v>
                </c:pt>
                <c:pt idx="1471">
                  <c:v>42958</c:v>
                </c:pt>
                <c:pt idx="1472">
                  <c:v>42961</c:v>
                </c:pt>
                <c:pt idx="1473">
                  <c:v>42962</c:v>
                </c:pt>
                <c:pt idx="1474">
                  <c:v>42963</c:v>
                </c:pt>
                <c:pt idx="1475">
                  <c:v>42964</c:v>
                </c:pt>
                <c:pt idx="1476">
                  <c:v>42965</c:v>
                </c:pt>
                <c:pt idx="1477">
                  <c:v>42968</c:v>
                </c:pt>
                <c:pt idx="1478">
                  <c:v>42969</c:v>
                </c:pt>
                <c:pt idx="1479">
                  <c:v>42970</c:v>
                </c:pt>
                <c:pt idx="1480">
                  <c:v>42971</c:v>
                </c:pt>
                <c:pt idx="1481">
                  <c:v>42972</c:v>
                </c:pt>
                <c:pt idx="1482">
                  <c:v>42976</c:v>
                </c:pt>
                <c:pt idx="1483">
                  <c:v>42977</c:v>
                </c:pt>
                <c:pt idx="1484">
                  <c:v>42978</c:v>
                </c:pt>
                <c:pt idx="1485">
                  <c:v>42979</c:v>
                </c:pt>
                <c:pt idx="1486">
                  <c:v>42982</c:v>
                </c:pt>
                <c:pt idx="1487">
                  <c:v>42983</c:v>
                </c:pt>
                <c:pt idx="1488">
                  <c:v>42984</c:v>
                </c:pt>
                <c:pt idx="1489">
                  <c:v>42985</c:v>
                </c:pt>
                <c:pt idx="1490">
                  <c:v>42986</c:v>
                </c:pt>
                <c:pt idx="1491">
                  <c:v>42989</c:v>
                </c:pt>
                <c:pt idx="1492">
                  <c:v>42990</c:v>
                </c:pt>
                <c:pt idx="1493">
                  <c:v>42991</c:v>
                </c:pt>
                <c:pt idx="1494">
                  <c:v>42992</c:v>
                </c:pt>
                <c:pt idx="1495">
                  <c:v>42993</c:v>
                </c:pt>
                <c:pt idx="1496">
                  <c:v>42996</c:v>
                </c:pt>
                <c:pt idx="1497">
                  <c:v>42997</c:v>
                </c:pt>
                <c:pt idx="1498">
                  <c:v>42998</c:v>
                </c:pt>
                <c:pt idx="1499">
                  <c:v>42999</c:v>
                </c:pt>
                <c:pt idx="1500">
                  <c:v>43000</c:v>
                </c:pt>
                <c:pt idx="1501">
                  <c:v>43003</c:v>
                </c:pt>
                <c:pt idx="1502">
                  <c:v>43004</c:v>
                </c:pt>
                <c:pt idx="1503">
                  <c:v>43005</c:v>
                </c:pt>
                <c:pt idx="1504">
                  <c:v>43006</c:v>
                </c:pt>
                <c:pt idx="1505">
                  <c:v>43007</c:v>
                </c:pt>
                <c:pt idx="1506">
                  <c:v>43010</c:v>
                </c:pt>
                <c:pt idx="1507">
                  <c:v>43011</c:v>
                </c:pt>
                <c:pt idx="1508">
                  <c:v>43012</c:v>
                </c:pt>
                <c:pt idx="1509">
                  <c:v>43013</c:v>
                </c:pt>
                <c:pt idx="1510">
                  <c:v>43014</c:v>
                </c:pt>
                <c:pt idx="1511">
                  <c:v>43017</c:v>
                </c:pt>
                <c:pt idx="1512">
                  <c:v>43018</c:v>
                </c:pt>
                <c:pt idx="1513">
                  <c:v>43019</c:v>
                </c:pt>
                <c:pt idx="1514">
                  <c:v>43020</c:v>
                </c:pt>
                <c:pt idx="1515">
                  <c:v>43021</c:v>
                </c:pt>
                <c:pt idx="1516">
                  <c:v>43024</c:v>
                </c:pt>
                <c:pt idx="1517">
                  <c:v>43025</c:v>
                </c:pt>
                <c:pt idx="1518">
                  <c:v>43026</c:v>
                </c:pt>
                <c:pt idx="1519">
                  <c:v>43027</c:v>
                </c:pt>
                <c:pt idx="1520">
                  <c:v>43028</c:v>
                </c:pt>
                <c:pt idx="1521">
                  <c:v>43031</c:v>
                </c:pt>
                <c:pt idx="1522">
                  <c:v>43032</c:v>
                </c:pt>
                <c:pt idx="1523">
                  <c:v>43033</c:v>
                </c:pt>
                <c:pt idx="1524">
                  <c:v>43034</c:v>
                </c:pt>
                <c:pt idx="1525">
                  <c:v>43035</c:v>
                </c:pt>
                <c:pt idx="1526">
                  <c:v>43038</c:v>
                </c:pt>
                <c:pt idx="1527">
                  <c:v>43039</c:v>
                </c:pt>
                <c:pt idx="1528">
                  <c:v>43040</c:v>
                </c:pt>
                <c:pt idx="1529">
                  <c:v>43041</c:v>
                </c:pt>
                <c:pt idx="1530">
                  <c:v>43042</c:v>
                </c:pt>
                <c:pt idx="1531">
                  <c:v>43045</c:v>
                </c:pt>
                <c:pt idx="1532">
                  <c:v>43046</c:v>
                </c:pt>
                <c:pt idx="1533">
                  <c:v>43047</c:v>
                </c:pt>
                <c:pt idx="1534">
                  <c:v>43048</c:v>
                </c:pt>
                <c:pt idx="1535">
                  <c:v>43049</c:v>
                </c:pt>
                <c:pt idx="1536">
                  <c:v>43052</c:v>
                </c:pt>
                <c:pt idx="1537">
                  <c:v>43053</c:v>
                </c:pt>
                <c:pt idx="1538">
                  <c:v>43054</c:v>
                </c:pt>
                <c:pt idx="1539">
                  <c:v>43055</c:v>
                </c:pt>
                <c:pt idx="1540">
                  <c:v>43056</c:v>
                </c:pt>
                <c:pt idx="1541">
                  <c:v>43059</c:v>
                </c:pt>
                <c:pt idx="1542">
                  <c:v>43060</c:v>
                </c:pt>
                <c:pt idx="1543">
                  <c:v>43061</c:v>
                </c:pt>
                <c:pt idx="1544">
                  <c:v>43062</c:v>
                </c:pt>
                <c:pt idx="1545">
                  <c:v>43063</c:v>
                </c:pt>
                <c:pt idx="1546">
                  <c:v>43066</c:v>
                </c:pt>
                <c:pt idx="1547">
                  <c:v>43067</c:v>
                </c:pt>
                <c:pt idx="1548">
                  <c:v>43068</c:v>
                </c:pt>
                <c:pt idx="1549">
                  <c:v>43069</c:v>
                </c:pt>
                <c:pt idx="1550">
                  <c:v>43070</c:v>
                </c:pt>
                <c:pt idx="1551">
                  <c:v>43073</c:v>
                </c:pt>
                <c:pt idx="1552">
                  <c:v>43074</c:v>
                </c:pt>
                <c:pt idx="1553">
                  <c:v>43075</c:v>
                </c:pt>
                <c:pt idx="1554">
                  <c:v>43076</c:v>
                </c:pt>
                <c:pt idx="1555">
                  <c:v>43077</c:v>
                </c:pt>
                <c:pt idx="1556">
                  <c:v>43080</c:v>
                </c:pt>
                <c:pt idx="1557">
                  <c:v>43081</c:v>
                </c:pt>
                <c:pt idx="1558">
                  <c:v>43082</c:v>
                </c:pt>
                <c:pt idx="1559">
                  <c:v>43083</c:v>
                </c:pt>
                <c:pt idx="1560">
                  <c:v>43084</c:v>
                </c:pt>
                <c:pt idx="1561">
                  <c:v>43087</c:v>
                </c:pt>
                <c:pt idx="1562">
                  <c:v>43088</c:v>
                </c:pt>
                <c:pt idx="1563">
                  <c:v>43089</c:v>
                </c:pt>
                <c:pt idx="1564">
                  <c:v>43090</c:v>
                </c:pt>
                <c:pt idx="1565">
                  <c:v>43091</c:v>
                </c:pt>
                <c:pt idx="1566">
                  <c:v>43096</c:v>
                </c:pt>
                <c:pt idx="1567">
                  <c:v>43097</c:v>
                </c:pt>
                <c:pt idx="1568">
                  <c:v>43098</c:v>
                </c:pt>
                <c:pt idx="1569">
                  <c:v>43102</c:v>
                </c:pt>
                <c:pt idx="1570">
                  <c:v>43103</c:v>
                </c:pt>
                <c:pt idx="1571">
                  <c:v>43104</c:v>
                </c:pt>
                <c:pt idx="1572">
                  <c:v>43105</c:v>
                </c:pt>
                <c:pt idx="1573">
                  <c:v>43108</c:v>
                </c:pt>
                <c:pt idx="1574">
                  <c:v>43109</c:v>
                </c:pt>
                <c:pt idx="1575">
                  <c:v>43110</c:v>
                </c:pt>
                <c:pt idx="1576">
                  <c:v>43111</c:v>
                </c:pt>
                <c:pt idx="1577">
                  <c:v>43112</c:v>
                </c:pt>
                <c:pt idx="1578">
                  <c:v>43115</c:v>
                </c:pt>
                <c:pt idx="1579">
                  <c:v>43116</c:v>
                </c:pt>
                <c:pt idx="1580">
                  <c:v>43117</c:v>
                </c:pt>
                <c:pt idx="1581">
                  <c:v>43118</c:v>
                </c:pt>
                <c:pt idx="1582">
                  <c:v>43119</c:v>
                </c:pt>
                <c:pt idx="1583">
                  <c:v>43122</c:v>
                </c:pt>
                <c:pt idx="1584">
                  <c:v>43123</c:v>
                </c:pt>
                <c:pt idx="1585">
                  <c:v>43124</c:v>
                </c:pt>
                <c:pt idx="1586">
                  <c:v>43125</c:v>
                </c:pt>
                <c:pt idx="1587">
                  <c:v>43126</c:v>
                </c:pt>
                <c:pt idx="1588">
                  <c:v>43129</c:v>
                </c:pt>
                <c:pt idx="1589">
                  <c:v>43130</c:v>
                </c:pt>
                <c:pt idx="1590">
                  <c:v>43131</c:v>
                </c:pt>
                <c:pt idx="1591">
                  <c:v>43132</c:v>
                </c:pt>
                <c:pt idx="1592">
                  <c:v>43133</c:v>
                </c:pt>
                <c:pt idx="1593">
                  <c:v>43136</c:v>
                </c:pt>
                <c:pt idx="1594">
                  <c:v>43137</c:v>
                </c:pt>
                <c:pt idx="1595">
                  <c:v>43138</c:v>
                </c:pt>
                <c:pt idx="1596">
                  <c:v>43139</c:v>
                </c:pt>
                <c:pt idx="1597">
                  <c:v>43140</c:v>
                </c:pt>
                <c:pt idx="1598">
                  <c:v>43143</c:v>
                </c:pt>
                <c:pt idx="1599">
                  <c:v>43144</c:v>
                </c:pt>
                <c:pt idx="1600">
                  <c:v>43145</c:v>
                </c:pt>
                <c:pt idx="1601">
                  <c:v>43146</c:v>
                </c:pt>
                <c:pt idx="1602">
                  <c:v>43147</c:v>
                </c:pt>
                <c:pt idx="1603">
                  <c:v>43150</c:v>
                </c:pt>
                <c:pt idx="1604">
                  <c:v>43151</c:v>
                </c:pt>
                <c:pt idx="1605">
                  <c:v>43152</c:v>
                </c:pt>
                <c:pt idx="1606">
                  <c:v>43153</c:v>
                </c:pt>
                <c:pt idx="1607">
                  <c:v>43154</c:v>
                </c:pt>
                <c:pt idx="1608">
                  <c:v>43157</c:v>
                </c:pt>
                <c:pt idx="1609">
                  <c:v>43158</c:v>
                </c:pt>
                <c:pt idx="1610">
                  <c:v>43159</c:v>
                </c:pt>
                <c:pt idx="1611">
                  <c:v>43160</c:v>
                </c:pt>
                <c:pt idx="1612">
                  <c:v>43161</c:v>
                </c:pt>
                <c:pt idx="1613">
                  <c:v>43164</c:v>
                </c:pt>
                <c:pt idx="1614">
                  <c:v>43165</c:v>
                </c:pt>
                <c:pt idx="1615">
                  <c:v>43166</c:v>
                </c:pt>
                <c:pt idx="1616">
                  <c:v>43167</c:v>
                </c:pt>
                <c:pt idx="1617">
                  <c:v>43168</c:v>
                </c:pt>
                <c:pt idx="1618">
                  <c:v>43171</c:v>
                </c:pt>
                <c:pt idx="1619">
                  <c:v>43172</c:v>
                </c:pt>
                <c:pt idx="1620">
                  <c:v>43173</c:v>
                </c:pt>
                <c:pt idx="1621">
                  <c:v>43174</c:v>
                </c:pt>
                <c:pt idx="1622">
                  <c:v>43175</c:v>
                </c:pt>
                <c:pt idx="1623">
                  <c:v>43178</c:v>
                </c:pt>
                <c:pt idx="1624">
                  <c:v>43179</c:v>
                </c:pt>
                <c:pt idx="1625">
                  <c:v>43180</c:v>
                </c:pt>
                <c:pt idx="1626">
                  <c:v>43181</c:v>
                </c:pt>
                <c:pt idx="1627">
                  <c:v>43182</c:v>
                </c:pt>
                <c:pt idx="1628">
                  <c:v>43185</c:v>
                </c:pt>
                <c:pt idx="1629">
                  <c:v>43186</c:v>
                </c:pt>
                <c:pt idx="1630">
                  <c:v>43187</c:v>
                </c:pt>
                <c:pt idx="1631">
                  <c:v>43188</c:v>
                </c:pt>
                <c:pt idx="1632">
                  <c:v>43193</c:v>
                </c:pt>
                <c:pt idx="1633">
                  <c:v>43194</c:v>
                </c:pt>
                <c:pt idx="1634">
                  <c:v>43195</c:v>
                </c:pt>
                <c:pt idx="1635">
                  <c:v>43196</c:v>
                </c:pt>
                <c:pt idx="1636">
                  <c:v>43199</c:v>
                </c:pt>
                <c:pt idx="1637">
                  <c:v>43200</c:v>
                </c:pt>
                <c:pt idx="1638">
                  <c:v>43201</c:v>
                </c:pt>
                <c:pt idx="1639">
                  <c:v>43202</c:v>
                </c:pt>
                <c:pt idx="1640">
                  <c:v>43203</c:v>
                </c:pt>
                <c:pt idx="1641">
                  <c:v>43206</c:v>
                </c:pt>
                <c:pt idx="1642">
                  <c:v>43207</c:v>
                </c:pt>
                <c:pt idx="1643">
                  <c:v>43208</c:v>
                </c:pt>
                <c:pt idx="1644">
                  <c:v>43209</c:v>
                </c:pt>
                <c:pt idx="1645">
                  <c:v>43210</c:v>
                </c:pt>
                <c:pt idx="1646">
                  <c:v>43213</c:v>
                </c:pt>
                <c:pt idx="1647">
                  <c:v>43214</c:v>
                </c:pt>
                <c:pt idx="1648">
                  <c:v>43215</c:v>
                </c:pt>
                <c:pt idx="1649">
                  <c:v>43216</c:v>
                </c:pt>
                <c:pt idx="1650">
                  <c:v>43217</c:v>
                </c:pt>
                <c:pt idx="1651">
                  <c:v>43220</c:v>
                </c:pt>
                <c:pt idx="1652">
                  <c:v>43221</c:v>
                </c:pt>
                <c:pt idx="1653">
                  <c:v>43222</c:v>
                </c:pt>
                <c:pt idx="1654">
                  <c:v>43223</c:v>
                </c:pt>
                <c:pt idx="1655">
                  <c:v>43224</c:v>
                </c:pt>
                <c:pt idx="1656">
                  <c:v>43228</c:v>
                </c:pt>
                <c:pt idx="1657">
                  <c:v>43229</c:v>
                </c:pt>
                <c:pt idx="1658">
                  <c:v>43230</c:v>
                </c:pt>
                <c:pt idx="1659">
                  <c:v>43231</c:v>
                </c:pt>
                <c:pt idx="1660">
                  <c:v>43234</c:v>
                </c:pt>
                <c:pt idx="1661">
                  <c:v>43235</c:v>
                </c:pt>
                <c:pt idx="1662">
                  <c:v>43236</c:v>
                </c:pt>
                <c:pt idx="1663">
                  <c:v>43237</c:v>
                </c:pt>
                <c:pt idx="1664">
                  <c:v>43238</c:v>
                </c:pt>
                <c:pt idx="1665">
                  <c:v>43241</c:v>
                </c:pt>
                <c:pt idx="1666">
                  <c:v>43242</c:v>
                </c:pt>
                <c:pt idx="1667">
                  <c:v>43243</c:v>
                </c:pt>
                <c:pt idx="1668">
                  <c:v>43244</c:v>
                </c:pt>
                <c:pt idx="1669">
                  <c:v>43245</c:v>
                </c:pt>
                <c:pt idx="1670">
                  <c:v>43249</c:v>
                </c:pt>
                <c:pt idx="1671">
                  <c:v>43250</c:v>
                </c:pt>
                <c:pt idx="1672">
                  <c:v>43251</c:v>
                </c:pt>
                <c:pt idx="1673">
                  <c:v>43252</c:v>
                </c:pt>
                <c:pt idx="1674">
                  <c:v>43255</c:v>
                </c:pt>
                <c:pt idx="1675">
                  <c:v>43256</c:v>
                </c:pt>
                <c:pt idx="1676">
                  <c:v>43257</c:v>
                </c:pt>
                <c:pt idx="1677">
                  <c:v>43258</c:v>
                </c:pt>
                <c:pt idx="1678">
                  <c:v>43259</c:v>
                </c:pt>
                <c:pt idx="1679">
                  <c:v>43262</c:v>
                </c:pt>
                <c:pt idx="1680">
                  <c:v>43263</c:v>
                </c:pt>
                <c:pt idx="1681">
                  <c:v>43264</c:v>
                </c:pt>
                <c:pt idx="1682">
                  <c:v>43265</c:v>
                </c:pt>
                <c:pt idx="1683">
                  <c:v>43266</c:v>
                </c:pt>
                <c:pt idx="1684">
                  <c:v>43269</c:v>
                </c:pt>
                <c:pt idx="1685">
                  <c:v>43270</c:v>
                </c:pt>
                <c:pt idx="1686">
                  <c:v>43271</c:v>
                </c:pt>
                <c:pt idx="1687">
                  <c:v>43272</c:v>
                </c:pt>
                <c:pt idx="1688">
                  <c:v>43273</c:v>
                </c:pt>
                <c:pt idx="1689">
                  <c:v>43276</c:v>
                </c:pt>
                <c:pt idx="1690">
                  <c:v>43277</c:v>
                </c:pt>
                <c:pt idx="1691">
                  <c:v>43278</c:v>
                </c:pt>
                <c:pt idx="1692">
                  <c:v>43279</c:v>
                </c:pt>
                <c:pt idx="1693">
                  <c:v>43280</c:v>
                </c:pt>
                <c:pt idx="1694">
                  <c:v>43283</c:v>
                </c:pt>
                <c:pt idx="1695">
                  <c:v>43284</c:v>
                </c:pt>
                <c:pt idx="1696">
                  <c:v>43285</c:v>
                </c:pt>
                <c:pt idx="1697">
                  <c:v>43286</c:v>
                </c:pt>
                <c:pt idx="1698">
                  <c:v>43287</c:v>
                </c:pt>
                <c:pt idx="1699">
                  <c:v>43290</c:v>
                </c:pt>
                <c:pt idx="1700">
                  <c:v>43291</c:v>
                </c:pt>
                <c:pt idx="1701">
                  <c:v>43292</c:v>
                </c:pt>
                <c:pt idx="1702">
                  <c:v>43293</c:v>
                </c:pt>
                <c:pt idx="1703">
                  <c:v>43294</c:v>
                </c:pt>
                <c:pt idx="1704">
                  <c:v>43297</c:v>
                </c:pt>
                <c:pt idx="1705">
                  <c:v>43298</c:v>
                </c:pt>
                <c:pt idx="1706">
                  <c:v>43299</c:v>
                </c:pt>
                <c:pt idx="1707">
                  <c:v>43300</c:v>
                </c:pt>
                <c:pt idx="1708">
                  <c:v>43301</c:v>
                </c:pt>
                <c:pt idx="1709">
                  <c:v>43304</c:v>
                </c:pt>
                <c:pt idx="1710">
                  <c:v>43305</c:v>
                </c:pt>
                <c:pt idx="1711">
                  <c:v>43306</c:v>
                </c:pt>
                <c:pt idx="1712">
                  <c:v>43307</c:v>
                </c:pt>
                <c:pt idx="1713">
                  <c:v>43308</c:v>
                </c:pt>
                <c:pt idx="1714">
                  <c:v>43311</c:v>
                </c:pt>
                <c:pt idx="1715">
                  <c:v>43312</c:v>
                </c:pt>
                <c:pt idx="1716">
                  <c:v>43313</c:v>
                </c:pt>
                <c:pt idx="1717">
                  <c:v>43314</c:v>
                </c:pt>
                <c:pt idx="1718">
                  <c:v>43315</c:v>
                </c:pt>
                <c:pt idx="1719">
                  <c:v>43318</c:v>
                </c:pt>
                <c:pt idx="1720">
                  <c:v>43319</c:v>
                </c:pt>
                <c:pt idx="1721">
                  <c:v>43320</c:v>
                </c:pt>
                <c:pt idx="1722">
                  <c:v>43321</c:v>
                </c:pt>
                <c:pt idx="1723">
                  <c:v>43322</c:v>
                </c:pt>
                <c:pt idx="1724">
                  <c:v>43325</c:v>
                </c:pt>
                <c:pt idx="1725">
                  <c:v>43326</c:v>
                </c:pt>
                <c:pt idx="1726">
                  <c:v>43327</c:v>
                </c:pt>
                <c:pt idx="1727">
                  <c:v>43328</c:v>
                </c:pt>
                <c:pt idx="1728">
                  <c:v>43329</c:v>
                </c:pt>
                <c:pt idx="1729">
                  <c:v>43332</c:v>
                </c:pt>
                <c:pt idx="1730">
                  <c:v>43333</c:v>
                </c:pt>
                <c:pt idx="1731">
                  <c:v>43334</c:v>
                </c:pt>
                <c:pt idx="1732">
                  <c:v>43335</c:v>
                </c:pt>
                <c:pt idx="1733">
                  <c:v>43336</c:v>
                </c:pt>
                <c:pt idx="1734">
                  <c:v>43340</c:v>
                </c:pt>
                <c:pt idx="1735">
                  <c:v>43341</c:v>
                </c:pt>
                <c:pt idx="1736">
                  <c:v>43342</c:v>
                </c:pt>
                <c:pt idx="1737">
                  <c:v>43343</c:v>
                </c:pt>
                <c:pt idx="1738">
                  <c:v>43346</c:v>
                </c:pt>
                <c:pt idx="1739">
                  <c:v>43347</c:v>
                </c:pt>
                <c:pt idx="1740">
                  <c:v>43348</c:v>
                </c:pt>
                <c:pt idx="1741">
                  <c:v>43349</c:v>
                </c:pt>
                <c:pt idx="1742">
                  <c:v>43350</c:v>
                </c:pt>
                <c:pt idx="1743">
                  <c:v>43353</c:v>
                </c:pt>
                <c:pt idx="1744">
                  <c:v>43354</c:v>
                </c:pt>
                <c:pt idx="1745">
                  <c:v>43355</c:v>
                </c:pt>
                <c:pt idx="1746">
                  <c:v>43356</c:v>
                </c:pt>
                <c:pt idx="1747">
                  <c:v>43357</c:v>
                </c:pt>
                <c:pt idx="1748">
                  <c:v>43360</c:v>
                </c:pt>
                <c:pt idx="1749">
                  <c:v>43361</c:v>
                </c:pt>
                <c:pt idx="1750">
                  <c:v>43362</c:v>
                </c:pt>
                <c:pt idx="1751">
                  <c:v>43363</c:v>
                </c:pt>
                <c:pt idx="1752">
                  <c:v>43364</c:v>
                </c:pt>
                <c:pt idx="1753">
                  <c:v>43367</c:v>
                </c:pt>
                <c:pt idx="1754">
                  <c:v>43368</c:v>
                </c:pt>
                <c:pt idx="1755">
                  <c:v>43369</c:v>
                </c:pt>
                <c:pt idx="1756">
                  <c:v>43370</c:v>
                </c:pt>
                <c:pt idx="1757">
                  <c:v>43371</c:v>
                </c:pt>
                <c:pt idx="1758">
                  <c:v>43374</c:v>
                </c:pt>
                <c:pt idx="1759">
                  <c:v>43375</c:v>
                </c:pt>
                <c:pt idx="1760">
                  <c:v>43376</c:v>
                </c:pt>
                <c:pt idx="1761">
                  <c:v>43377</c:v>
                </c:pt>
                <c:pt idx="1762">
                  <c:v>43378</c:v>
                </c:pt>
                <c:pt idx="1763">
                  <c:v>43381</c:v>
                </c:pt>
                <c:pt idx="1764">
                  <c:v>43382</c:v>
                </c:pt>
                <c:pt idx="1765">
                  <c:v>43383</c:v>
                </c:pt>
                <c:pt idx="1766">
                  <c:v>43384</c:v>
                </c:pt>
                <c:pt idx="1767">
                  <c:v>43385</c:v>
                </c:pt>
                <c:pt idx="1768">
                  <c:v>43388</c:v>
                </c:pt>
                <c:pt idx="1769">
                  <c:v>43389</c:v>
                </c:pt>
                <c:pt idx="1770">
                  <c:v>43390</c:v>
                </c:pt>
                <c:pt idx="1771">
                  <c:v>43391</c:v>
                </c:pt>
                <c:pt idx="1772">
                  <c:v>43392</c:v>
                </c:pt>
                <c:pt idx="1773">
                  <c:v>43395</c:v>
                </c:pt>
                <c:pt idx="1774">
                  <c:v>43396</c:v>
                </c:pt>
                <c:pt idx="1775">
                  <c:v>43397</c:v>
                </c:pt>
                <c:pt idx="1776">
                  <c:v>43398</c:v>
                </c:pt>
                <c:pt idx="1777">
                  <c:v>43399</c:v>
                </c:pt>
                <c:pt idx="1778">
                  <c:v>43402</c:v>
                </c:pt>
                <c:pt idx="1779">
                  <c:v>43403</c:v>
                </c:pt>
                <c:pt idx="1780">
                  <c:v>43404</c:v>
                </c:pt>
                <c:pt idx="1781">
                  <c:v>43405</c:v>
                </c:pt>
                <c:pt idx="1782">
                  <c:v>43406</c:v>
                </c:pt>
                <c:pt idx="1783">
                  <c:v>43409</c:v>
                </c:pt>
                <c:pt idx="1784">
                  <c:v>43410</c:v>
                </c:pt>
                <c:pt idx="1785">
                  <c:v>43411</c:v>
                </c:pt>
                <c:pt idx="1786">
                  <c:v>43412</c:v>
                </c:pt>
                <c:pt idx="1787">
                  <c:v>43413</c:v>
                </c:pt>
                <c:pt idx="1788">
                  <c:v>43416</c:v>
                </c:pt>
                <c:pt idx="1789">
                  <c:v>43417</c:v>
                </c:pt>
                <c:pt idx="1790">
                  <c:v>43418</c:v>
                </c:pt>
                <c:pt idx="1791">
                  <c:v>43419</c:v>
                </c:pt>
                <c:pt idx="1792">
                  <c:v>43420</c:v>
                </c:pt>
                <c:pt idx="1793">
                  <c:v>43423</c:v>
                </c:pt>
                <c:pt idx="1794">
                  <c:v>43424</c:v>
                </c:pt>
                <c:pt idx="1795">
                  <c:v>43425</c:v>
                </c:pt>
                <c:pt idx="1796">
                  <c:v>43426</c:v>
                </c:pt>
                <c:pt idx="1797">
                  <c:v>43427</c:v>
                </c:pt>
                <c:pt idx="1798">
                  <c:v>43430</c:v>
                </c:pt>
                <c:pt idx="1799">
                  <c:v>43431</c:v>
                </c:pt>
                <c:pt idx="1800">
                  <c:v>43432</c:v>
                </c:pt>
                <c:pt idx="1801">
                  <c:v>43433</c:v>
                </c:pt>
                <c:pt idx="1802">
                  <c:v>43434</c:v>
                </c:pt>
                <c:pt idx="1803">
                  <c:v>43437</c:v>
                </c:pt>
                <c:pt idx="1804">
                  <c:v>43438</c:v>
                </c:pt>
                <c:pt idx="1805">
                  <c:v>43439</c:v>
                </c:pt>
                <c:pt idx="1806">
                  <c:v>43440</c:v>
                </c:pt>
                <c:pt idx="1807">
                  <c:v>43441</c:v>
                </c:pt>
                <c:pt idx="1808">
                  <c:v>43444</c:v>
                </c:pt>
                <c:pt idx="1809">
                  <c:v>43445</c:v>
                </c:pt>
                <c:pt idx="1810">
                  <c:v>43446</c:v>
                </c:pt>
                <c:pt idx="1811">
                  <c:v>43447</c:v>
                </c:pt>
                <c:pt idx="1812">
                  <c:v>43448</c:v>
                </c:pt>
                <c:pt idx="1813">
                  <c:v>43451</c:v>
                </c:pt>
                <c:pt idx="1814">
                  <c:v>43452</c:v>
                </c:pt>
                <c:pt idx="1815">
                  <c:v>43453</c:v>
                </c:pt>
                <c:pt idx="1816">
                  <c:v>43454</c:v>
                </c:pt>
                <c:pt idx="1817">
                  <c:v>43455</c:v>
                </c:pt>
                <c:pt idx="1818">
                  <c:v>43458</c:v>
                </c:pt>
                <c:pt idx="1819">
                  <c:v>43461</c:v>
                </c:pt>
                <c:pt idx="1820">
                  <c:v>43462</c:v>
                </c:pt>
                <c:pt idx="1821">
                  <c:v>43465</c:v>
                </c:pt>
                <c:pt idx="1822">
                  <c:v>43467</c:v>
                </c:pt>
                <c:pt idx="1823">
                  <c:v>43468</c:v>
                </c:pt>
                <c:pt idx="1824">
                  <c:v>43469</c:v>
                </c:pt>
                <c:pt idx="1825">
                  <c:v>43472</c:v>
                </c:pt>
                <c:pt idx="1826">
                  <c:v>43473</c:v>
                </c:pt>
                <c:pt idx="1827">
                  <c:v>43474</c:v>
                </c:pt>
                <c:pt idx="1828">
                  <c:v>43475</c:v>
                </c:pt>
                <c:pt idx="1829">
                  <c:v>43476</c:v>
                </c:pt>
                <c:pt idx="1830">
                  <c:v>43479</c:v>
                </c:pt>
                <c:pt idx="1831">
                  <c:v>43480</c:v>
                </c:pt>
                <c:pt idx="1832">
                  <c:v>43481</c:v>
                </c:pt>
                <c:pt idx="1833">
                  <c:v>43482</c:v>
                </c:pt>
                <c:pt idx="1834">
                  <c:v>43483</c:v>
                </c:pt>
                <c:pt idx="1835">
                  <c:v>43486</c:v>
                </c:pt>
                <c:pt idx="1836">
                  <c:v>43487</c:v>
                </c:pt>
                <c:pt idx="1837">
                  <c:v>43488</c:v>
                </c:pt>
                <c:pt idx="1838">
                  <c:v>43489</c:v>
                </c:pt>
                <c:pt idx="1839">
                  <c:v>43490</c:v>
                </c:pt>
                <c:pt idx="1840">
                  <c:v>43493</c:v>
                </c:pt>
                <c:pt idx="1841">
                  <c:v>43494</c:v>
                </c:pt>
                <c:pt idx="1842">
                  <c:v>43495</c:v>
                </c:pt>
                <c:pt idx="1843">
                  <c:v>43496</c:v>
                </c:pt>
                <c:pt idx="1844">
                  <c:v>43497</c:v>
                </c:pt>
                <c:pt idx="1845">
                  <c:v>43500</c:v>
                </c:pt>
                <c:pt idx="1846">
                  <c:v>43501</c:v>
                </c:pt>
                <c:pt idx="1847">
                  <c:v>43502</c:v>
                </c:pt>
                <c:pt idx="1848">
                  <c:v>43503</c:v>
                </c:pt>
                <c:pt idx="1849">
                  <c:v>43504</c:v>
                </c:pt>
                <c:pt idx="1850">
                  <c:v>43507</c:v>
                </c:pt>
                <c:pt idx="1851">
                  <c:v>43508</c:v>
                </c:pt>
                <c:pt idx="1852">
                  <c:v>43509</c:v>
                </c:pt>
                <c:pt idx="1853">
                  <c:v>43510</c:v>
                </c:pt>
                <c:pt idx="1854">
                  <c:v>43511</c:v>
                </c:pt>
                <c:pt idx="1855">
                  <c:v>43514</c:v>
                </c:pt>
                <c:pt idx="1856">
                  <c:v>43515</c:v>
                </c:pt>
                <c:pt idx="1857">
                  <c:v>43516</c:v>
                </c:pt>
                <c:pt idx="1858">
                  <c:v>43517</c:v>
                </c:pt>
                <c:pt idx="1859">
                  <c:v>43518</c:v>
                </c:pt>
                <c:pt idx="1860">
                  <c:v>43521</c:v>
                </c:pt>
                <c:pt idx="1861">
                  <c:v>43522</c:v>
                </c:pt>
                <c:pt idx="1862">
                  <c:v>43523</c:v>
                </c:pt>
                <c:pt idx="1863">
                  <c:v>43524</c:v>
                </c:pt>
                <c:pt idx="1864">
                  <c:v>43525</c:v>
                </c:pt>
                <c:pt idx="1865">
                  <c:v>43528</c:v>
                </c:pt>
                <c:pt idx="1866">
                  <c:v>43529</c:v>
                </c:pt>
                <c:pt idx="1867">
                  <c:v>43530</c:v>
                </c:pt>
                <c:pt idx="1868">
                  <c:v>43531</c:v>
                </c:pt>
                <c:pt idx="1869">
                  <c:v>43532</c:v>
                </c:pt>
                <c:pt idx="1870">
                  <c:v>43535</c:v>
                </c:pt>
                <c:pt idx="1871">
                  <c:v>43536</c:v>
                </c:pt>
                <c:pt idx="1872">
                  <c:v>43537</c:v>
                </c:pt>
                <c:pt idx="1873">
                  <c:v>43538</c:v>
                </c:pt>
                <c:pt idx="1874">
                  <c:v>43539</c:v>
                </c:pt>
                <c:pt idx="1875">
                  <c:v>43542</c:v>
                </c:pt>
                <c:pt idx="1876">
                  <c:v>43543</c:v>
                </c:pt>
                <c:pt idx="1877">
                  <c:v>43544</c:v>
                </c:pt>
                <c:pt idx="1878">
                  <c:v>43545</c:v>
                </c:pt>
                <c:pt idx="1879">
                  <c:v>43546</c:v>
                </c:pt>
                <c:pt idx="1880">
                  <c:v>43549</c:v>
                </c:pt>
                <c:pt idx="1881">
                  <c:v>43550</c:v>
                </c:pt>
                <c:pt idx="1882">
                  <c:v>43551</c:v>
                </c:pt>
                <c:pt idx="1883">
                  <c:v>43552</c:v>
                </c:pt>
                <c:pt idx="1884">
                  <c:v>43553</c:v>
                </c:pt>
                <c:pt idx="1885">
                  <c:v>43556</c:v>
                </c:pt>
                <c:pt idx="1886">
                  <c:v>43557</c:v>
                </c:pt>
                <c:pt idx="1887">
                  <c:v>43558</c:v>
                </c:pt>
                <c:pt idx="1888">
                  <c:v>43559</c:v>
                </c:pt>
                <c:pt idx="1889">
                  <c:v>43560</c:v>
                </c:pt>
                <c:pt idx="1890">
                  <c:v>43563</c:v>
                </c:pt>
                <c:pt idx="1891">
                  <c:v>43564</c:v>
                </c:pt>
                <c:pt idx="1892">
                  <c:v>43565</c:v>
                </c:pt>
                <c:pt idx="1893">
                  <c:v>43566</c:v>
                </c:pt>
                <c:pt idx="1894">
                  <c:v>43567</c:v>
                </c:pt>
                <c:pt idx="1895">
                  <c:v>43570</c:v>
                </c:pt>
                <c:pt idx="1896">
                  <c:v>43571</c:v>
                </c:pt>
                <c:pt idx="1897">
                  <c:v>43572</c:v>
                </c:pt>
                <c:pt idx="1898">
                  <c:v>43573</c:v>
                </c:pt>
                <c:pt idx="1899">
                  <c:v>43578</c:v>
                </c:pt>
                <c:pt idx="1900">
                  <c:v>43579</c:v>
                </c:pt>
                <c:pt idx="1901">
                  <c:v>43580</c:v>
                </c:pt>
                <c:pt idx="1902">
                  <c:v>43581</c:v>
                </c:pt>
                <c:pt idx="1903">
                  <c:v>43584</c:v>
                </c:pt>
                <c:pt idx="1904">
                  <c:v>43585</c:v>
                </c:pt>
                <c:pt idx="1905">
                  <c:v>43586</c:v>
                </c:pt>
                <c:pt idx="1906">
                  <c:v>43587</c:v>
                </c:pt>
                <c:pt idx="1907">
                  <c:v>43588</c:v>
                </c:pt>
                <c:pt idx="1908">
                  <c:v>43592</c:v>
                </c:pt>
                <c:pt idx="1909">
                  <c:v>43593</c:v>
                </c:pt>
                <c:pt idx="1910">
                  <c:v>43594</c:v>
                </c:pt>
                <c:pt idx="1911">
                  <c:v>43595</c:v>
                </c:pt>
                <c:pt idx="1912">
                  <c:v>43598</c:v>
                </c:pt>
                <c:pt idx="1913">
                  <c:v>43599</c:v>
                </c:pt>
                <c:pt idx="1914">
                  <c:v>43600</c:v>
                </c:pt>
                <c:pt idx="1915">
                  <c:v>43601</c:v>
                </c:pt>
                <c:pt idx="1916">
                  <c:v>43602</c:v>
                </c:pt>
                <c:pt idx="1917">
                  <c:v>43605</c:v>
                </c:pt>
                <c:pt idx="1918">
                  <c:v>43606</c:v>
                </c:pt>
                <c:pt idx="1919">
                  <c:v>43607</c:v>
                </c:pt>
                <c:pt idx="1920">
                  <c:v>43608</c:v>
                </c:pt>
                <c:pt idx="1921">
                  <c:v>43609</c:v>
                </c:pt>
                <c:pt idx="1922">
                  <c:v>43613</c:v>
                </c:pt>
                <c:pt idx="1923">
                  <c:v>43614</c:v>
                </c:pt>
                <c:pt idx="1924">
                  <c:v>43615</c:v>
                </c:pt>
                <c:pt idx="1925">
                  <c:v>43616</c:v>
                </c:pt>
                <c:pt idx="1926">
                  <c:v>43619</c:v>
                </c:pt>
                <c:pt idx="1927">
                  <c:v>43620</c:v>
                </c:pt>
                <c:pt idx="1928">
                  <c:v>43621</c:v>
                </c:pt>
                <c:pt idx="1929">
                  <c:v>43622</c:v>
                </c:pt>
                <c:pt idx="1930">
                  <c:v>43623</c:v>
                </c:pt>
                <c:pt idx="1931">
                  <c:v>43626</c:v>
                </c:pt>
                <c:pt idx="1932">
                  <c:v>43627</c:v>
                </c:pt>
                <c:pt idx="1933">
                  <c:v>43628</c:v>
                </c:pt>
                <c:pt idx="1934">
                  <c:v>43629</c:v>
                </c:pt>
                <c:pt idx="1935">
                  <c:v>43630</c:v>
                </c:pt>
                <c:pt idx="1936">
                  <c:v>43633</c:v>
                </c:pt>
                <c:pt idx="1937">
                  <c:v>43634</c:v>
                </c:pt>
                <c:pt idx="1938">
                  <c:v>43635</c:v>
                </c:pt>
                <c:pt idx="1939">
                  <c:v>43636</c:v>
                </c:pt>
                <c:pt idx="1940">
                  <c:v>43637</c:v>
                </c:pt>
                <c:pt idx="1941">
                  <c:v>43640</c:v>
                </c:pt>
                <c:pt idx="1942">
                  <c:v>43641</c:v>
                </c:pt>
                <c:pt idx="1943">
                  <c:v>43642</c:v>
                </c:pt>
                <c:pt idx="1944">
                  <c:v>43643</c:v>
                </c:pt>
                <c:pt idx="1945">
                  <c:v>43644</c:v>
                </c:pt>
                <c:pt idx="1946">
                  <c:v>43647</c:v>
                </c:pt>
                <c:pt idx="1947">
                  <c:v>43648</c:v>
                </c:pt>
                <c:pt idx="1948">
                  <c:v>43649</c:v>
                </c:pt>
                <c:pt idx="1949">
                  <c:v>43650</c:v>
                </c:pt>
                <c:pt idx="1950">
                  <c:v>43651</c:v>
                </c:pt>
                <c:pt idx="1951">
                  <c:v>43654</c:v>
                </c:pt>
                <c:pt idx="1952">
                  <c:v>43655</c:v>
                </c:pt>
                <c:pt idx="1953">
                  <c:v>43656</c:v>
                </c:pt>
                <c:pt idx="1954">
                  <c:v>43657</c:v>
                </c:pt>
                <c:pt idx="1955">
                  <c:v>43658</c:v>
                </c:pt>
                <c:pt idx="1956">
                  <c:v>43661</c:v>
                </c:pt>
                <c:pt idx="1957">
                  <c:v>43662</c:v>
                </c:pt>
                <c:pt idx="1958">
                  <c:v>43663</c:v>
                </c:pt>
                <c:pt idx="1959">
                  <c:v>43664</c:v>
                </c:pt>
                <c:pt idx="1960">
                  <c:v>43665</c:v>
                </c:pt>
                <c:pt idx="1961">
                  <c:v>43668</c:v>
                </c:pt>
                <c:pt idx="1962">
                  <c:v>43669</c:v>
                </c:pt>
                <c:pt idx="1963">
                  <c:v>43670</c:v>
                </c:pt>
                <c:pt idx="1964">
                  <c:v>43671</c:v>
                </c:pt>
                <c:pt idx="1965">
                  <c:v>43672</c:v>
                </c:pt>
                <c:pt idx="1966">
                  <c:v>43675</c:v>
                </c:pt>
                <c:pt idx="1967">
                  <c:v>43676</c:v>
                </c:pt>
                <c:pt idx="1968">
                  <c:v>43677</c:v>
                </c:pt>
                <c:pt idx="1969">
                  <c:v>43678</c:v>
                </c:pt>
                <c:pt idx="1970">
                  <c:v>43679</c:v>
                </c:pt>
                <c:pt idx="1971">
                  <c:v>43682</c:v>
                </c:pt>
                <c:pt idx="1972">
                  <c:v>43683</c:v>
                </c:pt>
                <c:pt idx="1973">
                  <c:v>43684</c:v>
                </c:pt>
                <c:pt idx="1974">
                  <c:v>43685</c:v>
                </c:pt>
                <c:pt idx="1975">
                  <c:v>43686</c:v>
                </c:pt>
                <c:pt idx="1976">
                  <c:v>43689</c:v>
                </c:pt>
                <c:pt idx="1977">
                  <c:v>43690</c:v>
                </c:pt>
                <c:pt idx="1978">
                  <c:v>43691</c:v>
                </c:pt>
                <c:pt idx="1979">
                  <c:v>43692</c:v>
                </c:pt>
                <c:pt idx="1980">
                  <c:v>43693</c:v>
                </c:pt>
                <c:pt idx="1981">
                  <c:v>43696</c:v>
                </c:pt>
                <c:pt idx="1982">
                  <c:v>43697</c:v>
                </c:pt>
                <c:pt idx="1983">
                  <c:v>43698</c:v>
                </c:pt>
                <c:pt idx="1984">
                  <c:v>43699</c:v>
                </c:pt>
                <c:pt idx="1985">
                  <c:v>43700</c:v>
                </c:pt>
                <c:pt idx="1986">
                  <c:v>43704</c:v>
                </c:pt>
                <c:pt idx="1987">
                  <c:v>43705</c:v>
                </c:pt>
                <c:pt idx="1988">
                  <c:v>43706</c:v>
                </c:pt>
                <c:pt idx="1989">
                  <c:v>43707</c:v>
                </c:pt>
                <c:pt idx="1990">
                  <c:v>43710</c:v>
                </c:pt>
                <c:pt idx="1991">
                  <c:v>43711</c:v>
                </c:pt>
                <c:pt idx="1992">
                  <c:v>43712</c:v>
                </c:pt>
                <c:pt idx="1993">
                  <c:v>43713</c:v>
                </c:pt>
                <c:pt idx="1994">
                  <c:v>43714</c:v>
                </c:pt>
                <c:pt idx="1995">
                  <c:v>43717</c:v>
                </c:pt>
                <c:pt idx="1996">
                  <c:v>43718</c:v>
                </c:pt>
                <c:pt idx="1997">
                  <c:v>43719</c:v>
                </c:pt>
                <c:pt idx="1998">
                  <c:v>43720</c:v>
                </c:pt>
                <c:pt idx="1999">
                  <c:v>43721</c:v>
                </c:pt>
                <c:pt idx="2000">
                  <c:v>43724</c:v>
                </c:pt>
                <c:pt idx="2001">
                  <c:v>43725</c:v>
                </c:pt>
                <c:pt idx="2002">
                  <c:v>43726</c:v>
                </c:pt>
                <c:pt idx="2003">
                  <c:v>43727</c:v>
                </c:pt>
                <c:pt idx="2004">
                  <c:v>43728</c:v>
                </c:pt>
                <c:pt idx="2005">
                  <c:v>43731</c:v>
                </c:pt>
                <c:pt idx="2006">
                  <c:v>43732</c:v>
                </c:pt>
                <c:pt idx="2007">
                  <c:v>43733</c:v>
                </c:pt>
                <c:pt idx="2008">
                  <c:v>43734</c:v>
                </c:pt>
                <c:pt idx="2009">
                  <c:v>43735</c:v>
                </c:pt>
                <c:pt idx="2010">
                  <c:v>43738</c:v>
                </c:pt>
                <c:pt idx="2011">
                  <c:v>43739</c:v>
                </c:pt>
                <c:pt idx="2012">
                  <c:v>43740</c:v>
                </c:pt>
                <c:pt idx="2013">
                  <c:v>43741</c:v>
                </c:pt>
                <c:pt idx="2014">
                  <c:v>43742</c:v>
                </c:pt>
                <c:pt idx="2015">
                  <c:v>43745</c:v>
                </c:pt>
                <c:pt idx="2016">
                  <c:v>43746</c:v>
                </c:pt>
                <c:pt idx="2017">
                  <c:v>43747</c:v>
                </c:pt>
                <c:pt idx="2018">
                  <c:v>43748</c:v>
                </c:pt>
                <c:pt idx="2019">
                  <c:v>43749</c:v>
                </c:pt>
                <c:pt idx="2020">
                  <c:v>43752</c:v>
                </c:pt>
                <c:pt idx="2021">
                  <c:v>43753</c:v>
                </c:pt>
                <c:pt idx="2022">
                  <c:v>43754</c:v>
                </c:pt>
                <c:pt idx="2023">
                  <c:v>43755</c:v>
                </c:pt>
                <c:pt idx="2024">
                  <c:v>43756</c:v>
                </c:pt>
                <c:pt idx="2025">
                  <c:v>43759</c:v>
                </c:pt>
                <c:pt idx="2026">
                  <c:v>43760</c:v>
                </c:pt>
                <c:pt idx="2027">
                  <c:v>43761</c:v>
                </c:pt>
                <c:pt idx="2028">
                  <c:v>43762</c:v>
                </c:pt>
                <c:pt idx="2029">
                  <c:v>43763</c:v>
                </c:pt>
                <c:pt idx="2030">
                  <c:v>43766</c:v>
                </c:pt>
                <c:pt idx="2031">
                  <c:v>43767</c:v>
                </c:pt>
                <c:pt idx="2032">
                  <c:v>43768</c:v>
                </c:pt>
                <c:pt idx="2033">
                  <c:v>43769</c:v>
                </c:pt>
                <c:pt idx="2034">
                  <c:v>43770</c:v>
                </c:pt>
                <c:pt idx="2035">
                  <c:v>43773</c:v>
                </c:pt>
                <c:pt idx="2036">
                  <c:v>43774</c:v>
                </c:pt>
                <c:pt idx="2037">
                  <c:v>43775</c:v>
                </c:pt>
                <c:pt idx="2038">
                  <c:v>43776</c:v>
                </c:pt>
                <c:pt idx="2039">
                  <c:v>43777</c:v>
                </c:pt>
                <c:pt idx="2040">
                  <c:v>43780</c:v>
                </c:pt>
                <c:pt idx="2041">
                  <c:v>43781</c:v>
                </c:pt>
                <c:pt idx="2042">
                  <c:v>43782</c:v>
                </c:pt>
                <c:pt idx="2043">
                  <c:v>43783</c:v>
                </c:pt>
                <c:pt idx="2044">
                  <c:v>43784</c:v>
                </c:pt>
                <c:pt idx="2045">
                  <c:v>43787</c:v>
                </c:pt>
                <c:pt idx="2046">
                  <c:v>43788</c:v>
                </c:pt>
                <c:pt idx="2047">
                  <c:v>43789</c:v>
                </c:pt>
                <c:pt idx="2048">
                  <c:v>43790</c:v>
                </c:pt>
                <c:pt idx="2049">
                  <c:v>43791</c:v>
                </c:pt>
                <c:pt idx="2050">
                  <c:v>43794</c:v>
                </c:pt>
                <c:pt idx="2051">
                  <c:v>43795</c:v>
                </c:pt>
                <c:pt idx="2052">
                  <c:v>43796</c:v>
                </c:pt>
                <c:pt idx="2053">
                  <c:v>43797</c:v>
                </c:pt>
                <c:pt idx="2054">
                  <c:v>43798</c:v>
                </c:pt>
                <c:pt idx="2055">
                  <c:v>43801</c:v>
                </c:pt>
                <c:pt idx="2056">
                  <c:v>43802</c:v>
                </c:pt>
                <c:pt idx="2057">
                  <c:v>43803</c:v>
                </c:pt>
                <c:pt idx="2058">
                  <c:v>43804</c:v>
                </c:pt>
                <c:pt idx="2059">
                  <c:v>43805</c:v>
                </c:pt>
                <c:pt idx="2060">
                  <c:v>43808</c:v>
                </c:pt>
                <c:pt idx="2061">
                  <c:v>43809</c:v>
                </c:pt>
                <c:pt idx="2062">
                  <c:v>43810</c:v>
                </c:pt>
                <c:pt idx="2063">
                  <c:v>43811</c:v>
                </c:pt>
                <c:pt idx="2064">
                  <c:v>43812</c:v>
                </c:pt>
                <c:pt idx="2065">
                  <c:v>43815</c:v>
                </c:pt>
                <c:pt idx="2066">
                  <c:v>43816</c:v>
                </c:pt>
                <c:pt idx="2067">
                  <c:v>43817</c:v>
                </c:pt>
                <c:pt idx="2068">
                  <c:v>43818</c:v>
                </c:pt>
                <c:pt idx="2069">
                  <c:v>43819</c:v>
                </c:pt>
                <c:pt idx="2070">
                  <c:v>43822</c:v>
                </c:pt>
                <c:pt idx="2071">
                  <c:v>43823</c:v>
                </c:pt>
                <c:pt idx="2072">
                  <c:v>43826</c:v>
                </c:pt>
                <c:pt idx="2073">
                  <c:v>43829</c:v>
                </c:pt>
                <c:pt idx="2074">
                  <c:v>43830</c:v>
                </c:pt>
                <c:pt idx="2075">
                  <c:v>43832</c:v>
                </c:pt>
                <c:pt idx="2076">
                  <c:v>43833</c:v>
                </c:pt>
                <c:pt idx="2077">
                  <c:v>43836</c:v>
                </c:pt>
                <c:pt idx="2078">
                  <c:v>43837</c:v>
                </c:pt>
                <c:pt idx="2079">
                  <c:v>43838</c:v>
                </c:pt>
                <c:pt idx="2080">
                  <c:v>43839</c:v>
                </c:pt>
                <c:pt idx="2081">
                  <c:v>43840</c:v>
                </c:pt>
                <c:pt idx="2082">
                  <c:v>43843</c:v>
                </c:pt>
                <c:pt idx="2083">
                  <c:v>43844</c:v>
                </c:pt>
                <c:pt idx="2084">
                  <c:v>43845</c:v>
                </c:pt>
                <c:pt idx="2085">
                  <c:v>43846</c:v>
                </c:pt>
                <c:pt idx="2086">
                  <c:v>43847</c:v>
                </c:pt>
                <c:pt idx="2087">
                  <c:v>43850</c:v>
                </c:pt>
                <c:pt idx="2088">
                  <c:v>43851</c:v>
                </c:pt>
                <c:pt idx="2089">
                  <c:v>43852</c:v>
                </c:pt>
                <c:pt idx="2090">
                  <c:v>43853</c:v>
                </c:pt>
                <c:pt idx="2091">
                  <c:v>43854</c:v>
                </c:pt>
                <c:pt idx="2092">
                  <c:v>43857</c:v>
                </c:pt>
                <c:pt idx="2093">
                  <c:v>43858</c:v>
                </c:pt>
                <c:pt idx="2094">
                  <c:v>43859</c:v>
                </c:pt>
                <c:pt idx="2095">
                  <c:v>43860</c:v>
                </c:pt>
                <c:pt idx="2096">
                  <c:v>43861</c:v>
                </c:pt>
                <c:pt idx="2097">
                  <c:v>43864</c:v>
                </c:pt>
                <c:pt idx="2098">
                  <c:v>43865</c:v>
                </c:pt>
                <c:pt idx="2099">
                  <c:v>43866</c:v>
                </c:pt>
                <c:pt idx="2100">
                  <c:v>43867</c:v>
                </c:pt>
                <c:pt idx="2101">
                  <c:v>43868</c:v>
                </c:pt>
                <c:pt idx="2102">
                  <c:v>43871</c:v>
                </c:pt>
                <c:pt idx="2103">
                  <c:v>43872</c:v>
                </c:pt>
                <c:pt idx="2104">
                  <c:v>43873</c:v>
                </c:pt>
                <c:pt idx="2105">
                  <c:v>43874</c:v>
                </c:pt>
                <c:pt idx="2106">
                  <c:v>43875</c:v>
                </c:pt>
                <c:pt idx="2107">
                  <c:v>43878</c:v>
                </c:pt>
                <c:pt idx="2108">
                  <c:v>43879</c:v>
                </c:pt>
                <c:pt idx="2109">
                  <c:v>43880</c:v>
                </c:pt>
                <c:pt idx="2110">
                  <c:v>43881</c:v>
                </c:pt>
                <c:pt idx="2111">
                  <c:v>43882</c:v>
                </c:pt>
                <c:pt idx="2112">
                  <c:v>43885</c:v>
                </c:pt>
                <c:pt idx="2113">
                  <c:v>43886</c:v>
                </c:pt>
                <c:pt idx="2114">
                  <c:v>43887</c:v>
                </c:pt>
                <c:pt idx="2115">
                  <c:v>43888</c:v>
                </c:pt>
                <c:pt idx="2116">
                  <c:v>43889</c:v>
                </c:pt>
                <c:pt idx="2117">
                  <c:v>43892</c:v>
                </c:pt>
                <c:pt idx="2118">
                  <c:v>43893</c:v>
                </c:pt>
                <c:pt idx="2119">
                  <c:v>43894</c:v>
                </c:pt>
                <c:pt idx="2120">
                  <c:v>43895</c:v>
                </c:pt>
                <c:pt idx="2121">
                  <c:v>43896</c:v>
                </c:pt>
                <c:pt idx="2122">
                  <c:v>43899</c:v>
                </c:pt>
                <c:pt idx="2123">
                  <c:v>43900</c:v>
                </c:pt>
                <c:pt idx="2124">
                  <c:v>43901</c:v>
                </c:pt>
                <c:pt idx="2125">
                  <c:v>43902</c:v>
                </c:pt>
                <c:pt idx="2126">
                  <c:v>43903</c:v>
                </c:pt>
                <c:pt idx="2127">
                  <c:v>43906</c:v>
                </c:pt>
                <c:pt idx="2128">
                  <c:v>43907</c:v>
                </c:pt>
                <c:pt idx="2129">
                  <c:v>43908</c:v>
                </c:pt>
                <c:pt idx="2130">
                  <c:v>43909</c:v>
                </c:pt>
                <c:pt idx="2131">
                  <c:v>43910</c:v>
                </c:pt>
                <c:pt idx="2132">
                  <c:v>43913</c:v>
                </c:pt>
                <c:pt idx="2133">
                  <c:v>43914</c:v>
                </c:pt>
                <c:pt idx="2134">
                  <c:v>43915</c:v>
                </c:pt>
                <c:pt idx="2135">
                  <c:v>43916</c:v>
                </c:pt>
                <c:pt idx="2136">
                  <c:v>43917</c:v>
                </c:pt>
                <c:pt idx="2137">
                  <c:v>43920</c:v>
                </c:pt>
                <c:pt idx="2138">
                  <c:v>43921</c:v>
                </c:pt>
                <c:pt idx="2139">
                  <c:v>43922</c:v>
                </c:pt>
                <c:pt idx="2140">
                  <c:v>43923</c:v>
                </c:pt>
                <c:pt idx="2141">
                  <c:v>43924</c:v>
                </c:pt>
                <c:pt idx="2142">
                  <c:v>43927</c:v>
                </c:pt>
                <c:pt idx="2143">
                  <c:v>43928</c:v>
                </c:pt>
                <c:pt idx="2144">
                  <c:v>43929</c:v>
                </c:pt>
                <c:pt idx="2145">
                  <c:v>43930</c:v>
                </c:pt>
                <c:pt idx="2146">
                  <c:v>43935</c:v>
                </c:pt>
                <c:pt idx="2147">
                  <c:v>43936</c:v>
                </c:pt>
                <c:pt idx="2148">
                  <c:v>43937</c:v>
                </c:pt>
                <c:pt idx="2149">
                  <c:v>43938</c:v>
                </c:pt>
                <c:pt idx="2150">
                  <c:v>43941</c:v>
                </c:pt>
                <c:pt idx="2151">
                  <c:v>43942</c:v>
                </c:pt>
                <c:pt idx="2152">
                  <c:v>43943</c:v>
                </c:pt>
                <c:pt idx="2153">
                  <c:v>43944</c:v>
                </c:pt>
                <c:pt idx="2154">
                  <c:v>43945</c:v>
                </c:pt>
                <c:pt idx="2155">
                  <c:v>43948</c:v>
                </c:pt>
                <c:pt idx="2156">
                  <c:v>43949</c:v>
                </c:pt>
                <c:pt idx="2157">
                  <c:v>43950</c:v>
                </c:pt>
                <c:pt idx="2158">
                  <c:v>43951</c:v>
                </c:pt>
                <c:pt idx="2159">
                  <c:v>43952</c:v>
                </c:pt>
                <c:pt idx="2160">
                  <c:v>43955</c:v>
                </c:pt>
                <c:pt idx="2161">
                  <c:v>43956</c:v>
                </c:pt>
                <c:pt idx="2162">
                  <c:v>43957</c:v>
                </c:pt>
                <c:pt idx="2163">
                  <c:v>43958</c:v>
                </c:pt>
                <c:pt idx="2164">
                  <c:v>43962</c:v>
                </c:pt>
                <c:pt idx="2165">
                  <c:v>43963</c:v>
                </c:pt>
                <c:pt idx="2166">
                  <c:v>43964</c:v>
                </c:pt>
                <c:pt idx="2167">
                  <c:v>43965</c:v>
                </c:pt>
                <c:pt idx="2168">
                  <c:v>43966</c:v>
                </c:pt>
                <c:pt idx="2169">
                  <c:v>43969</c:v>
                </c:pt>
                <c:pt idx="2170">
                  <c:v>43970</c:v>
                </c:pt>
                <c:pt idx="2171">
                  <c:v>43971</c:v>
                </c:pt>
                <c:pt idx="2172">
                  <c:v>43972</c:v>
                </c:pt>
                <c:pt idx="2173">
                  <c:v>43973</c:v>
                </c:pt>
                <c:pt idx="2174">
                  <c:v>43977</c:v>
                </c:pt>
                <c:pt idx="2175">
                  <c:v>43978</c:v>
                </c:pt>
                <c:pt idx="2176">
                  <c:v>43979</c:v>
                </c:pt>
                <c:pt idx="2177">
                  <c:v>43980</c:v>
                </c:pt>
                <c:pt idx="2178">
                  <c:v>43983</c:v>
                </c:pt>
                <c:pt idx="2179">
                  <c:v>43984</c:v>
                </c:pt>
                <c:pt idx="2180">
                  <c:v>43985</c:v>
                </c:pt>
                <c:pt idx="2181">
                  <c:v>43986</c:v>
                </c:pt>
                <c:pt idx="2182">
                  <c:v>43987</c:v>
                </c:pt>
                <c:pt idx="2183">
                  <c:v>43990</c:v>
                </c:pt>
                <c:pt idx="2184">
                  <c:v>43991</c:v>
                </c:pt>
                <c:pt idx="2185">
                  <c:v>43992</c:v>
                </c:pt>
                <c:pt idx="2186">
                  <c:v>43993</c:v>
                </c:pt>
                <c:pt idx="2187">
                  <c:v>43994</c:v>
                </c:pt>
                <c:pt idx="2188">
                  <c:v>43997</c:v>
                </c:pt>
                <c:pt idx="2189">
                  <c:v>43998</c:v>
                </c:pt>
                <c:pt idx="2190">
                  <c:v>43999</c:v>
                </c:pt>
                <c:pt idx="2191">
                  <c:v>44000</c:v>
                </c:pt>
                <c:pt idx="2192">
                  <c:v>44001</c:v>
                </c:pt>
                <c:pt idx="2193">
                  <c:v>44004</c:v>
                </c:pt>
                <c:pt idx="2194">
                  <c:v>44005</c:v>
                </c:pt>
                <c:pt idx="2195">
                  <c:v>44006</c:v>
                </c:pt>
                <c:pt idx="2196">
                  <c:v>44007</c:v>
                </c:pt>
                <c:pt idx="2197">
                  <c:v>44008</c:v>
                </c:pt>
                <c:pt idx="2198">
                  <c:v>44011</c:v>
                </c:pt>
                <c:pt idx="2199">
                  <c:v>44012</c:v>
                </c:pt>
                <c:pt idx="2200">
                  <c:v>44013</c:v>
                </c:pt>
                <c:pt idx="2201">
                  <c:v>44014</c:v>
                </c:pt>
                <c:pt idx="2202">
                  <c:v>44015</c:v>
                </c:pt>
                <c:pt idx="2203">
                  <c:v>44018</c:v>
                </c:pt>
                <c:pt idx="2204">
                  <c:v>44019</c:v>
                </c:pt>
                <c:pt idx="2205">
                  <c:v>44020</c:v>
                </c:pt>
                <c:pt idx="2206">
                  <c:v>44021</c:v>
                </c:pt>
                <c:pt idx="2207">
                  <c:v>44022</c:v>
                </c:pt>
                <c:pt idx="2208">
                  <c:v>44025</c:v>
                </c:pt>
                <c:pt idx="2209">
                  <c:v>44026</c:v>
                </c:pt>
                <c:pt idx="2210">
                  <c:v>44027</c:v>
                </c:pt>
                <c:pt idx="2211">
                  <c:v>44028</c:v>
                </c:pt>
                <c:pt idx="2212">
                  <c:v>44029</c:v>
                </c:pt>
                <c:pt idx="2213">
                  <c:v>44032</c:v>
                </c:pt>
                <c:pt idx="2214">
                  <c:v>44033</c:v>
                </c:pt>
                <c:pt idx="2215">
                  <c:v>44034</c:v>
                </c:pt>
                <c:pt idx="2216">
                  <c:v>44035</c:v>
                </c:pt>
                <c:pt idx="2217">
                  <c:v>44036</c:v>
                </c:pt>
                <c:pt idx="2218">
                  <c:v>44039</c:v>
                </c:pt>
                <c:pt idx="2219">
                  <c:v>44040</c:v>
                </c:pt>
                <c:pt idx="2220">
                  <c:v>44041</c:v>
                </c:pt>
                <c:pt idx="2221">
                  <c:v>44042</c:v>
                </c:pt>
                <c:pt idx="2222">
                  <c:v>44043</c:v>
                </c:pt>
                <c:pt idx="2223">
                  <c:v>44046</c:v>
                </c:pt>
                <c:pt idx="2224">
                  <c:v>44047</c:v>
                </c:pt>
                <c:pt idx="2225">
                  <c:v>44048</c:v>
                </c:pt>
                <c:pt idx="2226">
                  <c:v>44049</c:v>
                </c:pt>
                <c:pt idx="2227">
                  <c:v>44050</c:v>
                </c:pt>
                <c:pt idx="2228">
                  <c:v>44053</c:v>
                </c:pt>
                <c:pt idx="2229">
                  <c:v>44054</c:v>
                </c:pt>
                <c:pt idx="2230">
                  <c:v>44055</c:v>
                </c:pt>
                <c:pt idx="2231">
                  <c:v>44056</c:v>
                </c:pt>
                <c:pt idx="2232">
                  <c:v>44057</c:v>
                </c:pt>
                <c:pt idx="2233">
                  <c:v>44060</c:v>
                </c:pt>
                <c:pt idx="2234">
                  <c:v>44061</c:v>
                </c:pt>
                <c:pt idx="2235">
                  <c:v>44062</c:v>
                </c:pt>
                <c:pt idx="2236">
                  <c:v>44063</c:v>
                </c:pt>
                <c:pt idx="2237">
                  <c:v>44064</c:v>
                </c:pt>
                <c:pt idx="2238">
                  <c:v>44067</c:v>
                </c:pt>
                <c:pt idx="2239">
                  <c:v>44068</c:v>
                </c:pt>
                <c:pt idx="2240">
                  <c:v>44069</c:v>
                </c:pt>
                <c:pt idx="2241">
                  <c:v>44070</c:v>
                </c:pt>
                <c:pt idx="2242">
                  <c:v>44071</c:v>
                </c:pt>
                <c:pt idx="2243">
                  <c:v>44075</c:v>
                </c:pt>
                <c:pt idx="2244">
                  <c:v>44076</c:v>
                </c:pt>
                <c:pt idx="2245">
                  <c:v>44077</c:v>
                </c:pt>
                <c:pt idx="2246">
                  <c:v>44078</c:v>
                </c:pt>
                <c:pt idx="2247">
                  <c:v>44081</c:v>
                </c:pt>
                <c:pt idx="2248">
                  <c:v>44082</c:v>
                </c:pt>
                <c:pt idx="2249">
                  <c:v>44083</c:v>
                </c:pt>
                <c:pt idx="2250">
                  <c:v>44084</c:v>
                </c:pt>
                <c:pt idx="2251">
                  <c:v>44085</c:v>
                </c:pt>
                <c:pt idx="2252">
                  <c:v>44088</c:v>
                </c:pt>
                <c:pt idx="2253">
                  <c:v>44089</c:v>
                </c:pt>
                <c:pt idx="2254">
                  <c:v>44090</c:v>
                </c:pt>
                <c:pt idx="2255">
                  <c:v>44091</c:v>
                </c:pt>
                <c:pt idx="2256">
                  <c:v>44092</c:v>
                </c:pt>
                <c:pt idx="2257">
                  <c:v>44095</c:v>
                </c:pt>
                <c:pt idx="2258">
                  <c:v>44096</c:v>
                </c:pt>
                <c:pt idx="2259">
                  <c:v>44097</c:v>
                </c:pt>
                <c:pt idx="2260">
                  <c:v>44098</c:v>
                </c:pt>
                <c:pt idx="2261">
                  <c:v>44099</c:v>
                </c:pt>
                <c:pt idx="2262">
                  <c:v>44102</c:v>
                </c:pt>
                <c:pt idx="2263">
                  <c:v>44103</c:v>
                </c:pt>
                <c:pt idx="2264">
                  <c:v>44104</c:v>
                </c:pt>
                <c:pt idx="2265">
                  <c:v>44105</c:v>
                </c:pt>
                <c:pt idx="2266">
                  <c:v>44106</c:v>
                </c:pt>
                <c:pt idx="2267">
                  <c:v>44109</c:v>
                </c:pt>
                <c:pt idx="2268">
                  <c:v>44110</c:v>
                </c:pt>
                <c:pt idx="2269">
                  <c:v>44111</c:v>
                </c:pt>
                <c:pt idx="2270">
                  <c:v>44112</c:v>
                </c:pt>
                <c:pt idx="2271">
                  <c:v>44113</c:v>
                </c:pt>
                <c:pt idx="2272">
                  <c:v>44116</c:v>
                </c:pt>
                <c:pt idx="2273">
                  <c:v>44117</c:v>
                </c:pt>
                <c:pt idx="2274">
                  <c:v>44118</c:v>
                </c:pt>
                <c:pt idx="2275">
                  <c:v>44119</c:v>
                </c:pt>
                <c:pt idx="2276">
                  <c:v>44120</c:v>
                </c:pt>
                <c:pt idx="2277">
                  <c:v>44123</c:v>
                </c:pt>
                <c:pt idx="2278">
                  <c:v>44124</c:v>
                </c:pt>
                <c:pt idx="2279">
                  <c:v>44125</c:v>
                </c:pt>
                <c:pt idx="2280">
                  <c:v>44126</c:v>
                </c:pt>
                <c:pt idx="2281">
                  <c:v>44127</c:v>
                </c:pt>
                <c:pt idx="2282">
                  <c:v>44130</c:v>
                </c:pt>
                <c:pt idx="2283">
                  <c:v>44131</c:v>
                </c:pt>
                <c:pt idx="2284">
                  <c:v>44132</c:v>
                </c:pt>
                <c:pt idx="2285">
                  <c:v>44133</c:v>
                </c:pt>
                <c:pt idx="2286">
                  <c:v>44134</c:v>
                </c:pt>
                <c:pt idx="2287">
                  <c:v>44137</c:v>
                </c:pt>
                <c:pt idx="2288">
                  <c:v>44138</c:v>
                </c:pt>
                <c:pt idx="2289">
                  <c:v>44139</c:v>
                </c:pt>
                <c:pt idx="2290">
                  <c:v>44140</c:v>
                </c:pt>
                <c:pt idx="2291">
                  <c:v>44141</c:v>
                </c:pt>
                <c:pt idx="2292">
                  <c:v>44144</c:v>
                </c:pt>
                <c:pt idx="2293">
                  <c:v>44145</c:v>
                </c:pt>
                <c:pt idx="2294">
                  <c:v>44146</c:v>
                </c:pt>
                <c:pt idx="2295">
                  <c:v>44147</c:v>
                </c:pt>
                <c:pt idx="2296">
                  <c:v>44148</c:v>
                </c:pt>
                <c:pt idx="2297">
                  <c:v>44151</c:v>
                </c:pt>
                <c:pt idx="2298">
                  <c:v>44152</c:v>
                </c:pt>
                <c:pt idx="2299">
                  <c:v>44153</c:v>
                </c:pt>
                <c:pt idx="2300">
                  <c:v>44154</c:v>
                </c:pt>
                <c:pt idx="2301">
                  <c:v>44155</c:v>
                </c:pt>
                <c:pt idx="2302">
                  <c:v>44158</c:v>
                </c:pt>
                <c:pt idx="2303">
                  <c:v>44159</c:v>
                </c:pt>
                <c:pt idx="2304">
                  <c:v>44160</c:v>
                </c:pt>
                <c:pt idx="2305">
                  <c:v>44161</c:v>
                </c:pt>
                <c:pt idx="2306">
                  <c:v>44162</c:v>
                </c:pt>
                <c:pt idx="2307">
                  <c:v>44165</c:v>
                </c:pt>
                <c:pt idx="2308">
                  <c:v>44166</c:v>
                </c:pt>
                <c:pt idx="2309">
                  <c:v>44167</c:v>
                </c:pt>
                <c:pt idx="2310">
                  <c:v>44168</c:v>
                </c:pt>
                <c:pt idx="2311">
                  <c:v>44169</c:v>
                </c:pt>
                <c:pt idx="2312">
                  <c:v>44172</c:v>
                </c:pt>
                <c:pt idx="2313">
                  <c:v>44173</c:v>
                </c:pt>
                <c:pt idx="2314">
                  <c:v>44174</c:v>
                </c:pt>
                <c:pt idx="2315">
                  <c:v>44175</c:v>
                </c:pt>
                <c:pt idx="2316">
                  <c:v>44176</c:v>
                </c:pt>
                <c:pt idx="2317">
                  <c:v>44179</c:v>
                </c:pt>
                <c:pt idx="2318">
                  <c:v>44180</c:v>
                </c:pt>
                <c:pt idx="2319">
                  <c:v>44181</c:v>
                </c:pt>
                <c:pt idx="2320">
                  <c:v>44182</c:v>
                </c:pt>
                <c:pt idx="2321">
                  <c:v>44183</c:v>
                </c:pt>
                <c:pt idx="2322">
                  <c:v>44186</c:v>
                </c:pt>
                <c:pt idx="2323">
                  <c:v>44187</c:v>
                </c:pt>
                <c:pt idx="2324">
                  <c:v>44188</c:v>
                </c:pt>
                <c:pt idx="2325">
                  <c:v>44189</c:v>
                </c:pt>
                <c:pt idx="2326">
                  <c:v>44194</c:v>
                </c:pt>
                <c:pt idx="2327">
                  <c:v>44195</c:v>
                </c:pt>
                <c:pt idx="2328">
                  <c:v>44196</c:v>
                </c:pt>
                <c:pt idx="2329">
                  <c:v>44200</c:v>
                </c:pt>
                <c:pt idx="2330">
                  <c:v>44201</c:v>
                </c:pt>
                <c:pt idx="2331">
                  <c:v>44202</c:v>
                </c:pt>
                <c:pt idx="2332">
                  <c:v>44203</c:v>
                </c:pt>
                <c:pt idx="2333">
                  <c:v>44204</c:v>
                </c:pt>
                <c:pt idx="2334">
                  <c:v>44207</c:v>
                </c:pt>
                <c:pt idx="2335">
                  <c:v>44208</c:v>
                </c:pt>
                <c:pt idx="2336">
                  <c:v>44209</c:v>
                </c:pt>
                <c:pt idx="2337">
                  <c:v>44210</c:v>
                </c:pt>
                <c:pt idx="2338">
                  <c:v>44211</c:v>
                </c:pt>
                <c:pt idx="2339">
                  <c:v>44214</c:v>
                </c:pt>
                <c:pt idx="2340">
                  <c:v>44215</c:v>
                </c:pt>
                <c:pt idx="2341">
                  <c:v>44216</c:v>
                </c:pt>
                <c:pt idx="2342">
                  <c:v>44217</c:v>
                </c:pt>
                <c:pt idx="2343">
                  <c:v>44218</c:v>
                </c:pt>
                <c:pt idx="2344">
                  <c:v>44221</c:v>
                </c:pt>
                <c:pt idx="2345">
                  <c:v>44222</c:v>
                </c:pt>
                <c:pt idx="2346">
                  <c:v>44223</c:v>
                </c:pt>
                <c:pt idx="2347">
                  <c:v>44224</c:v>
                </c:pt>
                <c:pt idx="2348">
                  <c:v>44225</c:v>
                </c:pt>
                <c:pt idx="2349">
                  <c:v>44228</c:v>
                </c:pt>
                <c:pt idx="2350">
                  <c:v>44229</c:v>
                </c:pt>
                <c:pt idx="2351">
                  <c:v>44230</c:v>
                </c:pt>
                <c:pt idx="2352">
                  <c:v>44231</c:v>
                </c:pt>
                <c:pt idx="2353">
                  <c:v>44232</c:v>
                </c:pt>
                <c:pt idx="2354">
                  <c:v>44235</c:v>
                </c:pt>
                <c:pt idx="2355">
                  <c:v>44236</c:v>
                </c:pt>
                <c:pt idx="2356">
                  <c:v>44237</c:v>
                </c:pt>
                <c:pt idx="2357">
                  <c:v>44238</c:v>
                </c:pt>
                <c:pt idx="2358">
                  <c:v>44239</c:v>
                </c:pt>
                <c:pt idx="2359">
                  <c:v>44242</c:v>
                </c:pt>
                <c:pt idx="2360">
                  <c:v>44243</c:v>
                </c:pt>
                <c:pt idx="2361">
                  <c:v>44244</c:v>
                </c:pt>
                <c:pt idx="2362">
                  <c:v>44245</c:v>
                </c:pt>
                <c:pt idx="2363">
                  <c:v>44246</c:v>
                </c:pt>
                <c:pt idx="2364">
                  <c:v>44249</c:v>
                </c:pt>
                <c:pt idx="2365">
                  <c:v>44250</c:v>
                </c:pt>
                <c:pt idx="2366">
                  <c:v>44251</c:v>
                </c:pt>
                <c:pt idx="2367">
                  <c:v>44252</c:v>
                </c:pt>
                <c:pt idx="2368">
                  <c:v>44253</c:v>
                </c:pt>
                <c:pt idx="2369">
                  <c:v>44256</c:v>
                </c:pt>
                <c:pt idx="2370">
                  <c:v>44257</c:v>
                </c:pt>
                <c:pt idx="2371">
                  <c:v>44258</c:v>
                </c:pt>
                <c:pt idx="2372">
                  <c:v>44259</c:v>
                </c:pt>
                <c:pt idx="2373">
                  <c:v>44260</c:v>
                </c:pt>
                <c:pt idx="2374">
                  <c:v>44263</c:v>
                </c:pt>
                <c:pt idx="2375">
                  <c:v>44264</c:v>
                </c:pt>
                <c:pt idx="2376">
                  <c:v>44265</c:v>
                </c:pt>
                <c:pt idx="2377">
                  <c:v>44266</c:v>
                </c:pt>
                <c:pt idx="2378">
                  <c:v>44267</c:v>
                </c:pt>
                <c:pt idx="2379">
                  <c:v>44270</c:v>
                </c:pt>
                <c:pt idx="2380">
                  <c:v>44271</c:v>
                </c:pt>
                <c:pt idx="2381">
                  <c:v>44272</c:v>
                </c:pt>
                <c:pt idx="2382">
                  <c:v>44273</c:v>
                </c:pt>
                <c:pt idx="2383">
                  <c:v>44274</c:v>
                </c:pt>
                <c:pt idx="2384">
                  <c:v>44277</c:v>
                </c:pt>
                <c:pt idx="2385">
                  <c:v>44278</c:v>
                </c:pt>
                <c:pt idx="2386">
                  <c:v>44279</c:v>
                </c:pt>
                <c:pt idx="2387">
                  <c:v>44280</c:v>
                </c:pt>
                <c:pt idx="2388">
                  <c:v>44281</c:v>
                </c:pt>
                <c:pt idx="2389">
                  <c:v>44284</c:v>
                </c:pt>
                <c:pt idx="2390">
                  <c:v>44285</c:v>
                </c:pt>
                <c:pt idx="2391">
                  <c:v>44286</c:v>
                </c:pt>
                <c:pt idx="2392">
                  <c:v>44287</c:v>
                </c:pt>
                <c:pt idx="2393">
                  <c:v>44292</c:v>
                </c:pt>
                <c:pt idx="2394">
                  <c:v>44293</c:v>
                </c:pt>
                <c:pt idx="2395">
                  <c:v>44294</c:v>
                </c:pt>
                <c:pt idx="2396">
                  <c:v>44295</c:v>
                </c:pt>
                <c:pt idx="2397">
                  <c:v>44298</c:v>
                </c:pt>
                <c:pt idx="2398">
                  <c:v>44299</c:v>
                </c:pt>
                <c:pt idx="2399">
                  <c:v>44300</c:v>
                </c:pt>
                <c:pt idx="2400">
                  <c:v>44301</c:v>
                </c:pt>
                <c:pt idx="2401">
                  <c:v>44302</c:v>
                </c:pt>
                <c:pt idx="2402">
                  <c:v>44305</c:v>
                </c:pt>
                <c:pt idx="2403">
                  <c:v>44306</c:v>
                </c:pt>
                <c:pt idx="2404">
                  <c:v>44307</c:v>
                </c:pt>
                <c:pt idx="2405">
                  <c:v>44308</c:v>
                </c:pt>
                <c:pt idx="2406">
                  <c:v>44309</c:v>
                </c:pt>
                <c:pt idx="2407">
                  <c:v>44312</c:v>
                </c:pt>
                <c:pt idx="2408">
                  <c:v>44313</c:v>
                </c:pt>
                <c:pt idx="2409">
                  <c:v>44314</c:v>
                </c:pt>
                <c:pt idx="2410">
                  <c:v>44315</c:v>
                </c:pt>
                <c:pt idx="2411">
                  <c:v>44316</c:v>
                </c:pt>
                <c:pt idx="2412">
                  <c:v>44320</c:v>
                </c:pt>
                <c:pt idx="2413">
                  <c:v>44321</c:v>
                </c:pt>
                <c:pt idx="2414">
                  <c:v>44322</c:v>
                </c:pt>
                <c:pt idx="2415">
                  <c:v>44323</c:v>
                </c:pt>
                <c:pt idx="2416">
                  <c:v>44326</c:v>
                </c:pt>
                <c:pt idx="2417">
                  <c:v>44327</c:v>
                </c:pt>
                <c:pt idx="2418">
                  <c:v>44328</c:v>
                </c:pt>
                <c:pt idx="2419">
                  <c:v>44329</c:v>
                </c:pt>
                <c:pt idx="2420">
                  <c:v>44330</c:v>
                </c:pt>
                <c:pt idx="2421">
                  <c:v>44333</c:v>
                </c:pt>
                <c:pt idx="2422">
                  <c:v>44334</c:v>
                </c:pt>
                <c:pt idx="2423">
                  <c:v>44335</c:v>
                </c:pt>
                <c:pt idx="2424">
                  <c:v>44336</c:v>
                </c:pt>
                <c:pt idx="2425">
                  <c:v>44337</c:v>
                </c:pt>
                <c:pt idx="2426">
                  <c:v>44340</c:v>
                </c:pt>
                <c:pt idx="2427">
                  <c:v>44341</c:v>
                </c:pt>
                <c:pt idx="2428">
                  <c:v>44342</c:v>
                </c:pt>
                <c:pt idx="2429">
                  <c:v>44343</c:v>
                </c:pt>
                <c:pt idx="2430">
                  <c:v>44344</c:v>
                </c:pt>
                <c:pt idx="2431">
                  <c:v>44348</c:v>
                </c:pt>
                <c:pt idx="2432">
                  <c:v>44349</c:v>
                </c:pt>
                <c:pt idx="2433">
                  <c:v>44350</c:v>
                </c:pt>
                <c:pt idx="2434">
                  <c:v>44351</c:v>
                </c:pt>
                <c:pt idx="2435">
                  <c:v>44354</c:v>
                </c:pt>
                <c:pt idx="2436">
                  <c:v>44355</c:v>
                </c:pt>
                <c:pt idx="2437">
                  <c:v>44356</c:v>
                </c:pt>
                <c:pt idx="2438">
                  <c:v>44357</c:v>
                </c:pt>
                <c:pt idx="2439">
                  <c:v>44358</c:v>
                </c:pt>
                <c:pt idx="2440">
                  <c:v>44361</c:v>
                </c:pt>
                <c:pt idx="2441">
                  <c:v>44362</c:v>
                </c:pt>
                <c:pt idx="2442">
                  <c:v>44363</c:v>
                </c:pt>
                <c:pt idx="2443">
                  <c:v>44364</c:v>
                </c:pt>
                <c:pt idx="2444">
                  <c:v>44365</c:v>
                </c:pt>
                <c:pt idx="2445">
                  <c:v>44368</c:v>
                </c:pt>
                <c:pt idx="2446">
                  <c:v>44369</c:v>
                </c:pt>
                <c:pt idx="2447">
                  <c:v>44370</c:v>
                </c:pt>
                <c:pt idx="2448">
                  <c:v>44371</c:v>
                </c:pt>
                <c:pt idx="2449">
                  <c:v>44372</c:v>
                </c:pt>
                <c:pt idx="2450">
                  <c:v>44375</c:v>
                </c:pt>
                <c:pt idx="2451">
                  <c:v>44376</c:v>
                </c:pt>
                <c:pt idx="2452">
                  <c:v>44377</c:v>
                </c:pt>
                <c:pt idx="2453">
                  <c:v>44378</c:v>
                </c:pt>
                <c:pt idx="2454">
                  <c:v>44379</c:v>
                </c:pt>
                <c:pt idx="2455">
                  <c:v>44382</c:v>
                </c:pt>
                <c:pt idx="2456">
                  <c:v>44383</c:v>
                </c:pt>
                <c:pt idx="2457">
                  <c:v>44384</c:v>
                </c:pt>
                <c:pt idx="2458">
                  <c:v>44385</c:v>
                </c:pt>
                <c:pt idx="2459">
                  <c:v>44386</c:v>
                </c:pt>
                <c:pt idx="2460">
                  <c:v>44389</c:v>
                </c:pt>
                <c:pt idx="2461">
                  <c:v>44390</c:v>
                </c:pt>
                <c:pt idx="2462">
                  <c:v>44391</c:v>
                </c:pt>
                <c:pt idx="2463">
                  <c:v>44392</c:v>
                </c:pt>
                <c:pt idx="2464">
                  <c:v>44393</c:v>
                </c:pt>
                <c:pt idx="2465">
                  <c:v>44396</c:v>
                </c:pt>
                <c:pt idx="2466">
                  <c:v>44397</c:v>
                </c:pt>
                <c:pt idx="2467">
                  <c:v>44398</c:v>
                </c:pt>
                <c:pt idx="2468">
                  <c:v>44399</c:v>
                </c:pt>
                <c:pt idx="2469">
                  <c:v>44400</c:v>
                </c:pt>
                <c:pt idx="2470">
                  <c:v>44403</c:v>
                </c:pt>
                <c:pt idx="2471">
                  <c:v>44404</c:v>
                </c:pt>
                <c:pt idx="2472">
                  <c:v>44405</c:v>
                </c:pt>
                <c:pt idx="2473">
                  <c:v>44406</c:v>
                </c:pt>
                <c:pt idx="2474">
                  <c:v>44407</c:v>
                </c:pt>
                <c:pt idx="2475">
                  <c:v>44410</c:v>
                </c:pt>
                <c:pt idx="2476">
                  <c:v>44411</c:v>
                </c:pt>
                <c:pt idx="2477">
                  <c:v>44412</c:v>
                </c:pt>
                <c:pt idx="2478">
                  <c:v>44413</c:v>
                </c:pt>
                <c:pt idx="2479">
                  <c:v>44414</c:v>
                </c:pt>
                <c:pt idx="2480">
                  <c:v>44417</c:v>
                </c:pt>
                <c:pt idx="2481">
                  <c:v>44418</c:v>
                </c:pt>
                <c:pt idx="2482">
                  <c:v>44419</c:v>
                </c:pt>
                <c:pt idx="2483">
                  <c:v>44420</c:v>
                </c:pt>
                <c:pt idx="2484">
                  <c:v>44421</c:v>
                </c:pt>
                <c:pt idx="2485">
                  <c:v>44424</c:v>
                </c:pt>
                <c:pt idx="2486">
                  <c:v>44425</c:v>
                </c:pt>
                <c:pt idx="2487">
                  <c:v>44426</c:v>
                </c:pt>
                <c:pt idx="2488">
                  <c:v>44427</c:v>
                </c:pt>
                <c:pt idx="2489">
                  <c:v>44428</c:v>
                </c:pt>
                <c:pt idx="2490">
                  <c:v>44431</c:v>
                </c:pt>
                <c:pt idx="2491">
                  <c:v>44432</c:v>
                </c:pt>
                <c:pt idx="2492">
                  <c:v>44433</c:v>
                </c:pt>
                <c:pt idx="2493">
                  <c:v>44434</c:v>
                </c:pt>
                <c:pt idx="2494">
                  <c:v>44435</c:v>
                </c:pt>
                <c:pt idx="2495">
                  <c:v>44439</c:v>
                </c:pt>
                <c:pt idx="2496">
                  <c:v>44440</c:v>
                </c:pt>
                <c:pt idx="2497">
                  <c:v>44441</c:v>
                </c:pt>
                <c:pt idx="2498">
                  <c:v>44442</c:v>
                </c:pt>
                <c:pt idx="2499">
                  <c:v>44445</c:v>
                </c:pt>
                <c:pt idx="2500">
                  <c:v>44446</c:v>
                </c:pt>
                <c:pt idx="2501">
                  <c:v>44447</c:v>
                </c:pt>
                <c:pt idx="2502">
                  <c:v>44448</c:v>
                </c:pt>
                <c:pt idx="2503">
                  <c:v>44449</c:v>
                </c:pt>
                <c:pt idx="2504">
                  <c:v>44452</c:v>
                </c:pt>
                <c:pt idx="2505">
                  <c:v>44453</c:v>
                </c:pt>
                <c:pt idx="2506">
                  <c:v>44454</c:v>
                </c:pt>
                <c:pt idx="2507">
                  <c:v>44455</c:v>
                </c:pt>
                <c:pt idx="2508">
                  <c:v>44456</c:v>
                </c:pt>
                <c:pt idx="2509">
                  <c:v>44459</c:v>
                </c:pt>
                <c:pt idx="2510">
                  <c:v>44460</c:v>
                </c:pt>
                <c:pt idx="2511">
                  <c:v>44461</c:v>
                </c:pt>
                <c:pt idx="2512">
                  <c:v>44462</c:v>
                </c:pt>
                <c:pt idx="2513">
                  <c:v>44463</c:v>
                </c:pt>
                <c:pt idx="2514">
                  <c:v>44466</c:v>
                </c:pt>
                <c:pt idx="2515">
                  <c:v>44467</c:v>
                </c:pt>
                <c:pt idx="2516">
                  <c:v>44468</c:v>
                </c:pt>
                <c:pt idx="2517">
                  <c:v>44469</c:v>
                </c:pt>
                <c:pt idx="2518">
                  <c:v>44470</c:v>
                </c:pt>
                <c:pt idx="2519">
                  <c:v>44473</c:v>
                </c:pt>
                <c:pt idx="2520">
                  <c:v>44474</c:v>
                </c:pt>
                <c:pt idx="2521">
                  <c:v>44475</c:v>
                </c:pt>
                <c:pt idx="2522">
                  <c:v>44476</c:v>
                </c:pt>
                <c:pt idx="2523">
                  <c:v>44477</c:v>
                </c:pt>
                <c:pt idx="2524">
                  <c:v>44480</c:v>
                </c:pt>
                <c:pt idx="2525">
                  <c:v>44481</c:v>
                </c:pt>
                <c:pt idx="2526">
                  <c:v>44482</c:v>
                </c:pt>
                <c:pt idx="2527">
                  <c:v>44483</c:v>
                </c:pt>
                <c:pt idx="2528">
                  <c:v>44484</c:v>
                </c:pt>
                <c:pt idx="2529">
                  <c:v>44487</c:v>
                </c:pt>
                <c:pt idx="2530">
                  <c:v>44488</c:v>
                </c:pt>
                <c:pt idx="2531">
                  <c:v>44489</c:v>
                </c:pt>
                <c:pt idx="2532">
                  <c:v>44490</c:v>
                </c:pt>
                <c:pt idx="2533">
                  <c:v>44491</c:v>
                </c:pt>
                <c:pt idx="2534">
                  <c:v>44494</c:v>
                </c:pt>
                <c:pt idx="2535">
                  <c:v>44495</c:v>
                </c:pt>
                <c:pt idx="2536">
                  <c:v>44496</c:v>
                </c:pt>
                <c:pt idx="2537">
                  <c:v>44497</c:v>
                </c:pt>
                <c:pt idx="2538">
                  <c:v>44498</c:v>
                </c:pt>
                <c:pt idx="2539">
                  <c:v>44501</c:v>
                </c:pt>
                <c:pt idx="2540">
                  <c:v>44502</c:v>
                </c:pt>
                <c:pt idx="2541">
                  <c:v>44503</c:v>
                </c:pt>
                <c:pt idx="2542">
                  <c:v>44504</c:v>
                </c:pt>
                <c:pt idx="2543">
                  <c:v>44505</c:v>
                </c:pt>
                <c:pt idx="2544">
                  <c:v>44508</c:v>
                </c:pt>
                <c:pt idx="2545">
                  <c:v>44509</c:v>
                </c:pt>
                <c:pt idx="2546">
                  <c:v>44510</c:v>
                </c:pt>
                <c:pt idx="2547">
                  <c:v>44511</c:v>
                </c:pt>
                <c:pt idx="2548">
                  <c:v>44512</c:v>
                </c:pt>
                <c:pt idx="2549">
                  <c:v>44515</c:v>
                </c:pt>
                <c:pt idx="2550">
                  <c:v>44516</c:v>
                </c:pt>
                <c:pt idx="2551">
                  <c:v>44517</c:v>
                </c:pt>
                <c:pt idx="2552">
                  <c:v>44518</c:v>
                </c:pt>
                <c:pt idx="2553">
                  <c:v>44519</c:v>
                </c:pt>
                <c:pt idx="2554">
                  <c:v>44522</c:v>
                </c:pt>
                <c:pt idx="2555">
                  <c:v>44523</c:v>
                </c:pt>
                <c:pt idx="2556">
                  <c:v>44524</c:v>
                </c:pt>
                <c:pt idx="2557">
                  <c:v>44525</c:v>
                </c:pt>
                <c:pt idx="2558">
                  <c:v>44526</c:v>
                </c:pt>
                <c:pt idx="2559">
                  <c:v>44529</c:v>
                </c:pt>
                <c:pt idx="2560">
                  <c:v>44530</c:v>
                </c:pt>
                <c:pt idx="2561">
                  <c:v>44531</c:v>
                </c:pt>
                <c:pt idx="2562">
                  <c:v>44532</c:v>
                </c:pt>
                <c:pt idx="2563">
                  <c:v>44533</c:v>
                </c:pt>
                <c:pt idx="2564">
                  <c:v>44536</c:v>
                </c:pt>
                <c:pt idx="2565">
                  <c:v>44537</c:v>
                </c:pt>
                <c:pt idx="2566">
                  <c:v>44538</c:v>
                </c:pt>
                <c:pt idx="2567">
                  <c:v>44539</c:v>
                </c:pt>
                <c:pt idx="2568">
                  <c:v>44540</c:v>
                </c:pt>
                <c:pt idx="2569">
                  <c:v>44543</c:v>
                </c:pt>
                <c:pt idx="2570">
                  <c:v>44544</c:v>
                </c:pt>
                <c:pt idx="2571">
                  <c:v>44545</c:v>
                </c:pt>
                <c:pt idx="2572">
                  <c:v>44546</c:v>
                </c:pt>
                <c:pt idx="2573">
                  <c:v>44547</c:v>
                </c:pt>
                <c:pt idx="2574">
                  <c:v>44550</c:v>
                </c:pt>
                <c:pt idx="2575">
                  <c:v>44551</c:v>
                </c:pt>
                <c:pt idx="2576">
                  <c:v>44552</c:v>
                </c:pt>
                <c:pt idx="2577">
                  <c:v>44553</c:v>
                </c:pt>
                <c:pt idx="2578">
                  <c:v>44554</c:v>
                </c:pt>
                <c:pt idx="2579">
                  <c:v>44559</c:v>
                </c:pt>
                <c:pt idx="2580">
                  <c:v>44560</c:v>
                </c:pt>
                <c:pt idx="2581">
                  <c:v>44561</c:v>
                </c:pt>
                <c:pt idx="2582">
                  <c:v>44565</c:v>
                </c:pt>
                <c:pt idx="2583">
                  <c:v>44566</c:v>
                </c:pt>
                <c:pt idx="2584">
                  <c:v>44567</c:v>
                </c:pt>
                <c:pt idx="2585">
                  <c:v>44568</c:v>
                </c:pt>
                <c:pt idx="2586">
                  <c:v>44571</c:v>
                </c:pt>
                <c:pt idx="2587">
                  <c:v>44572</c:v>
                </c:pt>
                <c:pt idx="2588">
                  <c:v>44573</c:v>
                </c:pt>
                <c:pt idx="2589">
                  <c:v>44574</c:v>
                </c:pt>
                <c:pt idx="2590">
                  <c:v>44575</c:v>
                </c:pt>
                <c:pt idx="2591">
                  <c:v>44578</c:v>
                </c:pt>
                <c:pt idx="2592">
                  <c:v>44579</c:v>
                </c:pt>
                <c:pt idx="2593">
                  <c:v>44580</c:v>
                </c:pt>
                <c:pt idx="2594">
                  <c:v>44581</c:v>
                </c:pt>
                <c:pt idx="2595">
                  <c:v>44582</c:v>
                </c:pt>
                <c:pt idx="2596">
                  <c:v>44585</c:v>
                </c:pt>
                <c:pt idx="2597">
                  <c:v>44586</c:v>
                </c:pt>
                <c:pt idx="2598">
                  <c:v>44587</c:v>
                </c:pt>
                <c:pt idx="2599">
                  <c:v>44588</c:v>
                </c:pt>
                <c:pt idx="2600">
                  <c:v>44589</c:v>
                </c:pt>
                <c:pt idx="2601">
                  <c:v>44592</c:v>
                </c:pt>
                <c:pt idx="2602">
                  <c:v>44593</c:v>
                </c:pt>
                <c:pt idx="2603">
                  <c:v>44594</c:v>
                </c:pt>
                <c:pt idx="2604">
                  <c:v>44595</c:v>
                </c:pt>
                <c:pt idx="2605">
                  <c:v>44596</c:v>
                </c:pt>
                <c:pt idx="2606">
                  <c:v>44599</c:v>
                </c:pt>
                <c:pt idx="2607">
                  <c:v>44600</c:v>
                </c:pt>
                <c:pt idx="2608">
                  <c:v>44601</c:v>
                </c:pt>
                <c:pt idx="2609">
                  <c:v>44602</c:v>
                </c:pt>
                <c:pt idx="2610">
                  <c:v>44603</c:v>
                </c:pt>
                <c:pt idx="2611">
                  <c:v>44606</c:v>
                </c:pt>
                <c:pt idx="2612">
                  <c:v>44607</c:v>
                </c:pt>
                <c:pt idx="2613">
                  <c:v>44608</c:v>
                </c:pt>
                <c:pt idx="2614">
                  <c:v>44609</c:v>
                </c:pt>
                <c:pt idx="2615">
                  <c:v>44610</c:v>
                </c:pt>
                <c:pt idx="2616">
                  <c:v>44613</c:v>
                </c:pt>
                <c:pt idx="2617">
                  <c:v>44614</c:v>
                </c:pt>
                <c:pt idx="2618">
                  <c:v>44615</c:v>
                </c:pt>
                <c:pt idx="2619">
                  <c:v>44616</c:v>
                </c:pt>
                <c:pt idx="2620">
                  <c:v>44617</c:v>
                </c:pt>
                <c:pt idx="2621">
                  <c:v>44620</c:v>
                </c:pt>
                <c:pt idx="2622">
                  <c:v>44621</c:v>
                </c:pt>
                <c:pt idx="2623">
                  <c:v>44622</c:v>
                </c:pt>
                <c:pt idx="2624">
                  <c:v>44623</c:v>
                </c:pt>
                <c:pt idx="2625">
                  <c:v>44624</c:v>
                </c:pt>
                <c:pt idx="2626">
                  <c:v>44627</c:v>
                </c:pt>
                <c:pt idx="2627">
                  <c:v>44628</c:v>
                </c:pt>
                <c:pt idx="2628">
                  <c:v>44629</c:v>
                </c:pt>
                <c:pt idx="2629">
                  <c:v>44630</c:v>
                </c:pt>
                <c:pt idx="2630">
                  <c:v>44631</c:v>
                </c:pt>
                <c:pt idx="2631">
                  <c:v>44634</c:v>
                </c:pt>
                <c:pt idx="2632">
                  <c:v>44635</c:v>
                </c:pt>
                <c:pt idx="2633">
                  <c:v>44636</c:v>
                </c:pt>
                <c:pt idx="2634">
                  <c:v>44637</c:v>
                </c:pt>
                <c:pt idx="2635">
                  <c:v>44638</c:v>
                </c:pt>
                <c:pt idx="2636">
                  <c:v>44641</c:v>
                </c:pt>
                <c:pt idx="2637">
                  <c:v>44642</c:v>
                </c:pt>
                <c:pt idx="2638">
                  <c:v>44643</c:v>
                </c:pt>
                <c:pt idx="2639">
                  <c:v>44644</c:v>
                </c:pt>
                <c:pt idx="2640">
                  <c:v>44645</c:v>
                </c:pt>
                <c:pt idx="2641">
                  <c:v>44648</c:v>
                </c:pt>
                <c:pt idx="2642">
                  <c:v>44649</c:v>
                </c:pt>
                <c:pt idx="2643">
                  <c:v>44650</c:v>
                </c:pt>
                <c:pt idx="2644">
                  <c:v>44651</c:v>
                </c:pt>
                <c:pt idx="2645">
                  <c:v>44652</c:v>
                </c:pt>
                <c:pt idx="2646">
                  <c:v>44655</c:v>
                </c:pt>
                <c:pt idx="2647">
                  <c:v>44656</c:v>
                </c:pt>
                <c:pt idx="2648">
                  <c:v>44657</c:v>
                </c:pt>
                <c:pt idx="2649">
                  <c:v>44658</c:v>
                </c:pt>
                <c:pt idx="2650">
                  <c:v>44659</c:v>
                </c:pt>
                <c:pt idx="2651">
                  <c:v>44662</c:v>
                </c:pt>
                <c:pt idx="2652">
                  <c:v>44663</c:v>
                </c:pt>
                <c:pt idx="2653">
                  <c:v>44664</c:v>
                </c:pt>
                <c:pt idx="2654">
                  <c:v>44665</c:v>
                </c:pt>
                <c:pt idx="2655">
                  <c:v>44670</c:v>
                </c:pt>
                <c:pt idx="2656">
                  <c:v>44671</c:v>
                </c:pt>
                <c:pt idx="2657">
                  <c:v>44672</c:v>
                </c:pt>
                <c:pt idx="2658">
                  <c:v>44673</c:v>
                </c:pt>
                <c:pt idx="2659">
                  <c:v>44676</c:v>
                </c:pt>
                <c:pt idx="2660">
                  <c:v>44677</c:v>
                </c:pt>
                <c:pt idx="2661">
                  <c:v>44678</c:v>
                </c:pt>
                <c:pt idx="2662">
                  <c:v>44679</c:v>
                </c:pt>
                <c:pt idx="2663">
                  <c:v>44680</c:v>
                </c:pt>
                <c:pt idx="2664">
                  <c:v>44684</c:v>
                </c:pt>
                <c:pt idx="2665">
                  <c:v>44685</c:v>
                </c:pt>
                <c:pt idx="2666">
                  <c:v>44686</c:v>
                </c:pt>
                <c:pt idx="2667">
                  <c:v>44687</c:v>
                </c:pt>
                <c:pt idx="2668">
                  <c:v>44690</c:v>
                </c:pt>
                <c:pt idx="2669">
                  <c:v>44691</c:v>
                </c:pt>
                <c:pt idx="2670">
                  <c:v>44692</c:v>
                </c:pt>
                <c:pt idx="2671">
                  <c:v>44693</c:v>
                </c:pt>
                <c:pt idx="2672">
                  <c:v>44694</c:v>
                </c:pt>
                <c:pt idx="2673">
                  <c:v>44697</c:v>
                </c:pt>
                <c:pt idx="2674">
                  <c:v>44698</c:v>
                </c:pt>
                <c:pt idx="2675">
                  <c:v>44699</c:v>
                </c:pt>
                <c:pt idx="2676">
                  <c:v>44700</c:v>
                </c:pt>
                <c:pt idx="2677">
                  <c:v>44701</c:v>
                </c:pt>
                <c:pt idx="2678">
                  <c:v>44704</c:v>
                </c:pt>
                <c:pt idx="2679">
                  <c:v>44705</c:v>
                </c:pt>
                <c:pt idx="2680">
                  <c:v>44706</c:v>
                </c:pt>
                <c:pt idx="2681">
                  <c:v>44707</c:v>
                </c:pt>
                <c:pt idx="2682">
                  <c:v>44708</c:v>
                </c:pt>
                <c:pt idx="2683">
                  <c:v>44711</c:v>
                </c:pt>
                <c:pt idx="2684">
                  <c:v>44712</c:v>
                </c:pt>
                <c:pt idx="2685">
                  <c:v>44713</c:v>
                </c:pt>
                <c:pt idx="2686">
                  <c:v>44718</c:v>
                </c:pt>
                <c:pt idx="2687">
                  <c:v>44719</c:v>
                </c:pt>
                <c:pt idx="2688">
                  <c:v>44720</c:v>
                </c:pt>
                <c:pt idx="2689">
                  <c:v>44721</c:v>
                </c:pt>
                <c:pt idx="2690">
                  <c:v>44722</c:v>
                </c:pt>
                <c:pt idx="2691">
                  <c:v>44725</c:v>
                </c:pt>
                <c:pt idx="2692">
                  <c:v>44726</c:v>
                </c:pt>
                <c:pt idx="2693">
                  <c:v>44727</c:v>
                </c:pt>
                <c:pt idx="2694">
                  <c:v>44728</c:v>
                </c:pt>
                <c:pt idx="2695">
                  <c:v>44729</c:v>
                </c:pt>
                <c:pt idx="2696">
                  <c:v>44732</c:v>
                </c:pt>
                <c:pt idx="2697">
                  <c:v>44733</c:v>
                </c:pt>
                <c:pt idx="2698">
                  <c:v>44734</c:v>
                </c:pt>
                <c:pt idx="2699">
                  <c:v>44735</c:v>
                </c:pt>
                <c:pt idx="2700">
                  <c:v>44736</c:v>
                </c:pt>
                <c:pt idx="2701">
                  <c:v>44739</c:v>
                </c:pt>
                <c:pt idx="2702">
                  <c:v>44740</c:v>
                </c:pt>
                <c:pt idx="2703">
                  <c:v>44741</c:v>
                </c:pt>
                <c:pt idx="2704">
                  <c:v>44742</c:v>
                </c:pt>
                <c:pt idx="2705">
                  <c:v>44743</c:v>
                </c:pt>
                <c:pt idx="2706">
                  <c:v>44746</c:v>
                </c:pt>
                <c:pt idx="2707">
                  <c:v>44747</c:v>
                </c:pt>
                <c:pt idx="2708">
                  <c:v>44748</c:v>
                </c:pt>
                <c:pt idx="2709">
                  <c:v>44749</c:v>
                </c:pt>
                <c:pt idx="2710">
                  <c:v>44750</c:v>
                </c:pt>
                <c:pt idx="2711">
                  <c:v>44753</c:v>
                </c:pt>
                <c:pt idx="2712">
                  <c:v>44754</c:v>
                </c:pt>
                <c:pt idx="2713">
                  <c:v>44755</c:v>
                </c:pt>
                <c:pt idx="2714">
                  <c:v>44756</c:v>
                </c:pt>
                <c:pt idx="2715">
                  <c:v>44757</c:v>
                </c:pt>
                <c:pt idx="2716">
                  <c:v>44760</c:v>
                </c:pt>
                <c:pt idx="2717">
                  <c:v>44761</c:v>
                </c:pt>
                <c:pt idx="2718">
                  <c:v>44762</c:v>
                </c:pt>
                <c:pt idx="2719">
                  <c:v>44763</c:v>
                </c:pt>
                <c:pt idx="2720">
                  <c:v>44764</c:v>
                </c:pt>
                <c:pt idx="2721">
                  <c:v>44767</c:v>
                </c:pt>
                <c:pt idx="2722">
                  <c:v>44768</c:v>
                </c:pt>
                <c:pt idx="2723">
                  <c:v>44769</c:v>
                </c:pt>
                <c:pt idx="2724">
                  <c:v>44770</c:v>
                </c:pt>
                <c:pt idx="2725">
                  <c:v>44771</c:v>
                </c:pt>
                <c:pt idx="2726">
                  <c:v>44774</c:v>
                </c:pt>
                <c:pt idx="2727">
                  <c:v>44775</c:v>
                </c:pt>
                <c:pt idx="2728">
                  <c:v>44776</c:v>
                </c:pt>
                <c:pt idx="2729">
                  <c:v>44777</c:v>
                </c:pt>
                <c:pt idx="2730">
                  <c:v>44778</c:v>
                </c:pt>
                <c:pt idx="2731">
                  <c:v>44781</c:v>
                </c:pt>
                <c:pt idx="2732">
                  <c:v>44782</c:v>
                </c:pt>
                <c:pt idx="2733">
                  <c:v>44783</c:v>
                </c:pt>
                <c:pt idx="2734">
                  <c:v>44784</c:v>
                </c:pt>
                <c:pt idx="2735">
                  <c:v>44785</c:v>
                </c:pt>
                <c:pt idx="2736">
                  <c:v>44788</c:v>
                </c:pt>
                <c:pt idx="2737">
                  <c:v>44789</c:v>
                </c:pt>
                <c:pt idx="2738">
                  <c:v>44790</c:v>
                </c:pt>
                <c:pt idx="2739">
                  <c:v>44791</c:v>
                </c:pt>
                <c:pt idx="2740">
                  <c:v>44792</c:v>
                </c:pt>
                <c:pt idx="2741">
                  <c:v>44795</c:v>
                </c:pt>
                <c:pt idx="2742">
                  <c:v>44796</c:v>
                </c:pt>
                <c:pt idx="2743">
                  <c:v>44797</c:v>
                </c:pt>
                <c:pt idx="2744">
                  <c:v>44798</c:v>
                </c:pt>
                <c:pt idx="2745">
                  <c:v>44799</c:v>
                </c:pt>
                <c:pt idx="2746">
                  <c:v>44803</c:v>
                </c:pt>
                <c:pt idx="2747">
                  <c:v>44804</c:v>
                </c:pt>
                <c:pt idx="2748">
                  <c:v>44805</c:v>
                </c:pt>
                <c:pt idx="2749">
                  <c:v>44806</c:v>
                </c:pt>
                <c:pt idx="2750">
                  <c:v>44809</c:v>
                </c:pt>
                <c:pt idx="2751">
                  <c:v>44810</c:v>
                </c:pt>
                <c:pt idx="2752">
                  <c:v>44811</c:v>
                </c:pt>
                <c:pt idx="2753">
                  <c:v>44812</c:v>
                </c:pt>
                <c:pt idx="2754">
                  <c:v>44813</c:v>
                </c:pt>
                <c:pt idx="2755">
                  <c:v>44816</c:v>
                </c:pt>
                <c:pt idx="2756">
                  <c:v>44817</c:v>
                </c:pt>
                <c:pt idx="2757">
                  <c:v>44818</c:v>
                </c:pt>
                <c:pt idx="2758">
                  <c:v>44819</c:v>
                </c:pt>
                <c:pt idx="2759">
                  <c:v>44820</c:v>
                </c:pt>
                <c:pt idx="2760">
                  <c:v>44824</c:v>
                </c:pt>
                <c:pt idx="2761">
                  <c:v>44825</c:v>
                </c:pt>
                <c:pt idx="2762">
                  <c:v>44826</c:v>
                </c:pt>
                <c:pt idx="2763">
                  <c:v>44827</c:v>
                </c:pt>
                <c:pt idx="2764">
                  <c:v>44830</c:v>
                </c:pt>
                <c:pt idx="2765">
                  <c:v>44831</c:v>
                </c:pt>
                <c:pt idx="2766">
                  <c:v>44832</c:v>
                </c:pt>
                <c:pt idx="2767">
                  <c:v>44833</c:v>
                </c:pt>
                <c:pt idx="2768">
                  <c:v>44834</c:v>
                </c:pt>
                <c:pt idx="2769">
                  <c:v>44837</c:v>
                </c:pt>
                <c:pt idx="2770">
                  <c:v>44838</c:v>
                </c:pt>
                <c:pt idx="2771">
                  <c:v>44839</c:v>
                </c:pt>
                <c:pt idx="2772">
                  <c:v>44840</c:v>
                </c:pt>
                <c:pt idx="2773">
                  <c:v>44841</c:v>
                </c:pt>
                <c:pt idx="2774">
                  <c:v>44844</c:v>
                </c:pt>
                <c:pt idx="2775">
                  <c:v>44845</c:v>
                </c:pt>
                <c:pt idx="2776">
                  <c:v>44846</c:v>
                </c:pt>
                <c:pt idx="2777">
                  <c:v>44847</c:v>
                </c:pt>
                <c:pt idx="2778">
                  <c:v>44848</c:v>
                </c:pt>
                <c:pt idx="2779">
                  <c:v>44851</c:v>
                </c:pt>
                <c:pt idx="2780">
                  <c:v>44852</c:v>
                </c:pt>
                <c:pt idx="2781">
                  <c:v>44853</c:v>
                </c:pt>
                <c:pt idx="2782">
                  <c:v>44854</c:v>
                </c:pt>
                <c:pt idx="2783">
                  <c:v>44855</c:v>
                </c:pt>
                <c:pt idx="2784">
                  <c:v>44858</c:v>
                </c:pt>
                <c:pt idx="2785">
                  <c:v>44859</c:v>
                </c:pt>
                <c:pt idx="2786">
                  <c:v>44860</c:v>
                </c:pt>
                <c:pt idx="2787">
                  <c:v>44861</c:v>
                </c:pt>
                <c:pt idx="2788">
                  <c:v>44862</c:v>
                </c:pt>
                <c:pt idx="2789">
                  <c:v>44865</c:v>
                </c:pt>
                <c:pt idx="2790">
                  <c:v>44866</c:v>
                </c:pt>
                <c:pt idx="2791">
                  <c:v>44867</c:v>
                </c:pt>
                <c:pt idx="2792">
                  <c:v>44868</c:v>
                </c:pt>
                <c:pt idx="2793">
                  <c:v>44869</c:v>
                </c:pt>
                <c:pt idx="2794">
                  <c:v>44872</c:v>
                </c:pt>
                <c:pt idx="2795">
                  <c:v>44873</c:v>
                </c:pt>
                <c:pt idx="2796">
                  <c:v>44874</c:v>
                </c:pt>
                <c:pt idx="2797">
                  <c:v>44875</c:v>
                </c:pt>
                <c:pt idx="2798">
                  <c:v>44876</c:v>
                </c:pt>
                <c:pt idx="2799">
                  <c:v>44879</c:v>
                </c:pt>
                <c:pt idx="2800">
                  <c:v>44880</c:v>
                </c:pt>
                <c:pt idx="2801">
                  <c:v>44881</c:v>
                </c:pt>
                <c:pt idx="2802">
                  <c:v>44882</c:v>
                </c:pt>
                <c:pt idx="2803">
                  <c:v>44883</c:v>
                </c:pt>
                <c:pt idx="2804">
                  <c:v>44886</c:v>
                </c:pt>
                <c:pt idx="2805">
                  <c:v>44887</c:v>
                </c:pt>
                <c:pt idx="2806">
                  <c:v>44888</c:v>
                </c:pt>
                <c:pt idx="2807">
                  <c:v>44889</c:v>
                </c:pt>
                <c:pt idx="2808">
                  <c:v>44890</c:v>
                </c:pt>
                <c:pt idx="2809">
                  <c:v>44893</c:v>
                </c:pt>
                <c:pt idx="2810">
                  <c:v>44894</c:v>
                </c:pt>
                <c:pt idx="2811">
                  <c:v>44895</c:v>
                </c:pt>
                <c:pt idx="2812">
                  <c:v>44896</c:v>
                </c:pt>
                <c:pt idx="2813">
                  <c:v>44897</c:v>
                </c:pt>
                <c:pt idx="2814">
                  <c:v>44900</c:v>
                </c:pt>
                <c:pt idx="2815">
                  <c:v>44901</c:v>
                </c:pt>
                <c:pt idx="2816">
                  <c:v>44902</c:v>
                </c:pt>
                <c:pt idx="2817">
                  <c:v>44903</c:v>
                </c:pt>
                <c:pt idx="2818">
                  <c:v>44904</c:v>
                </c:pt>
                <c:pt idx="2819">
                  <c:v>44907</c:v>
                </c:pt>
                <c:pt idx="2820">
                  <c:v>44908</c:v>
                </c:pt>
                <c:pt idx="2821">
                  <c:v>44909</c:v>
                </c:pt>
                <c:pt idx="2822">
                  <c:v>44910</c:v>
                </c:pt>
                <c:pt idx="2823">
                  <c:v>44911</c:v>
                </c:pt>
                <c:pt idx="2824">
                  <c:v>44914</c:v>
                </c:pt>
                <c:pt idx="2825">
                  <c:v>44915</c:v>
                </c:pt>
                <c:pt idx="2826">
                  <c:v>44916</c:v>
                </c:pt>
                <c:pt idx="2827">
                  <c:v>44917</c:v>
                </c:pt>
                <c:pt idx="2828">
                  <c:v>44918</c:v>
                </c:pt>
                <c:pt idx="2829">
                  <c:v>44923</c:v>
                </c:pt>
                <c:pt idx="2830">
                  <c:v>44924</c:v>
                </c:pt>
                <c:pt idx="2831">
                  <c:v>44925</c:v>
                </c:pt>
                <c:pt idx="2832">
                  <c:v>44929</c:v>
                </c:pt>
                <c:pt idx="2833">
                  <c:v>44930</c:v>
                </c:pt>
                <c:pt idx="2834">
                  <c:v>44931</c:v>
                </c:pt>
                <c:pt idx="2835">
                  <c:v>44932</c:v>
                </c:pt>
                <c:pt idx="2836">
                  <c:v>44935</c:v>
                </c:pt>
                <c:pt idx="2837">
                  <c:v>44936</c:v>
                </c:pt>
                <c:pt idx="2838">
                  <c:v>44937</c:v>
                </c:pt>
                <c:pt idx="2839">
                  <c:v>44938</c:v>
                </c:pt>
                <c:pt idx="2840">
                  <c:v>44939</c:v>
                </c:pt>
                <c:pt idx="2841">
                  <c:v>44942</c:v>
                </c:pt>
                <c:pt idx="2842">
                  <c:v>44943</c:v>
                </c:pt>
                <c:pt idx="2843">
                  <c:v>44944</c:v>
                </c:pt>
                <c:pt idx="2844">
                  <c:v>44945</c:v>
                </c:pt>
                <c:pt idx="2845">
                  <c:v>44946</c:v>
                </c:pt>
                <c:pt idx="2846">
                  <c:v>44949</c:v>
                </c:pt>
                <c:pt idx="2847">
                  <c:v>44950</c:v>
                </c:pt>
                <c:pt idx="2848">
                  <c:v>44951</c:v>
                </c:pt>
                <c:pt idx="2849">
                  <c:v>44952</c:v>
                </c:pt>
                <c:pt idx="2850">
                  <c:v>44953</c:v>
                </c:pt>
                <c:pt idx="2851">
                  <c:v>44956</c:v>
                </c:pt>
                <c:pt idx="2852">
                  <c:v>44957</c:v>
                </c:pt>
                <c:pt idx="2853">
                  <c:v>44958</c:v>
                </c:pt>
                <c:pt idx="2854">
                  <c:v>44959</c:v>
                </c:pt>
                <c:pt idx="2855">
                  <c:v>44960</c:v>
                </c:pt>
                <c:pt idx="2856">
                  <c:v>44963</c:v>
                </c:pt>
                <c:pt idx="2857">
                  <c:v>44964</c:v>
                </c:pt>
                <c:pt idx="2858">
                  <c:v>44965</c:v>
                </c:pt>
                <c:pt idx="2859">
                  <c:v>44966</c:v>
                </c:pt>
                <c:pt idx="2860">
                  <c:v>44967</c:v>
                </c:pt>
                <c:pt idx="2861">
                  <c:v>44970</c:v>
                </c:pt>
                <c:pt idx="2862">
                  <c:v>44971</c:v>
                </c:pt>
                <c:pt idx="2863">
                  <c:v>44972</c:v>
                </c:pt>
                <c:pt idx="2864">
                  <c:v>44973</c:v>
                </c:pt>
                <c:pt idx="2865">
                  <c:v>44974</c:v>
                </c:pt>
                <c:pt idx="2866">
                  <c:v>44977</c:v>
                </c:pt>
                <c:pt idx="2867">
                  <c:v>44978</c:v>
                </c:pt>
                <c:pt idx="2868">
                  <c:v>44979</c:v>
                </c:pt>
                <c:pt idx="2869">
                  <c:v>44980</c:v>
                </c:pt>
                <c:pt idx="2870">
                  <c:v>44981</c:v>
                </c:pt>
                <c:pt idx="2871">
                  <c:v>44984</c:v>
                </c:pt>
                <c:pt idx="2872">
                  <c:v>44985</c:v>
                </c:pt>
                <c:pt idx="2873">
                  <c:v>44986</c:v>
                </c:pt>
                <c:pt idx="2874">
                  <c:v>44987</c:v>
                </c:pt>
                <c:pt idx="2875">
                  <c:v>44988</c:v>
                </c:pt>
                <c:pt idx="2876">
                  <c:v>44991</c:v>
                </c:pt>
                <c:pt idx="2877">
                  <c:v>44992</c:v>
                </c:pt>
                <c:pt idx="2878">
                  <c:v>44993</c:v>
                </c:pt>
                <c:pt idx="2879">
                  <c:v>44994</c:v>
                </c:pt>
                <c:pt idx="2880">
                  <c:v>44995</c:v>
                </c:pt>
                <c:pt idx="2881">
                  <c:v>44998</c:v>
                </c:pt>
                <c:pt idx="2882">
                  <c:v>44999</c:v>
                </c:pt>
                <c:pt idx="2883">
                  <c:v>45000</c:v>
                </c:pt>
                <c:pt idx="2884">
                  <c:v>45001</c:v>
                </c:pt>
                <c:pt idx="2885">
                  <c:v>45002</c:v>
                </c:pt>
                <c:pt idx="2886">
                  <c:v>45005</c:v>
                </c:pt>
                <c:pt idx="2887">
                  <c:v>45006</c:v>
                </c:pt>
                <c:pt idx="2888">
                  <c:v>45007</c:v>
                </c:pt>
                <c:pt idx="2889">
                  <c:v>45008</c:v>
                </c:pt>
                <c:pt idx="2890">
                  <c:v>45009</c:v>
                </c:pt>
                <c:pt idx="2891">
                  <c:v>45012</c:v>
                </c:pt>
                <c:pt idx="2892">
                  <c:v>45013</c:v>
                </c:pt>
                <c:pt idx="2893">
                  <c:v>45014</c:v>
                </c:pt>
                <c:pt idx="2894">
                  <c:v>45015</c:v>
                </c:pt>
                <c:pt idx="2895">
                  <c:v>45016</c:v>
                </c:pt>
                <c:pt idx="2896">
                  <c:v>45019</c:v>
                </c:pt>
                <c:pt idx="2897">
                  <c:v>45020</c:v>
                </c:pt>
                <c:pt idx="2898">
                  <c:v>45021</c:v>
                </c:pt>
                <c:pt idx="2899">
                  <c:v>45022</c:v>
                </c:pt>
                <c:pt idx="2900">
                  <c:v>45027</c:v>
                </c:pt>
                <c:pt idx="2901">
                  <c:v>45028</c:v>
                </c:pt>
                <c:pt idx="2902">
                  <c:v>45029</c:v>
                </c:pt>
                <c:pt idx="2903">
                  <c:v>45030</c:v>
                </c:pt>
                <c:pt idx="2904">
                  <c:v>45033</c:v>
                </c:pt>
                <c:pt idx="2905">
                  <c:v>45034</c:v>
                </c:pt>
                <c:pt idx="2906">
                  <c:v>45035</c:v>
                </c:pt>
                <c:pt idx="2907">
                  <c:v>45036</c:v>
                </c:pt>
                <c:pt idx="2908">
                  <c:v>45037</c:v>
                </c:pt>
                <c:pt idx="2909">
                  <c:v>45040</c:v>
                </c:pt>
                <c:pt idx="2910">
                  <c:v>45041</c:v>
                </c:pt>
                <c:pt idx="2911">
                  <c:v>45042</c:v>
                </c:pt>
                <c:pt idx="2912">
                  <c:v>45043</c:v>
                </c:pt>
                <c:pt idx="2913">
                  <c:v>45044</c:v>
                </c:pt>
                <c:pt idx="2914">
                  <c:v>45048</c:v>
                </c:pt>
                <c:pt idx="2915">
                  <c:v>45049</c:v>
                </c:pt>
                <c:pt idx="2916">
                  <c:v>45050</c:v>
                </c:pt>
                <c:pt idx="2917">
                  <c:v>45051</c:v>
                </c:pt>
                <c:pt idx="2918">
                  <c:v>45055</c:v>
                </c:pt>
                <c:pt idx="2919">
                  <c:v>45056</c:v>
                </c:pt>
                <c:pt idx="2920">
                  <c:v>45057</c:v>
                </c:pt>
                <c:pt idx="2921">
                  <c:v>45058</c:v>
                </c:pt>
                <c:pt idx="2922">
                  <c:v>45061</c:v>
                </c:pt>
                <c:pt idx="2923">
                  <c:v>45062</c:v>
                </c:pt>
                <c:pt idx="2924">
                  <c:v>45063</c:v>
                </c:pt>
                <c:pt idx="2925">
                  <c:v>45064</c:v>
                </c:pt>
                <c:pt idx="2926">
                  <c:v>45065</c:v>
                </c:pt>
                <c:pt idx="2927">
                  <c:v>45068</c:v>
                </c:pt>
                <c:pt idx="2928">
                  <c:v>45069</c:v>
                </c:pt>
                <c:pt idx="2929">
                  <c:v>45070</c:v>
                </c:pt>
                <c:pt idx="2930">
                  <c:v>45071</c:v>
                </c:pt>
                <c:pt idx="2931">
                  <c:v>45072</c:v>
                </c:pt>
                <c:pt idx="2932">
                  <c:v>45076</c:v>
                </c:pt>
                <c:pt idx="2933">
                  <c:v>45077</c:v>
                </c:pt>
                <c:pt idx="2934">
                  <c:v>45078</c:v>
                </c:pt>
                <c:pt idx="2935">
                  <c:v>45079</c:v>
                </c:pt>
                <c:pt idx="2936">
                  <c:v>45082</c:v>
                </c:pt>
                <c:pt idx="2937">
                  <c:v>45083</c:v>
                </c:pt>
                <c:pt idx="2938">
                  <c:v>45084</c:v>
                </c:pt>
                <c:pt idx="2939">
                  <c:v>45085</c:v>
                </c:pt>
                <c:pt idx="2940">
                  <c:v>45086</c:v>
                </c:pt>
                <c:pt idx="2941">
                  <c:v>45089</c:v>
                </c:pt>
                <c:pt idx="2942">
                  <c:v>45090</c:v>
                </c:pt>
                <c:pt idx="2943">
                  <c:v>45091</c:v>
                </c:pt>
                <c:pt idx="2944">
                  <c:v>45092</c:v>
                </c:pt>
                <c:pt idx="2945">
                  <c:v>45093</c:v>
                </c:pt>
                <c:pt idx="2946">
                  <c:v>45096</c:v>
                </c:pt>
                <c:pt idx="2947">
                  <c:v>45097</c:v>
                </c:pt>
                <c:pt idx="2948">
                  <c:v>45098</c:v>
                </c:pt>
                <c:pt idx="2949">
                  <c:v>45099</c:v>
                </c:pt>
                <c:pt idx="2950">
                  <c:v>45100</c:v>
                </c:pt>
                <c:pt idx="2951">
                  <c:v>45103</c:v>
                </c:pt>
                <c:pt idx="2952">
                  <c:v>45104</c:v>
                </c:pt>
                <c:pt idx="2953">
                  <c:v>45105</c:v>
                </c:pt>
                <c:pt idx="2954">
                  <c:v>45106</c:v>
                </c:pt>
                <c:pt idx="2955">
                  <c:v>45107</c:v>
                </c:pt>
                <c:pt idx="2956">
                  <c:v>45110</c:v>
                </c:pt>
                <c:pt idx="2957">
                  <c:v>45111</c:v>
                </c:pt>
                <c:pt idx="2958">
                  <c:v>45112</c:v>
                </c:pt>
                <c:pt idx="2959">
                  <c:v>45113</c:v>
                </c:pt>
                <c:pt idx="2960">
                  <c:v>45114</c:v>
                </c:pt>
                <c:pt idx="2961">
                  <c:v>45117</c:v>
                </c:pt>
                <c:pt idx="2962">
                  <c:v>45118</c:v>
                </c:pt>
                <c:pt idx="2963">
                  <c:v>45119</c:v>
                </c:pt>
                <c:pt idx="2964">
                  <c:v>45120</c:v>
                </c:pt>
                <c:pt idx="2965">
                  <c:v>45121</c:v>
                </c:pt>
                <c:pt idx="2966">
                  <c:v>45124</c:v>
                </c:pt>
                <c:pt idx="2967">
                  <c:v>45125</c:v>
                </c:pt>
                <c:pt idx="2968">
                  <c:v>45126</c:v>
                </c:pt>
                <c:pt idx="2969">
                  <c:v>45127</c:v>
                </c:pt>
                <c:pt idx="2970">
                  <c:v>45128</c:v>
                </c:pt>
                <c:pt idx="2971">
                  <c:v>45131</c:v>
                </c:pt>
                <c:pt idx="2972">
                  <c:v>45132</c:v>
                </c:pt>
                <c:pt idx="2973">
                  <c:v>45133</c:v>
                </c:pt>
                <c:pt idx="2974">
                  <c:v>45134</c:v>
                </c:pt>
                <c:pt idx="2975">
                  <c:v>45135</c:v>
                </c:pt>
                <c:pt idx="2976">
                  <c:v>45138</c:v>
                </c:pt>
                <c:pt idx="2977">
                  <c:v>45139</c:v>
                </c:pt>
                <c:pt idx="2978">
                  <c:v>45140</c:v>
                </c:pt>
                <c:pt idx="2979">
                  <c:v>45141</c:v>
                </c:pt>
                <c:pt idx="2980">
                  <c:v>45142</c:v>
                </c:pt>
                <c:pt idx="2981">
                  <c:v>45145</c:v>
                </c:pt>
                <c:pt idx="2982">
                  <c:v>45146</c:v>
                </c:pt>
                <c:pt idx="2983">
                  <c:v>45147</c:v>
                </c:pt>
                <c:pt idx="2984">
                  <c:v>45148</c:v>
                </c:pt>
                <c:pt idx="2985">
                  <c:v>45149</c:v>
                </c:pt>
                <c:pt idx="2986">
                  <c:v>45152</c:v>
                </c:pt>
                <c:pt idx="2987">
                  <c:v>45153</c:v>
                </c:pt>
                <c:pt idx="2988">
                  <c:v>45154</c:v>
                </c:pt>
                <c:pt idx="2989">
                  <c:v>45155</c:v>
                </c:pt>
                <c:pt idx="2990">
                  <c:v>45156</c:v>
                </c:pt>
                <c:pt idx="2991">
                  <c:v>45159</c:v>
                </c:pt>
                <c:pt idx="2992">
                  <c:v>45160</c:v>
                </c:pt>
                <c:pt idx="2993">
                  <c:v>45161</c:v>
                </c:pt>
                <c:pt idx="2994">
                  <c:v>45162</c:v>
                </c:pt>
                <c:pt idx="2995">
                  <c:v>45163</c:v>
                </c:pt>
                <c:pt idx="2996">
                  <c:v>45167</c:v>
                </c:pt>
                <c:pt idx="2997">
                  <c:v>45168</c:v>
                </c:pt>
                <c:pt idx="2998">
                  <c:v>45169</c:v>
                </c:pt>
                <c:pt idx="2999">
                  <c:v>45170</c:v>
                </c:pt>
                <c:pt idx="3000">
                  <c:v>45173</c:v>
                </c:pt>
                <c:pt idx="3001">
                  <c:v>45174</c:v>
                </c:pt>
                <c:pt idx="3002">
                  <c:v>45175</c:v>
                </c:pt>
                <c:pt idx="3003">
                  <c:v>45176</c:v>
                </c:pt>
                <c:pt idx="3004">
                  <c:v>45177</c:v>
                </c:pt>
                <c:pt idx="3005">
                  <c:v>45180</c:v>
                </c:pt>
                <c:pt idx="3006">
                  <c:v>45181</c:v>
                </c:pt>
                <c:pt idx="3007">
                  <c:v>45182</c:v>
                </c:pt>
                <c:pt idx="3008">
                  <c:v>45183</c:v>
                </c:pt>
                <c:pt idx="3009">
                  <c:v>45184</c:v>
                </c:pt>
                <c:pt idx="3010">
                  <c:v>45187</c:v>
                </c:pt>
                <c:pt idx="3011">
                  <c:v>45188</c:v>
                </c:pt>
                <c:pt idx="3012">
                  <c:v>45189</c:v>
                </c:pt>
                <c:pt idx="3013">
                  <c:v>45190</c:v>
                </c:pt>
                <c:pt idx="3014">
                  <c:v>45191</c:v>
                </c:pt>
                <c:pt idx="3015">
                  <c:v>45194</c:v>
                </c:pt>
                <c:pt idx="3016">
                  <c:v>45195</c:v>
                </c:pt>
                <c:pt idx="3017">
                  <c:v>45196</c:v>
                </c:pt>
                <c:pt idx="3018">
                  <c:v>45197</c:v>
                </c:pt>
                <c:pt idx="3019">
                  <c:v>45198</c:v>
                </c:pt>
                <c:pt idx="3020">
                  <c:v>45201</c:v>
                </c:pt>
                <c:pt idx="3021">
                  <c:v>45202</c:v>
                </c:pt>
                <c:pt idx="3022">
                  <c:v>45203</c:v>
                </c:pt>
                <c:pt idx="3023">
                  <c:v>45204</c:v>
                </c:pt>
                <c:pt idx="3024">
                  <c:v>45205</c:v>
                </c:pt>
                <c:pt idx="3025">
                  <c:v>45208</c:v>
                </c:pt>
                <c:pt idx="3026">
                  <c:v>45209</c:v>
                </c:pt>
                <c:pt idx="3027">
                  <c:v>45210</c:v>
                </c:pt>
                <c:pt idx="3028">
                  <c:v>45211</c:v>
                </c:pt>
                <c:pt idx="3029">
                  <c:v>45212</c:v>
                </c:pt>
                <c:pt idx="3030">
                  <c:v>45215</c:v>
                </c:pt>
                <c:pt idx="3031">
                  <c:v>45216</c:v>
                </c:pt>
                <c:pt idx="3032">
                  <c:v>45217</c:v>
                </c:pt>
                <c:pt idx="3033">
                  <c:v>45218</c:v>
                </c:pt>
                <c:pt idx="3034">
                  <c:v>45219</c:v>
                </c:pt>
                <c:pt idx="3035">
                  <c:v>45222</c:v>
                </c:pt>
                <c:pt idx="3036">
                  <c:v>45223</c:v>
                </c:pt>
                <c:pt idx="3037">
                  <c:v>45224</c:v>
                </c:pt>
                <c:pt idx="3038">
                  <c:v>45225</c:v>
                </c:pt>
                <c:pt idx="3039">
                  <c:v>45226</c:v>
                </c:pt>
                <c:pt idx="3040">
                  <c:v>45229</c:v>
                </c:pt>
                <c:pt idx="3041">
                  <c:v>45230</c:v>
                </c:pt>
                <c:pt idx="3042">
                  <c:v>45231</c:v>
                </c:pt>
                <c:pt idx="3043">
                  <c:v>45232</c:v>
                </c:pt>
                <c:pt idx="3044">
                  <c:v>45233</c:v>
                </c:pt>
                <c:pt idx="3045">
                  <c:v>45236</c:v>
                </c:pt>
                <c:pt idx="3046">
                  <c:v>45237</c:v>
                </c:pt>
                <c:pt idx="3047">
                  <c:v>45238</c:v>
                </c:pt>
                <c:pt idx="3048">
                  <c:v>45239</c:v>
                </c:pt>
                <c:pt idx="3049">
                  <c:v>45240</c:v>
                </c:pt>
                <c:pt idx="3050">
                  <c:v>45243</c:v>
                </c:pt>
                <c:pt idx="3051">
                  <c:v>45244</c:v>
                </c:pt>
                <c:pt idx="3052">
                  <c:v>45245</c:v>
                </c:pt>
                <c:pt idx="3053">
                  <c:v>45246</c:v>
                </c:pt>
                <c:pt idx="3054">
                  <c:v>45247</c:v>
                </c:pt>
                <c:pt idx="3055">
                  <c:v>45250</c:v>
                </c:pt>
                <c:pt idx="3056">
                  <c:v>45251</c:v>
                </c:pt>
                <c:pt idx="3057">
                  <c:v>45252</c:v>
                </c:pt>
                <c:pt idx="3058">
                  <c:v>45253</c:v>
                </c:pt>
                <c:pt idx="3059">
                  <c:v>45254</c:v>
                </c:pt>
                <c:pt idx="3060">
                  <c:v>45257</c:v>
                </c:pt>
                <c:pt idx="3061">
                  <c:v>45258</c:v>
                </c:pt>
                <c:pt idx="3062">
                  <c:v>45259</c:v>
                </c:pt>
                <c:pt idx="3063">
                  <c:v>45260</c:v>
                </c:pt>
                <c:pt idx="3064">
                  <c:v>45261</c:v>
                </c:pt>
                <c:pt idx="3065">
                  <c:v>45264</c:v>
                </c:pt>
                <c:pt idx="3066">
                  <c:v>45265</c:v>
                </c:pt>
                <c:pt idx="3067">
                  <c:v>45266</c:v>
                </c:pt>
                <c:pt idx="3068">
                  <c:v>45267</c:v>
                </c:pt>
                <c:pt idx="3069">
                  <c:v>45268</c:v>
                </c:pt>
                <c:pt idx="3070">
                  <c:v>45271</c:v>
                </c:pt>
                <c:pt idx="3071">
                  <c:v>45272</c:v>
                </c:pt>
                <c:pt idx="3072">
                  <c:v>45273</c:v>
                </c:pt>
                <c:pt idx="3073">
                  <c:v>45274</c:v>
                </c:pt>
                <c:pt idx="3074">
                  <c:v>45275</c:v>
                </c:pt>
                <c:pt idx="3075">
                  <c:v>45278</c:v>
                </c:pt>
                <c:pt idx="3076">
                  <c:v>45279</c:v>
                </c:pt>
                <c:pt idx="3077">
                  <c:v>45280</c:v>
                </c:pt>
                <c:pt idx="3078">
                  <c:v>45281</c:v>
                </c:pt>
                <c:pt idx="3079">
                  <c:v>45282</c:v>
                </c:pt>
                <c:pt idx="3080">
                  <c:v>45287</c:v>
                </c:pt>
                <c:pt idx="3081">
                  <c:v>45288</c:v>
                </c:pt>
                <c:pt idx="3082">
                  <c:v>45289</c:v>
                </c:pt>
                <c:pt idx="3083">
                  <c:v>45293</c:v>
                </c:pt>
                <c:pt idx="3084">
                  <c:v>45294</c:v>
                </c:pt>
                <c:pt idx="3085">
                  <c:v>45295</c:v>
                </c:pt>
                <c:pt idx="3086">
                  <c:v>45296</c:v>
                </c:pt>
                <c:pt idx="3087">
                  <c:v>45299</c:v>
                </c:pt>
                <c:pt idx="3088">
                  <c:v>45300</c:v>
                </c:pt>
                <c:pt idx="3089">
                  <c:v>45301</c:v>
                </c:pt>
                <c:pt idx="3090">
                  <c:v>45302</c:v>
                </c:pt>
                <c:pt idx="3091">
                  <c:v>45303</c:v>
                </c:pt>
                <c:pt idx="3092">
                  <c:v>45306</c:v>
                </c:pt>
                <c:pt idx="3093">
                  <c:v>45307</c:v>
                </c:pt>
                <c:pt idx="3094">
                  <c:v>45308</c:v>
                </c:pt>
                <c:pt idx="3095">
                  <c:v>45309</c:v>
                </c:pt>
                <c:pt idx="3096">
                  <c:v>45310</c:v>
                </c:pt>
                <c:pt idx="3097">
                  <c:v>45313</c:v>
                </c:pt>
                <c:pt idx="3098">
                  <c:v>45314</c:v>
                </c:pt>
                <c:pt idx="3099">
                  <c:v>45315</c:v>
                </c:pt>
                <c:pt idx="3100">
                  <c:v>45316</c:v>
                </c:pt>
                <c:pt idx="3101">
                  <c:v>45317</c:v>
                </c:pt>
                <c:pt idx="3102">
                  <c:v>45320</c:v>
                </c:pt>
                <c:pt idx="3103">
                  <c:v>45321</c:v>
                </c:pt>
                <c:pt idx="3104">
                  <c:v>45322</c:v>
                </c:pt>
                <c:pt idx="3105">
                  <c:v>45323</c:v>
                </c:pt>
                <c:pt idx="3106">
                  <c:v>45324</c:v>
                </c:pt>
                <c:pt idx="3107">
                  <c:v>45327</c:v>
                </c:pt>
                <c:pt idx="3108">
                  <c:v>45328</c:v>
                </c:pt>
                <c:pt idx="3109">
                  <c:v>45329</c:v>
                </c:pt>
                <c:pt idx="3110">
                  <c:v>45330</c:v>
                </c:pt>
                <c:pt idx="3111">
                  <c:v>45331</c:v>
                </c:pt>
                <c:pt idx="3112">
                  <c:v>45334</c:v>
                </c:pt>
                <c:pt idx="3113">
                  <c:v>45335</c:v>
                </c:pt>
                <c:pt idx="3114">
                  <c:v>45336</c:v>
                </c:pt>
                <c:pt idx="3115">
                  <c:v>45337</c:v>
                </c:pt>
                <c:pt idx="3116">
                  <c:v>45338</c:v>
                </c:pt>
                <c:pt idx="3117">
                  <c:v>45341</c:v>
                </c:pt>
                <c:pt idx="3118">
                  <c:v>45342</c:v>
                </c:pt>
                <c:pt idx="3119">
                  <c:v>45343</c:v>
                </c:pt>
                <c:pt idx="3120">
                  <c:v>45344</c:v>
                </c:pt>
                <c:pt idx="3121">
                  <c:v>45345</c:v>
                </c:pt>
                <c:pt idx="3122">
                  <c:v>45348</c:v>
                </c:pt>
                <c:pt idx="3123">
                  <c:v>45349</c:v>
                </c:pt>
                <c:pt idx="3124">
                  <c:v>45350</c:v>
                </c:pt>
                <c:pt idx="3125">
                  <c:v>45351</c:v>
                </c:pt>
                <c:pt idx="3126">
                  <c:v>45352</c:v>
                </c:pt>
                <c:pt idx="3127">
                  <c:v>45355</c:v>
                </c:pt>
                <c:pt idx="3128">
                  <c:v>45356</c:v>
                </c:pt>
                <c:pt idx="3129">
                  <c:v>45357</c:v>
                </c:pt>
                <c:pt idx="3130">
                  <c:v>45358</c:v>
                </c:pt>
                <c:pt idx="3131">
                  <c:v>45359</c:v>
                </c:pt>
                <c:pt idx="3132">
                  <c:v>45362</c:v>
                </c:pt>
                <c:pt idx="3133">
                  <c:v>45363</c:v>
                </c:pt>
                <c:pt idx="3134">
                  <c:v>45364</c:v>
                </c:pt>
                <c:pt idx="3135">
                  <c:v>45365</c:v>
                </c:pt>
                <c:pt idx="3136">
                  <c:v>45366</c:v>
                </c:pt>
                <c:pt idx="3137">
                  <c:v>45369</c:v>
                </c:pt>
                <c:pt idx="3138">
                  <c:v>45370</c:v>
                </c:pt>
                <c:pt idx="3139">
                  <c:v>45371</c:v>
                </c:pt>
                <c:pt idx="3140">
                  <c:v>45372</c:v>
                </c:pt>
                <c:pt idx="3141">
                  <c:v>45373</c:v>
                </c:pt>
                <c:pt idx="3142">
                  <c:v>45376</c:v>
                </c:pt>
                <c:pt idx="3143">
                  <c:v>45377</c:v>
                </c:pt>
                <c:pt idx="3144">
                  <c:v>45378</c:v>
                </c:pt>
                <c:pt idx="3145">
                  <c:v>45379</c:v>
                </c:pt>
                <c:pt idx="3146">
                  <c:v>45384</c:v>
                </c:pt>
                <c:pt idx="3147">
                  <c:v>45385</c:v>
                </c:pt>
                <c:pt idx="3148">
                  <c:v>45386</c:v>
                </c:pt>
                <c:pt idx="3149">
                  <c:v>45387</c:v>
                </c:pt>
                <c:pt idx="3150">
                  <c:v>45390</c:v>
                </c:pt>
                <c:pt idx="3151">
                  <c:v>45391</c:v>
                </c:pt>
                <c:pt idx="3152">
                  <c:v>45392</c:v>
                </c:pt>
                <c:pt idx="3153">
                  <c:v>45393</c:v>
                </c:pt>
                <c:pt idx="3154">
                  <c:v>45394</c:v>
                </c:pt>
                <c:pt idx="3155">
                  <c:v>45397</c:v>
                </c:pt>
                <c:pt idx="3156">
                  <c:v>45398</c:v>
                </c:pt>
                <c:pt idx="3157">
                  <c:v>45399</c:v>
                </c:pt>
                <c:pt idx="3158">
                  <c:v>45400</c:v>
                </c:pt>
                <c:pt idx="3159">
                  <c:v>45401</c:v>
                </c:pt>
                <c:pt idx="3160">
                  <c:v>45404</c:v>
                </c:pt>
                <c:pt idx="3161">
                  <c:v>45405</c:v>
                </c:pt>
                <c:pt idx="3162">
                  <c:v>45406</c:v>
                </c:pt>
                <c:pt idx="3163">
                  <c:v>45407</c:v>
                </c:pt>
                <c:pt idx="3164">
                  <c:v>45408</c:v>
                </c:pt>
                <c:pt idx="3165">
                  <c:v>45411</c:v>
                </c:pt>
                <c:pt idx="3166">
                  <c:v>45412</c:v>
                </c:pt>
                <c:pt idx="3167">
                  <c:v>45413</c:v>
                </c:pt>
                <c:pt idx="3168">
                  <c:v>45414</c:v>
                </c:pt>
                <c:pt idx="3169">
                  <c:v>45415</c:v>
                </c:pt>
                <c:pt idx="3170">
                  <c:v>45419</c:v>
                </c:pt>
                <c:pt idx="3171">
                  <c:v>45420</c:v>
                </c:pt>
                <c:pt idx="3172">
                  <c:v>45421</c:v>
                </c:pt>
                <c:pt idx="3173">
                  <c:v>45422</c:v>
                </c:pt>
                <c:pt idx="3174">
                  <c:v>45425</c:v>
                </c:pt>
                <c:pt idx="3175">
                  <c:v>45426</c:v>
                </c:pt>
                <c:pt idx="3176">
                  <c:v>45427</c:v>
                </c:pt>
                <c:pt idx="3177">
                  <c:v>45428</c:v>
                </c:pt>
                <c:pt idx="3178">
                  <c:v>45429</c:v>
                </c:pt>
                <c:pt idx="3179">
                  <c:v>45432</c:v>
                </c:pt>
                <c:pt idx="3180">
                  <c:v>45433</c:v>
                </c:pt>
                <c:pt idx="3181">
                  <c:v>45434</c:v>
                </c:pt>
                <c:pt idx="3182">
                  <c:v>45435</c:v>
                </c:pt>
                <c:pt idx="3183">
                  <c:v>45436</c:v>
                </c:pt>
                <c:pt idx="3184">
                  <c:v>45440</c:v>
                </c:pt>
                <c:pt idx="3185">
                  <c:v>45441</c:v>
                </c:pt>
                <c:pt idx="3186">
                  <c:v>45442</c:v>
                </c:pt>
                <c:pt idx="3187">
                  <c:v>45443</c:v>
                </c:pt>
                <c:pt idx="3188">
                  <c:v>45446</c:v>
                </c:pt>
                <c:pt idx="3189">
                  <c:v>45447</c:v>
                </c:pt>
                <c:pt idx="3190">
                  <c:v>45448</c:v>
                </c:pt>
                <c:pt idx="3191">
                  <c:v>45449</c:v>
                </c:pt>
                <c:pt idx="3192">
                  <c:v>45450</c:v>
                </c:pt>
                <c:pt idx="3193">
                  <c:v>45453</c:v>
                </c:pt>
                <c:pt idx="3194">
                  <c:v>45454</c:v>
                </c:pt>
                <c:pt idx="3195">
                  <c:v>45455</c:v>
                </c:pt>
                <c:pt idx="3196">
                  <c:v>45456</c:v>
                </c:pt>
                <c:pt idx="3197">
                  <c:v>45457</c:v>
                </c:pt>
                <c:pt idx="3198">
                  <c:v>45460</c:v>
                </c:pt>
                <c:pt idx="3199">
                  <c:v>45461</c:v>
                </c:pt>
                <c:pt idx="3200">
                  <c:v>45462</c:v>
                </c:pt>
                <c:pt idx="3201">
                  <c:v>45463</c:v>
                </c:pt>
                <c:pt idx="3202">
                  <c:v>45464</c:v>
                </c:pt>
                <c:pt idx="3203">
                  <c:v>45467</c:v>
                </c:pt>
                <c:pt idx="3204">
                  <c:v>45468</c:v>
                </c:pt>
                <c:pt idx="3205">
                  <c:v>45469</c:v>
                </c:pt>
                <c:pt idx="3206">
                  <c:v>45470</c:v>
                </c:pt>
                <c:pt idx="3207">
                  <c:v>45471</c:v>
                </c:pt>
                <c:pt idx="3208">
                  <c:v>45474</c:v>
                </c:pt>
                <c:pt idx="3209">
                  <c:v>45475</c:v>
                </c:pt>
                <c:pt idx="3210">
                  <c:v>45476</c:v>
                </c:pt>
                <c:pt idx="3211">
                  <c:v>45477</c:v>
                </c:pt>
                <c:pt idx="3212">
                  <c:v>45478</c:v>
                </c:pt>
                <c:pt idx="3213">
                  <c:v>45481</c:v>
                </c:pt>
                <c:pt idx="3214">
                  <c:v>45482</c:v>
                </c:pt>
                <c:pt idx="3215">
                  <c:v>45483</c:v>
                </c:pt>
                <c:pt idx="3216">
                  <c:v>45484</c:v>
                </c:pt>
                <c:pt idx="3217">
                  <c:v>45485</c:v>
                </c:pt>
                <c:pt idx="3218">
                  <c:v>45488</c:v>
                </c:pt>
                <c:pt idx="3219">
                  <c:v>45489</c:v>
                </c:pt>
                <c:pt idx="3220">
                  <c:v>45490</c:v>
                </c:pt>
                <c:pt idx="3221">
                  <c:v>45491</c:v>
                </c:pt>
                <c:pt idx="3222">
                  <c:v>45492</c:v>
                </c:pt>
                <c:pt idx="3223">
                  <c:v>45495</c:v>
                </c:pt>
                <c:pt idx="3224">
                  <c:v>45496</c:v>
                </c:pt>
                <c:pt idx="3225">
                  <c:v>45497</c:v>
                </c:pt>
                <c:pt idx="3226">
                  <c:v>45498</c:v>
                </c:pt>
                <c:pt idx="3227">
                  <c:v>45499</c:v>
                </c:pt>
                <c:pt idx="3228">
                  <c:v>45502</c:v>
                </c:pt>
                <c:pt idx="3229">
                  <c:v>45503</c:v>
                </c:pt>
                <c:pt idx="3230">
                  <c:v>45504</c:v>
                </c:pt>
                <c:pt idx="3231">
                  <c:v>45505</c:v>
                </c:pt>
                <c:pt idx="3232">
                  <c:v>45506</c:v>
                </c:pt>
                <c:pt idx="3233">
                  <c:v>45509</c:v>
                </c:pt>
                <c:pt idx="3234">
                  <c:v>45510</c:v>
                </c:pt>
                <c:pt idx="3235">
                  <c:v>45511</c:v>
                </c:pt>
                <c:pt idx="3236">
                  <c:v>45512</c:v>
                </c:pt>
                <c:pt idx="3237">
                  <c:v>45513</c:v>
                </c:pt>
                <c:pt idx="3238">
                  <c:v>45516</c:v>
                </c:pt>
                <c:pt idx="3239">
                  <c:v>45517</c:v>
                </c:pt>
                <c:pt idx="3240">
                  <c:v>45518</c:v>
                </c:pt>
                <c:pt idx="3241">
                  <c:v>45519</c:v>
                </c:pt>
                <c:pt idx="3242">
                  <c:v>45520</c:v>
                </c:pt>
                <c:pt idx="3243">
                  <c:v>45523</c:v>
                </c:pt>
                <c:pt idx="3244">
                  <c:v>45524</c:v>
                </c:pt>
                <c:pt idx="3245">
                  <c:v>45525</c:v>
                </c:pt>
                <c:pt idx="3246">
                  <c:v>45526</c:v>
                </c:pt>
                <c:pt idx="3247">
                  <c:v>45527</c:v>
                </c:pt>
                <c:pt idx="3248">
                  <c:v>45531</c:v>
                </c:pt>
                <c:pt idx="3249">
                  <c:v>45532</c:v>
                </c:pt>
                <c:pt idx="3250">
                  <c:v>45533</c:v>
                </c:pt>
                <c:pt idx="3251">
                  <c:v>45534</c:v>
                </c:pt>
                <c:pt idx="3252">
                  <c:v>45537</c:v>
                </c:pt>
                <c:pt idx="3253">
                  <c:v>45538</c:v>
                </c:pt>
                <c:pt idx="3254">
                  <c:v>45539</c:v>
                </c:pt>
                <c:pt idx="3255">
                  <c:v>45540</c:v>
                </c:pt>
                <c:pt idx="3256">
                  <c:v>45541</c:v>
                </c:pt>
                <c:pt idx="3257">
                  <c:v>45544</c:v>
                </c:pt>
                <c:pt idx="3258">
                  <c:v>45545</c:v>
                </c:pt>
                <c:pt idx="3259">
                  <c:v>45546</c:v>
                </c:pt>
                <c:pt idx="3260">
                  <c:v>45547</c:v>
                </c:pt>
                <c:pt idx="3261">
                  <c:v>45548</c:v>
                </c:pt>
                <c:pt idx="3262">
                  <c:v>45551</c:v>
                </c:pt>
                <c:pt idx="3263">
                  <c:v>45552</c:v>
                </c:pt>
                <c:pt idx="3264">
                  <c:v>45553</c:v>
                </c:pt>
                <c:pt idx="3265">
                  <c:v>45554</c:v>
                </c:pt>
                <c:pt idx="3266">
                  <c:v>45555</c:v>
                </c:pt>
                <c:pt idx="3267">
                  <c:v>45558</c:v>
                </c:pt>
                <c:pt idx="3268">
                  <c:v>45559</c:v>
                </c:pt>
                <c:pt idx="3269">
                  <c:v>45560</c:v>
                </c:pt>
                <c:pt idx="3270">
                  <c:v>45561</c:v>
                </c:pt>
                <c:pt idx="3271">
                  <c:v>45562</c:v>
                </c:pt>
                <c:pt idx="3272">
                  <c:v>45565</c:v>
                </c:pt>
                <c:pt idx="3273">
                  <c:v>45566</c:v>
                </c:pt>
                <c:pt idx="3274">
                  <c:v>45567</c:v>
                </c:pt>
                <c:pt idx="3275">
                  <c:v>45568</c:v>
                </c:pt>
                <c:pt idx="3276">
                  <c:v>45569</c:v>
                </c:pt>
                <c:pt idx="3277">
                  <c:v>45572</c:v>
                </c:pt>
                <c:pt idx="3278">
                  <c:v>45573</c:v>
                </c:pt>
                <c:pt idx="3279">
                  <c:v>45574</c:v>
                </c:pt>
                <c:pt idx="3280">
                  <c:v>45575</c:v>
                </c:pt>
                <c:pt idx="3281">
                  <c:v>45576</c:v>
                </c:pt>
                <c:pt idx="3282">
                  <c:v>45579</c:v>
                </c:pt>
                <c:pt idx="3283">
                  <c:v>45580</c:v>
                </c:pt>
                <c:pt idx="3284">
                  <c:v>45581</c:v>
                </c:pt>
                <c:pt idx="3285">
                  <c:v>45582</c:v>
                </c:pt>
                <c:pt idx="3286">
                  <c:v>45583</c:v>
                </c:pt>
                <c:pt idx="3287">
                  <c:v>45586</c:v>
                </c:pt>
                <c:pt idx="3288">
                  <c:v>45587</c:v>
                </c:pt>
                <c:pt idx="3289">
                  <c:v>45588</c:v>
                </c:pt>
                <c:pt idx="3290">
                  <c:v>45589</c:v>
                </c:pt>
                <c:pt idx="3291">
                  <c:v>45590</c:v>
                </c:pt>
                <c:pt idx="3292">
                  <c:v>45593</c:v>
                </c:pt>
                <c:pt idx="3293">
                  <c:v>45594</c:v>
                </c:pt>
                <c:pt idx="3294">
                  <c:v>45595</c:v>
                </c:pt>
                <c:pt idx="3295">
                  <c:v>45596</c:v>
                </c:pt>
                <c:pt idx="3296">
                  <c:v>45597</c:v>
                </c:pt>
                <c:pt idx="3297">
                  <c:v>45600</c:v>
                </c:pt>
                <c:pt idx="3298">
                  <c:v>45601</c:v>
                </c:pt>
                <c:pt idx="3299">
                  <c:v>45602</c:v>
                </c:pt>
                <c:pt idx="3300">
                  <c:v>45603</c:v>
                </c:pt>
                <c:pt idx="3301">
                  <c:v>45604</c:v>
                </c:pt>
                <c:pt idx="3302">
                  <c:v>45607</c:v>
                </c:pt>
                <c:pt idx="3303">
                  <c:v>45608</c:v>
                </c:pt>
                <c:pt idx="3304">
                  <c:v>45609</c:v>
                </c:pt>
                <c:pt idx="3305">
                  <c:v>45610</c:v>
                </c:pt>
                <c:pt idx="3306">
                  <c:v>45611</c:v>
                </c:pt>
                <c:pt idx="3307">
                  <c:v>45614</c:v>
                </c:pt>
                <c:pt idx="3308">
                  <c:v>45615</c:v>
                </c:pt>
                <c:pt idx="3309">
                  <c:v>45616</c:v>
                </c:pt>
                <c:pt idx="3310">
                  <c:v>45617</c:v>
                </c:pt>
                <c:pt idx="3311">
                  <c:v>45618</c:v>
                </c:pt>
                <c:pt idx="3312">
                  <c:v>45621</c:v>
                </c:pt>
                <c:pt idx="3313">
                  <c:v>45622</c:v>
                </c:pt>
                <c:pt idx="3314">
                  <c:v>45623</c:v>
                </c:pt>
                <c:pt idx="3315">
                  <c:v>45624</c:v>
                </c:pt>
                <c:pt idx="3316">
                  <c:v>45625</c:v>
                </c:pt>
                <c:pt idx="3317">
                  <c:v>45628</c:v>
                </c:pt>
                <c:pt idx="3318">
                  <c:v>45629</c:v>
                </c:pt>
                <c:pt idx="3319">
                  <c:v>45630</c:v>
                </c:pt>
                <c:pt idx="3320">
                  <c:v>45631</c:v>
                </c:pt>
                <c:pt idx="3321">
                  <c:v>45632</c:v>
                </c:pt>
                <c:pt idx="3322">
                  <c:v>45635</c:v>
                </c:pt>
                <c:pt idx="3323">
                  <c:v>45636</c:v>
                </c:pt>
                <c:pt idx="3324">
                  <c:v>45637</c:v>
                </c:pt>
                <c:pt idx="3325">
                  <c:v>45638</c:v>
                </c:pt>
                <c:pt idx="3326">
                  <c:v>45639</c:v>
                </c:pt>
                <c:pt idx="3327">
                  <c:v>45642</c:v>
                </c:pt>
                <c:pt idx="3328">
                  <c:v>45643</c:v>
                </c:pt>
                <c:pt idx="3329">
                  <c:v>45644</c:v>
                </c:pt>
                <c:pt idx="3330">
                  <c:v>45645</c:v>
                </c:pt>
                <c:pt idx="3331">
                  <c:v>45646</c:v>
                </c:pt>
                <c:pt idx="3332">
                  <c:v>45649</c:v>
                </c:pt>
                <c:pt idx="3333">
                  <c:v>45650</c:v>
                </c:pt>
                <c:pt idx="3334">
                  <c:v>45653</c:v>
                </c:pt>
                <c:pt idx="3335">
                  <c:v>45656</c:v>
                </c:pt>
                <c:pt idx="3336">
                  <c:v>45657</c:v>
                </c:pt>
                <c:pt idx="3337">
                  <c:v>45659</c:v>
                </c:pt>
                <c:pt idx="3338">
                  <c:v>45660</c:v>
                </c:pt>
                <c:pt idx="3339">
                  <c:v>45663</c:v>
                </c:pt>
                <c:pt idx="3340">
                  <c:v>45664</c:v>
                </c:pt>
                <c:pt idx="3341">
                  <c:v>45665</c:v>
                </c:pt>
                <c:pt idx="3342">
                  <c:v>45666</c:v>
                </c:pt>
                <c:pt idx="3343">
                  <c:v>45667</c:v>
                </c:pt>
                <c:pt idx="3344">
                  <c:v>45670</c:v>
                </c:pt>
                <c:pt idx="3345">
                  <c:v>45671</c:v>
                </c:pt>
                <c:pt idx="3346">
                  <c:v>45672</c:v>
                </c:pt>
                <c:pt idx="3347">
                  <c:v>45673</c:v>
                </c:pt>
                <c:pt idx="3348">
                  <c:v>45674</c:v>
                </c:pt>
                <c:pt idx="3349">
                  <c:v>45677</c:v>
                </c:pt>
                <c:pt idx="3350">
                  <c:v>45678</c:v>
                </c:pt>
                <c:pt idx="3351">
                  <c:v>45679</c:v>
                </c:pt>
                <c:pt idx="3352">
                  <c:v>45680</c:v>
                </c:pt>
                <c:pt idx="3353">
                  <c:v>45681</c:v>
                </c:pt>
                <c:pt idx="3354">
                  <c:v>45684</c:v>
                </c:pt>
                <c:pt idx="3355">
                  <c:v>45685</c:v>
                </c:pt>
                <c:pt idx="3356">
                  <c:v>45686</c:v>
                </c:pt>
                <c:pt idx="3357">
                  <c:v>45687</c:v>
                </c:pt>
                <c:pt idx="3358">
                  <c:v>45688</c:v>
                </c:pt>
                <c:pt idx="3359">
                  <c:v>45691</c:v>
                </c:pt>
                <c:pt idx="3360">
                  <c:v>45692</c:v>
                </c:pt>
                <c:pt idx="3361">
                  <c:v>45693</c:v>
                </c:pt>
                <c:pt idx="3362">
                  <c:v>45694</c:v>
                </c:pt>
                <c:pt idx="3363">
                  <c:v>45695</c:v>
                </c:pt>
                <c:pt idx="3364">
                  <c:v>45698</c:v>
                </c:pt>
                <c:pt idx="3365">
                  <c:v>45699</c:v>
                </c:pt>
                <c:pt idx="3366">
                  <c:v>45700</c:v>
                </c:pt>
                <c:pt idx="3367">
                  <c:v>45701</c:v>
                </c:pt>
                <c:pt idx="3368">
                  <c:v>45702</c:v>
                </c:pt>
                <c:pt idx="3369">
                  <c:v>45705</c:v>
                </c:pt>
                <c:pt idx="3370">
                  <c:v>45706</c:v>
                </c:pt>
                <c:pt idx="3371">
                  <c:v>45707</c:v>
                </c:pt>
                <c:pt idx="3372">
                  <c:v>45708</c:v>
                </c:pt>
                <c:pt idx="3373">
                  <c:v>45709</c:v>
                </c:pt>
                <c:pt idx="3374">
                  <c:v>45712</c:v>
                </c:pt>
                <c:pt idx="3375">
                  <c:v>45713</c:v>
                </c:pt>
                <c:pt idx="3376">
                  <c:v>45714</c:v>
                </c:pt>
                <c:pt idx="3377">
                  <c:v>45715</c:v>
                </c:pt>
                <c:pt idx="3378">
                  <c:v>45716</c:v>
                </c:pt>
                <c:pt idx="3379">
                  <c:v>45719</c:v>
                </c:pt>
                <c:pt idx="3380">
                  <c:v>45720</c:v>
                </c:pt>
                <c:pt idx="3381">
                  <c:v>45721</c:v>
                </c:pt>
                <c:pt idx="3382">
                  <c:v>45722</c:v>
                </c:pt>
                <c:pt idx="3383">
                  <c:v>45723</c:v>
                </c:pt>
                <c:pt idx="3384">
                  <c:v>45726</c:v>
                </c:pt>
                <c:pt idx="3385">
                  <c:v>45727</c:v>
                </c:pt>
                <c:pt idx="3386">
                  <c:v>45728</c:v>
                </c:pt>
                <c:pt idx="3387">
                  <c:v>45729</c:v>
                </c:pt>
                <c:pt idx="3388">
                  <c:v>45730</c:v>
                </c:pt>
                <c:pt idx="3389">
                  <c:v>45733</c:v>
                </c:pt>
                <c:pt idx="3390">
                  <c:v>45734</c:v>
                </c:pt>
                <c:pt idx="3391">
                  <c:v>45735</c:v>
                </c:pt>
                <c:pt idx="3392">
                  <c:v>45736</c:v>
                </c:pt>
                <c:pt idx="3393">
                  <c:v>45737</c:v>
                </c:pt>
                <c:pt idx="3394">
                  <c:v>45740</c:v>
                </c:pt>
                <c:pt idx="3395">
                  <c:v>45741</c:v>
                </c:pt>
                <c:pt idx="3396">
                  <c:v>45742</c:v>
                </c:pt>
                <c:pt idx="3397">
                  <c:v>45743</c:v>
                </c:pt>
                <c:pt idx="3398">
                  <c:v>45744</c:v>
                </c:pt>
                <c:pt idx="3399">
                  <c:v>45747</c:v>
                </c:pt>
                <c:pt idx="3400">
                  <c:v>45748</c:v>
                </c:pt>
                <c:pt idx="3401">
                  <c:v>45749</c:v>
                </c:pt>
                <c:pt idx="3402">
                  <c:v>45750</c:v>
                </c:pt>
                <c:pt idx="3403">
                  <c:v>45751</c:v>
                </c:pt>
                <c:pt idx="3404">
                  <c:v>45754</c:v>
                </c:pt>
                <c:pt idx="3405">
                  <c:v>45755</c:v>
                </c:pt>
                <c:pt idx="3406">
                  <c:v>45756</c:v>
                </c:pt>
                <c:pt idx="3407">
                  <c:v>45757</c:v>
                </c:pt>
                <c:pt idx="3408">
                  <c:v>45758</c:v>
                </c:pt>
                <c:pt idx="3409">
                  <c:v>45761</c:v>
                </c:pt>
                <c:pt idx="3410">
                  <c:v>45762</c:v>
                </c:pt>
                <c:pt idx="3411">
                  <c:v>45763</c:v>
                </c:pt>
                <c:pt idx="3412">
                  <c:v>45764</c:v>
                </c:pt>
                <c:pt idx="3413">
                  <c:v>45769</c:v>
                </c:pt>
                <c:pt idx="3414">
                  <c:v>45770</c:v>
                </c:pt>
                <c:pt idx="3415">
                  <c:v>45771</c:v>
                </c:pt>
                <c:pt idx="3416">
                  <c:v>45772</c:v>
                </c:pt>
                <c:pt idx="3417">
                  <c:v>45775</c:v>
                </c:pt>
                <c:pt idx="3418">
                  <c:v>45776</c:v>
                </c:pt>
                <c:pt idx="3419">
                  <c:v>45777</c:v>
                </c:pt>
                <c:pt idx="3420">
                  <c:v>45778</c:v>
                </c:pt>
                <c:pt idx="3421">
                  <c:v>45779</c:v>
                </c:pt>
                <c:pt idx="3422">
                  <c:v>45783</c:v>
                </c:pt>
                <c:pt idx="3423">
                  <c:v>45784</c:v>
                </c:pt>
                <c:pt idx="3424">
                  <c:v>45785</c:v>
                </c:pt>
                <c:pt idx="3425">
                  <c:v>45786</c:v>
                </c:pt>
                <c:pt idx="3426">
                  <c:v>45789</c:v>
                </c:pt>
                <c:pt idx="3427">
                  <c:v>45790</c:v>
                </c:pt>
                <c:pt idx="3428">
                  <c:v>45791</c:v>
                </c:pt>
                <c:pt idx="3429">
                  <c:v>45792</c:v>
                </c:pt>
                <c:pt idx="3430">
                  <c:v>45793</c:v>
                </c:pt>
                <c:pt idx="3431">
                  <c:v>45796</c:v>
                </c:pt>
                <c:pt idx="3432">
                  <c:v>45797</c:v>
                </c:pt>
                <c:pt idx="3433">
                  <c:v>45798</c:v>
                </c:pt>
                <c:pt idx="3434">
                  <c:v>45799</c:v>
                </c:pt>
                <c:pt idx="3435">
                  <c:v>45800</c:v>
                </c:pt>
                <c:pt idx="3436">
                  <c:v>45804</c:v>
                </c:pt>
                <c:pt idx="3437">
                  <c:v>45805</c:v>
                </c:pt>
                <c:pt idx="3438">
                  <c:v>45806</c:v>
                </c:pt>
                <c:pt idx="3439">
                  <c:v>45807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45817</c:v>
                </c:pt>
                <c:pt idx="3446">
                  <c:v>45818</c:v>
                </c:pt>
                <c:pt idx="3447">
                  <c:v>45819</c:v>
                </c:pt>
                <c:pt idx="3448">
                  <c:v>45820</c:v>
                </c:pt>
                <c:pt idx="3449">
                  <c:v>45821</c:v>
                </c:pt>
                <c:pt idx="3450">
                  <c:v>45824</c:v>
                </c:pt>
                <c:pt idx="3451">
                  <c:v>45825</c:v>
                </c:pt>
                <c:pt idx="3452">
                  <c:v>45826</c:v>
                </c:pt>
                <c:pt idx="3453">
                  <c:v>45827</c:v>
                </c:pt>
                <c:pt idx="3454">
                  <c:v>45828</c:v>
                </c:pt>
                <c:pt idx="3455">
                  <c:v>45831</c:v>
                </c:pt>
                <c:pt idx="3456">
                  <c:v>45832</c:v>
                </c:pt>
                <c:pt idx="3457">
                  <c:v>45833</c:v>
                </c:pt>
                <c:pt idx="3458">
                  <c:v>45834</c:v>
                </c:pt>
                <c:pt idx="3459">
                  <c:v>45835</c:v>
                </c:pt>
                <c:pt idx="3460">
                  <c:v>45838</c:v>
                </c:pt>
                <c:pt idx="3461">
                  <c:v>45839</c:v>
                </c:pt>
                <c:pt idx="3462">
                  <c:v>45840</c:v>
                </c:pt>
                <c:pt idx="3463">
                  <c:v>45841</c:v>
                </c:pt>
                <c:pt idx="3464">
                  <c:v>45842</c:v>
                </c:pt>
                <c:pt idx="3465">
                  <c:v>45845</c:v>
                </c:pt>
                <c:pt idx="3466">
                  <c:v>45846</c:v>
                </c:pt>
                <c:pt idx="3467">
                  <c:v>45847</c:v>
                </c:pt>
                <c:pt idx="3468">
                  <c:v>45848</c:v>
                </c:pt>
                <c:pt idx="3469">
                  <c:v>45849</c:v>
                </c:pt>
                <c:pt idx="3470">
                  <c:v>45852</c:v>
                </c:pt>
                <c:pt idx="3471">
                  <c:v>45853</c:v>
                </c:pt>
                <c:pt idx="3472">
                  <c:v>45854</c:v>
                </c:pt>
                <c:pt idx="3473">
                  <c:v>45855</c:v>
                </c:pt>
                <c:pt idx="3474">
                  <c:v>45856</c:v>
                </c:pt>
                <c:pt idx="3475">
                  <c:v>45859</c:v>
                </c:pt>
                <c:pt idx="3476">
                  <c:v>45860</c:v>
                </c:pt>
                <c:pt idx="3477">
                  <c:v>45861</c:v>
                </c:pt>
                <c:pt idx="3478">
                  <c:v>45862</c:v>
                </c:pt>
                <c:pt idx="3479">
                  <c:v>45863</c:v>
                </c:pt>
                <c:pt idx="3480">
                  <c:v>45866</c:v>
                </c:pt>
                <c:pt idx="3481">
                  <c:v>45867</c:v>
                </c:pt>
                <c:pt idx="3482">
                  <c:v>45868</c:v>
                </c:pt>
                <c:pt idx="3483">
                  <c:v>45869</c:v>
                </c:pt>
                <c:pt idx="3484">
                  <c:v>45870</c:v>
                </c:pt>
                <c:pt idx="3485">
                  <c:v>45873</c:v>
                </c:pt>
                <c:pt idx="3486">
                  <c:v>45874</c:v>
                </c:pt>
                <c:pt idx="3487">
                  <c:v>45875</c:v>
                </c:pt>
                <c:pt idx="3488">
                  <c:v>45876</c:v>
                </c:pt>
                <c:pt idx="3489">
                  <c:v>45877</c:v>
                </c:pt>
                <c:pt idx="3490">
                  <c:v>45880</c:v>
                </c:pt>
                <c:pt idx="3491">
                  <c:v>45881</c:v>
                </c:pt>
                <c:pt idx="3492">
                  <c:v>45882</c:v>
                </c:pt>
                <c:pt idx="3493">
                  <c:v>45883</c:v>
                </c:pt>
                <c:pt idx="3494">
                  <c:v>45884</c:v>
                </c:pt>
                <c:pt idx="3495">
                  <c:v>45887</c:v>
                </c:pt>
                <c:pt idx="3496">
                  <c:v>45888</c:v>
                </c:pt>
                <c:pt idx="3497">
                  <c:v>45889</c:v>
                </c:pt>
                <c:pt idx="3498">
                  <c:v>45890</c:v>
                </c:pt>
                <c:pt idx="3499">
                  <c:v>45891</c:v>
                </c:pt>
                <c:pt idx="3500">
                  <c:v>45895</c:v>
                </c:pt>
                <c:pt idx="3501">
                  <c:v>45896</c:v>
                </c:pt>
                <c:pt idx="3502">
                  <c:v>45897</c:v>
                </c:pt>
                <c:pt idx="3503">
                  <c:v>45898</c:v>
                </c:pt>
                <c:pt idx="3504">
                  <c:v>45901</c:v>
                </c:pt>
                <c:pt idx="3505">
                  <c:v>45902</c:v>
                </c:pt>
                <c:pt idx="3506">
                  <c:v>45903</c:v>
                </c:pt>
                <c:pt idx="3507">
                  <c:v>45904</c:v>
                </c:pt>
                <c:pt idx="3508">
                  <c:v>45905</c:v>
                </c:pt>
                <c:pt idx="3509">
                  <c:v>45908</c:v>
                </c:pt>
                <c:pt idx="3510">
                  <c:v>45909</c:v>
                </c:pt>
                <c:pt idx="3511">
                  <c:v>45910</c:v>
                </c:pt>
                <c:pt idx="3512">
                  <c:v>45911</c:v>
                </c:pt>
                <c:pt idx="3513">
                  <c:v>45912</c:v>
                </c:pt>
                <c:pt idx="3514">
                  <c:v>45915</c:v>
                </c:pt>
                <c:pt idx="3515">
                  <c:v>45916</c:v>
                </c:pt>
                <c:pt idx="3516">
                  <c:v>45917</c:v>
                </c:pt>
                <c:pt idx="3517">
                  <c:v>45918</c:v>
                </c:pt>
                <c:pt idx="3518">
                  <c:v>45919</c:v>
                </c:pt>
                <c:pt idx="3519">
                  <c:v>45922</c:v>
                </c:pt>
                <c:pt idx="3520">
                  <c:v>45923</c:v>
                </c:pt>
                <c:pt idx="3521">
                  <c:v>45924</c:v>
                </c:pt>
                <c:pt idx="3522">
                  <c:v>45925</c:v>
                </c:pt>
                <c:pt idx="3523">
                  <c:v>45926</c:v>
                </c:pt>
                <c:pt idx="3524">
                  <c:v>45929</c:v>
                </c:pt>
                <c:pt idx="3525">
                  <c:v>45930</c:v>
                </c:pt>
                <c:pt idx="3526">
                  <c:v>45931</c:v>
                </c:pt>
                <c:pt idx="3527">
                  <c:v>45932</c:v>
                </c:pt>
                <c:pt idx="3528">
                  <c:v>45933</c:v>
                </c:pt>
                <c:pt idx="3529">
                  <c:v>45936</c:v>
                </c:pt>
                <c:pt idx="3530">
                  <c:v>45937</c:v>
                </c:pt>
                <c:pt idx="3531">
                  <c:v>45938</c:v>
                </c:pt>
                <c:pt idx="3532">
                  <c:v>45939</c:v>
                </c:pt>
                <c:pt idx="3533">
                  <c:v>45940</c:v>
                </c:pt>
                <c:pt idx="3534">
                  <c:v>45943</c:v>
                </c:pt>
                <c:pt idx="3535">
                  <c:v>45944</c:v>
                </c:pt>
                <c:pt idx="3536">
                  <c:v>45945</c:v>
                </c:pt>
                <c:pt idx="3537">
                  <c:v>45946</c:v>
                </c:pt>
                <c:pt idx="3538">
                  <c:v>45947</c:v>
                </c:pt>
                <c:pt idx="3539">
                  <c:v>45950</c:v>
                </c:pt>
                <c:pt idx="3540">
                  <c:v>45951</c:v>
                </c:pt>
                <c:pt idx="3541">
                  <c:v>45952</c:v>
                </c:pt>
                <c:pt idx="3542">
                  <c:v>45953</c:v>
                </c:pt>
                <c:pt idx="3543">
                  <c:v>45954</c:v>
                </c:pt>
                <c:pt idx="3544">
                  <c:v>45957</c:v>
                </c:pt>
                <c:pt idx="3545">
                  <c:v>45958</c:v>
                </c:pt>
                <c:pt idx="3546">
                  <c:v>45959</c:v>
                </c:pt>
                <c:pt idx="3547">
                  <c:v>45960</c:v>
                </c:pt>
                <c:pt idx="3548">
                  <c:v>45961</c:v>
                </c:pt>
                <c:pt idx="3549">
                  <c:v>45964</c:v>
                </c:pt>
                <c:pt idx="3550">
                  <c:v>45965</c:v>
                </c:pt>
                <c:pt idx="3551">
                  <c:v>45966</c:v>
                </c:pt>
                <c:pt idx="3552">
                  <c:v>45967</c:v>
                </c:pt>
                <c:pt idx="3553">
                  <c:v>45968</c:v>
                </c:pt>
                <c:pt idx="3554">
                  <c:v>45971</c:v>
                </c:pt>
                <c:pt idx="3555">
                  <c:v>45972</c:v>
                </c:pt>
                <c:pt idx="3556">
                  <c:v>45973</c:v>
                </c:pt>
                <c:pt idx="3557">
                  <c:v>45974</c:v>
                </c:pt>
                <c:pt idx="3558">
                  <c:v>45975</c:v>
                </c:pt>
                <c:pt idx="3559">
                  <c:v>45978</c:v>
                </c:pt>
                <c:pt idx="3560">
                  <c:v>45979</c:v>
                </c:pt>
                <c:pt idx="3561">
                  <c:v>45980</c:v>
                </c:pt>
                <c:pt idx="3562">
                  <c:v>45981</c:v>
                </c:pt>
                <c:pt idx="3563">
                  <c:v>45982</c:v>
                </c:pt>
                <c:pt idx="3564">
                  <c:v>45985</c:v>
                </c:pt>
                <c:pt idx="3565">
                  <c:v>45986</c:v>
                </c:pt>
                <c:pt idx="3566">
                  <c:v>45987</c:v>
                </c:pt>
                <c:pt idx="3567">
                  <c:v>45988</c:v>
                </c:pt>
                <c:pt idx="3568">
                  <c:v>45989</c:v>
                </c:pt>
                <c:pt idx="3569">
                  <c:v>45992</c:v>
                </c:pt>
                <c:pt idx="3570">
                  <c:v>45993</c:v>
                </c:pt>
                <c:pt idx="3571">
                  <c:v>45994</c:v>
                </c:pt>
                <c:pt idx="3572">
                  <c:v>45995</c:v>
                </c:pt>
                <c:pt idx="3573">
                  <c:v>45996</c:v>
                </c:pt>
                <c:pt idx="3574">
                  <c:v>45999</c:v>
                </c:pt>
                <c:pt idx="3575">
                  <c:v>46000</c:v>
                </c:pt>
                <c:pt idx="3576">
                  <c:v>46001</c:v>
                </c:pt>
                <c:pt idx="3577">
                  <c:v>46002</c:v>
                </c:pt>
                <c:pt idx="3578">
                  <c:v>46003</c:v>
                </c:pt>
                <c:pt idx="3579">
                  <c:v>46006</c:v>
                </c:pt>
                <c:pt idx="3580">
                  <c:v>46007</c:v>
                </c:pt>
                <c:pt idx="3581">
                  <c:v>46008</c:v>
                </c:pt>
                <c:pt idx="3582">
                  <c:v>46009</c:v>
                </c:pt>
                <c:pt idx="3583">
                  <c:v>46010</c:v>
                </c:pt>
                <c:pt idx="3584">
                  <c:v>46013</c:v>
                </c:pt>
                <c:pt idx="3585">
                  <c:v>46014</c:v>
                </c:pt>
                <c:pt idx="3586">
                  <c:v>46015</c:v>
                </c:pt>
                <c:pt idx="3587">
                  <c:v>46020</c:v>
                </c:pt>
                <c:pt idx="3588">
                  <c:v>46021</c:v>
                </c:pt>
                <c:pt idx="3589">
                  <c:v>46022</c:v>
                </c:pt>
                <c:pt idx="3590">
                  <c:v>46024</c:v>
                </c:pt>
                <c:pt idx="3591">
                  <c:v>46027</c:v>
                </c:pt>
                <c:pt idx="3592">
                  <c:v>46028</c:v>
                </c:pt>
                <c:pt idx="3593">
                  <c:v>46029</c:v>
                </c:pt>
                <c:pt idx="3594">
                  <c:v>46030</c:v>
                </c:pt>
                <c:pt idx="3595">
                  <c:v>46031</c:v>
                </c:pt>
                <c:pt idx="3596">
                  <c:v>46034</c:v>
                </c:pt>
                <c:pt idx="3597">
                  <c:v>46035</c:v>
                </c:pt>
                <c:pt idx="3598">
                  <c:v>46036</c:v>
                </c:pt>
                <c:pt idx="3599">
                  <c:v>46037</c:v>
                </c:pt>
                <c:pt idx="3600">
                  <c:v>46038</c:v>
                </c:pt>
                <c:pt idx="3601">
                  <c:v>46041</c:v>
                </c:pt>
                <c:pt idx="3602">
                  <c:v>46042</c:v>
                </c:pt>
                <c:pt idx="3603">
                  <c:v>46043</c:v>
                </c:pt>
                <c:pt idx="3604">
                  <c:v>46044</c:v>
                </c:pt>
                <c:pt idx="3605">
                  <c:v>46045</c:v>
                </c:pt>
                <c:pt idx="3606">
                  <c:v>46048</c:v>
                </c:pt>
                <c:pt idx="3607">
                  <c:v>46049</c:v>
                </c:pt>
                <c:pt idx="3608">
                  <c:v>46050</c:v>
                </c:pt>
                <c:pt idx="3609">
                  <c:v>46051</c:v>
                </c:pt>
                <c:pt idx="3610">
                  <c:v>46052</c:v>
                </c:pt>
                <c:pt idx="3611">
                  <c:v>46055</c:v>
                </c:pt>
                <c:pt idx="3612">
                  <c:v>46056</c:v>
                </c:pt>
                <c:pt idx="3613">
                  <c:v>46057</c:v>
                </c:pt>
                <c:pt idx="3614">
                  <c:v>46058</c:v>
                </c:pt>
                <c:pt idx="3615">
                  <c:v>46059</c:v>
                </c:pt>
                <c:pt idx="3616">
                  <c:v>46062</c:v>
                </c:pt>
                <c:pt idx="3617">
                  <c:v>46063</c:v>
                </c:pt>
                <c:pt idx="3618">
                  <c:v>46064</c:v>
                </c:pt>
                <c:pt idx="3619">
                  <c:v>46065</c:v>
                </c:pt>
                <c:pt idx="3620">
                  <c:v>46066</c:v>
                </c:pt>
                <c:pt idx="3621">
                  <c:v>46069</c:v>
                </c:pt>
                <c:pt idx="3622">
                  <c:v>46070</c:v>
                </c:pt>
                <c:pt idx="3623">
                  <c:v>46071</c:v>
                </c:pt>
                <c:pt idx="3624">
                  <c:v>46072</c:v>
                </c:pt>
                <c:pt idx="3625">
                  <c:v>46073</c:v>
                </c:pt>
                <c:pt idx="3626">
                  <c:v>46076</c:v>
                </c:pt>
                <c:pt idx="3627">
                  <c:v>46077</c:v>
                </c:pt>
                <c:pt idx="3628">
                  <c:v>46078</c:v>
                </c:pt>
                <c:pt idx="3629">
                  <c:v>46079</c:v>
                </c:pt>
                <c:pt idx="3630">
                  <c:v>46080</c:v>
                </c:pt>
                <c:pt idx="3631">
                  <c:v>46083</c:v>
                </c:pt>
                <c:pt idx="3632">
                  <c:v>46084</c:v>
                </c:pt>
                <c:pt idx="3633">
                  <c:v>46085</c:v>
                </c:pt>
                <c:pt idx="3634">
                  <c:v>46086</c:v>
                </c:pt>
                <c:pt idx="3635">
                  <c:v>46087</c:v>
                </c:pt>
                <c:pt idx="3636">
                  <c:v>46090</c:v>
                </c:pt>
                <c:pt idx="3637">
                  <c:v>46091</c:v>
                </c:pt>
                <c:pt idx="3638">
                  <c:v>46092</c:v>
                </c:pt>
                <c:pt idx="3639">
                  <c:v>46093</c:v>
                </c:pt>
                <c:pt idx="3640">
                  <c:v>46094</c:v>
                </c:pt>
                <c:pt idx="3641">
                  <c:v>46097</c:v>
                </c:pt>
                <c:pt idx="3642">
                  <c:v>46098</c:v>
                </c:pt>
                <c:pt idx="3643">
                  <c:v>46099</c:v>
                </c:pt>
                <c:pt idx="3644">
                  <c:v>46100</c:v>
                </c:pt>
                <c:pt idx="3645">
                  <c:v>46101</c:v>
                </c:pt>
                <c:pt idx="3646">
                  <c:v>46104</c:v>
                </c:pt>
                <c:pt idx="3647">
                  <c:v>46105</c:v>
                </c:pt>
                <c:pt idx="3648">
                  <c:v>46106</c:v>
                </c:pt>
                <c:pt idx="3649">
                  <c:v>46107</c:v>
                </c:pt>
                <c:pt idx="3650">
                  <c:v>46108</c:v>
                </c:pt>
                <c:pt idx="3651">
                  <c:v>46111</c:v>
                </c:pt>
                <c:pt idx="3652">
                  <c:v>46112</c:v>
                </c:pt>
                <c:pt idx="3653">
                  <c:v>46113</c:v>
                </c:pt>
                <c:pt idx="3654">
                  <c:v>46114</c:v>
                </c:pt>
                <c:pt idx="3655">
                  <c:v>46119</c:v>
                </c:pt>
                <c:pt idx="3656">
                  <c:v>46120</c:v>
                </c:pt>
                <c:pt idx="3657">
                  <c:v>46121</c:v>
                </c:pt>
                <c:pt idx="3658">
                  <c:v>46122</c:v>
                </c:pt>
                <c:pt idx="3659">
                  <c:v>46125</c:v>
                </c:pt>
                <c:pt idx="3660">
                  <c:v>46126</c:v>
                </c:pt>
                <c:pt idx="3661">
                  <c:v>46127</c:v>
                </c:pt>
                <c:pt idx="3662">
                  <c:v>46128</c:v>
                </c:pt>
                <c:pt idx="3663">
                  <c:v>46129</c:v>
                </c:pt>
                <c:pt idx="3664">
                  <c:v>46132</c:v>
                </c:pt>
                <c:pt idx="3665">
                  <c:v>46133</c:v>
                </c:pt>
                <c:pt idx="3666">
                  <c:v>46134</c:v>
                </c:pt>
                <c:pt idx="3667">
                  <c:v>46135</c:v>
                </c:pt>
                <c:pt idx="3668">
                  <c:v>46136</c:v>
                </c:pt>
                <c:pt idx="3669">
                  <c:v>46139</c:v>
                </c:pt>
                <c:pt idx="3670">
                  <c:v>46140</c:v>
                </c:pt>
                <c:pt idx="3671">
                  <c:v>46141</c:v>
                </c:pt>
                <c:pt idx="3672">
                  <c:v>46142</c:v>
                </c:pt>
                <c:pt idx="3673">
                  <c:v>46143</c:v>
                </c:pt>
                <c:pt idx="3674">
                  <c:v>46147</c:v>
                </c:pt>
                <c:pt idx="3675">
                  <c:v>46148</c:v>
                </c:pt>
                <c:pt idx="3676">
                  <c:v>46149</c:v>
                </c:pt>
                <c:pt idx="3677">
                  <c:v>46150</c:v>
                </c:pt>
                <c:pt idx="3678">
                  <c:v>46153</c:v>
                </c:pt>
                <c:pt idx="3679">
                  <c:v>46154</c:v>
                </c:pt>
                <c:pt idx="3680">
                  <c:v>46155</c:v>
                </c:pt>
                <c:pt idx="3681">
                  <c:v>46156</c:v>
                </c:pt>
                <c:pt idx="3682">
                  <c:v>46157</c:v>
                </c:pt>
                <c:pt idx="3683">
                  <c:v>46160</c:v>
                </c:pt>
              </c:numCache>
            </c:numRef>
          </c:cat>
          <c:val>
            <c:numRef>
              <c:f>'EUR HY spready'!$B$2:$B$3685</c:f>
              <c:numCache>
                <c:formatCode>0.0%</c:formatCode>
                <c:ptCount val="3684"/>
                <c:pt idx="0">
                  <c:v>7.7950000000000005E-2</c:v>
                </c:pt>
                <c:pt idx="1">
                  <c:v>8.0074999999999993E-2</c:v>
                </c:pt>
                <c:pt idx="2">
                  <c:v>7.7116699999999996E-2</c:v>
                </c:pt>
                <c:pt idx="3">
                  <c:v>7.4416599999999999E-2</c:v>
                </c:pt>
                <c:pt idx="4">
                  <c:v>7.1650000000000005E-2</c:v>
                </c:pt>
                <c:pt idx="5">
                  <c:v>7.17E-2</c:v>
                </c:pt>
                <c:pt idx="6">
                  <c:v>7.49084E-2</c:v>
                </c:pt>
                <c:pt idx="7">
                  <c:v>7.4383399999999988E-2</c:v>
                </c:pt>
                <c:pt idx="8">
                  <c:v>7.6683299999999996E-2</c:v>
                </c:pt>
                <c:pt idx="9">
                  <c:v>7.4099999999999999E-2</c:v>
                </c:pt>
                <c:pt idx="10">
                  <c:v>7.4499999999999997E-2</c:v>
                </c:pt>
                <c:pt idx="11">
                  <c:v>7.5249999999999997E-2</c:v>
                </c:pt>
                <c:pt idx="12">
                  <c:v>7.3533399999999999E-2</c:v>
                </c:pt>
                <c:pt idx="13">
                  <c:v>7.5937500000000005E-2</c:v>
                </c:pt>
                <c:pt idx="14">
                  <c:v>7.3050000000000004E-2</c:v>
                </c:pt>
                <c:pt idx="15">
                  <c:v>7.1029200000000001E-2</c:v>
                </c:pt>
                <c:pt idx="16">
                  <c:v>7.1999999999999995E-2</c:v>
                </c:pt>
                <c:pt idx="17">
                  <c:v>7.1958300000000003E-2</c:v>
                </c:pt>
                <c:pt idx="18">
                  <c:v>6.3649999999999998E-2</c:v>
                </c:pt>
                <c:pt idx="19">
                  <c:v>6.2483399999999995E-2</c:v>
                </c:pt>
                <c:pt idx="20">
                  <c:v>6.6270799999999991E-2</c:v>
                </c:pt>
                <c:pt idx="21">
                  <c:v>7.3689999999999992E-2</c:v>
                </c:pt>
                <c:pt idx="22">
                  <c:v>7.2816699999999998E-2</c:v>
                </c:pt>
                <c:pt idx="23">
                  <c:v>6.8949999999999997E-2</c:v>
                </c:pt>
                <c:pt idx="24">
                  <c:v>7.1300000000000002E-2</c:v>
                </c:pt>
                <c:pt idx="25">
                  <c:v>7.2800000000000004E-2</c:v>
                </c:pt>
                <c:pt idx="26">
                  <c:v>7.2525000000000006E-2</c:v>
                </c:pt>
                <c:pt idx="27">
                  <c:v>7.51E-2</c:v>
                </c:pt>
                <c:pt idx="28">
                  <c:v>7.6004200000000008E-2</c:v>
                </c:pt>
                <c:pt idx="29">
                  <c:v>7.195E-2</c:v>
                </c:pt>
                <c:pt idx="30">
                  <c:v>7.4558299999999994E-2</c:v>
                </c:pt>
                <c:pt idx="31">
                  <c:v>7.7216699999999999E-2</c:v>
                </c:pt>
                <c:pt idx="32">
                  <c:v>7.51E-2</c:v>
                </c:pt>
                <c:pt idx="33">
                  <c:v>7.6166700000000004E-2</c:v>
                </c:pt>
                <c:pt idx="34">
                  <c:v>7.6050000000000006E-2</c:v>
                </c:pt>
                <c:pt idx="35">
                  <c:v>7.9233299999999993E-2</c:v>
                </c:pt>
                <c:pt idx="36">
                  <c:v>8.0337500000000006E-2</c:v>
                </c:pt>
                <c:pt idx="37">
                  <c:v>8.3925E-2</c:v>
                </c:pt>
                <c:pt idx="38">
                  <c:v>8.4058300000000002E-2</c:v>
                </c:pt>
                <c:pt idx="39">
                  <c:v>8.4500000000000006E-2</c:v>
                </c:pt>
                <c:pt idx="40">
                  <c:v>8.0018800000000001E-2</c:v>
                </c:pt>
                <c:pt idx="41">
                  <c:v>7.9212500000000005E-2</c:v>
                </c:pt>
                <c:pt idx="42">
                  <c:v>7.5800000000000006E-2</c:v>
                </c:pt>
                <c:pt idx="43">
                  <c:v>7.5812500000000005E-2</c:v>
                </c:pt>
                <c:pt idx="44">
                  <c:v>7.4425000000000005E-2</c:v>
                </c:pt>
                <c:pt idx="45">
                  <c:v>7.1641700000000003E-2</c:v>
                </c:pt>
                <c:pt idx="46">
                  <c:v>7.2112499999999996E-2</c:v>
                </c:pt>
                <c:pt idx="47">
                  <c:v>7.14201E-2</c:v>
                </c:pt>
                <c:pt idx="48">
                  <c:v>7.6124999999999998E-2</c:v>
                </c:pt>
                <c:pt idx="49">
                  <c:v>7.51E-2</c:v>
                </c:pt>
                <c:pt idx="50">
                  <c:v>7.95125E-2</c:v>
                </c:pt>
                <c:pt idx="51">
                  <c:v>7.9100000000000004E-2</c:v>
                </c:pt>
                <c:pt idx="52">
                  <c:v>8.1166700000000008E-2</c:v>
                </c:pt>
                <c:pt idx="53">
                  <c:v>7.9058299999999998E-2</c:v>
                </c:pt>
                <c:pt idx="54">
                  <c:v>8.0100000000000005E-2</c:v>
                </c:pt>
                <c:pt idx="55">
                  <c:v>8.0250000000000002E-2</c:v>
                </c:pt>
                <c:pt idx="56">
                  <c:v>7.7249999999999999E-2</c:v>
                </c:pt>
                <c:pt idx="57">
                  <c:v>7.7499999999999999E-2</c:v>
                </c:pt>
                <c:pt idx="58">
                  <c:v>7.6100000000000001E-2</c:v>
                </c:pt>
                <c:pt idx="59">
                  <c:v>7.5399999999999995E-2</c:v>
                </c:pt>
                <c:pt idx="60">
                  <c:v>7.5399999999999995E-2</c:v>
                </c:pt>
                <c:pt idx="61">
                  <c:v>7.5499999999999998E-2</c:v>
                </c:pt>
                <c:pt idx="62">
                  <c:v>7.5999999999999998E-2</c:v>
                </c:pt>
                <c:pt idx="63">
                  <c:v>7.5499999999999998E-2</c:v>
                </c:pt>
                <c:pt idx="64">
                  <c:v>7.5499999999999998E-2</c:v>
                </c:pt>
                <c:pt idx="65">
                  <c:v>7.3774999999999993E-2</c:v>
                </c:pt>
                <c:pt idx="66">
                  <c:v>7.4641700000000005E-2</c:v>
                </c:pt>
                <c:pt idx="67">
                  <c:v>7.5649999999999995E-2</c:v>
                </c:pt>
                <c:pt idx="68">
                  <c:v>7.5124999999999997E-2</c:v>
                </c:pt>
                <c:pt idx="69">
                  <c:v>7.6062500000000005E-2</c:v>
                </c:pt>
                <c:pt idx="70">
                  <c:v>7.2951700000000008E-2</c:v>
                </c:pt>
                <c:pt idx="71">
                  <c:v>7.3580100000000009E-2</c:v>
                </c:pt>
                <c:pt idx="72">
                  <c:v>7.1550000000000002E-2</c:v>
                </c:pt>
                <c:pt idx="73">
                  <c:v>7.2650000000000006E-2</c:v>
                </c:pt>
                <c:pt idx="74">
                  <c:v>7.1141700000000002E-2</c:v>
                </c:pt>
                <c:pt idx="75">
                  <c:v>6.9066700000000009E-2</c:v>
                </c:pt>
                <c:pt idx="76">
                  <c:v>6.8512500000000004E-2</c:v>
                </c:pt>
                <c:pt idx="77">
                  <c:v>6.4250000000000002E-2</c:v>
                </c:pt>
                <c:pt idx="78">
                  <c:v>6.4799999999999996E-2</c:v>
                </c:pt>
                <c:pt idx="79">
                  <c:v>6.3351700000000011E-2</c:v>
                </c:pt>
                <c:pt idx="80">
                  <c:v>6.3591700000000001E-2</c:v>
                </c:pt>
                <c:pt idx="81">
                  <c:v>6.3549999999999995E-2</c:v>
                </c:pt>
                <c:pt idx="82">
                  <c:v>6.0225000000000001E-2</c:v>
                </c:pt>
                <c:pt idx="83">
                  <c:v>6.0499999999999998E-2</c:v>
                </c:pt>
                <c:pt idx="84">
                  <c:v>6.3612500000000002E-2</c:v>
                </c:pt>
                <c:pt idx="85">
                  <c:v>6.2041700000000005E-2</c:v>
                </c:pt>
                <c:pt idx="86">
                  <c:v>5.8603099999999998E-2</c:v>
                </c:pt>
                <c:pt idx="87">
                  <c:v>5.7816700000000006E-2</c:v>
                </c:pt>
                <c:pt idx="88">
                  <c:v>5.4850000000000003E-2</c:v>
                </c:pt>
                <c:pt idx="89">
                  <c:v>5.5149999999999998E-2</c:v>
                </c:pt>
                <c:pt idx="90">
                  <c:v>5.5429200000000005E-2</c:v>
                </c:pt>
                <c:pt idx="91">
                  <c:v>5.6213300000000001E-2</c:v>
                </c:pt>
                <c:pt idx="92">
                  <c:v>5.67E-2</c:v>
                </c:pt>
                <c:pt idx="93">
                  <c:v>5.9674999999999999E-2</c:v>
                </c:pt>
                <c:pt idx="94">
                  <c:v>5.8885400000000004E-2</c:v>
                </c:pt>
                <c:pt idx="95">
                  <c:v>6.0433299999999995E-2</c:v>
                </c:pt>
                <c:pt idx="96">
                  <c:v>6.3341700000000001E-2</c:v>
                </c:pt>
                <c:pt idx="97">
                  <c:v>6.0400000000000002E-2</c:v>
                </c:pt>
                <c:pt idx="98">
                  <c:v>5.9900000000000002E-2</c:v>
                </c:pt>
                <c:pt idx="99">
                  <c:v>5.7000000000000002E-2</c:v>
                </c:pt>
                <c:pt idx="100">
                  <c:v>5.7041700000000001E-2</c:v>
                </c:pt>
                <c:pt idx="101">
                  <c:v>5.8563300000000006E-2</c:v>
                </c:pt>
                <c:pt idx="102">
                  <c:v>5.8200000000000002E-2</c:v>
                </c:pt>
                <c:pt idx="103">
                  <c:v>5.7500000000000002E-2</c:v>
                </c:pt>
                <c:pt idx="104">
                  <c:v>5.8112499999999997E-2</c:v>
                </c:pt>
                <c:pt idx="105">
                  <c:v>5.645E-2</c:v>
                </c:pt>
                <c:pt idx="106">
                  <c:v>5.6760000000000005E-2</c:v>
                </c:pt>
                <c:pt idx="107">
                  <c:v>5.5666700000000006E-2</c:v>
                </c:pt>
                <c:pt idx="108">
                  <c:v>5.74E-2</c:v>
                </c:pt>
                <c:pt idx="109">
                  <c:v>5.9150000000000001E-2</c:v>
                </c:pt>
                <c:pt idx="110">
                  <c:v>6.1845000000000004E-2</c:v>
                </c:pt>
                <c:pt idx="111">
                  <c:v>5.8842899999999997E-2</c:v>
                </c:pt>
                <c:pt idx="112">
                  <c:v>5.7250000000000002E-2</c:v>
                </c:pt>
                <c:pt idx="113">
                  <c:v>5.815E-2</c:v>
                </c:pt>
                <c:pt idx="114">
                  <c:v>5.8666700000000002E-2</c:v>
                </c:pt>
                <c:pt idx="115">
                  <c:v>5.6645799999999996E-2</c:v>
                </c:pt>
                <c:pt idx="116">
                  <c:v>5.5512499999999999E-2</c:v>
                </c:pt>
                <c:pt idx="117">
                  <c:v>5.4649999999999997E-2</c:v>
                </c:pt>
                <c:pt idx="118">
                  <c:v>5.28E-2</c:v>
                </c:pt>
                <c:pt idx="119">
                  <c:v>5.0349999999999999E-2</c:v>
                </c:pt>
                <c:pt idx="120">
                  <c:v>5.5599999999999997E-2</c:v>
                </c:pt>
                <c:pt idx="121">
                  <c:v>5.6950000000000001E-2</c:v>
                </c:pt>
                <c:pt idx="122">
                  <c:v>5.9950000000000003E-2</c:v>
                </c:pt>
                <c:pt idx="123">
                  <c:v>5.9700000000000003E-2</c:v>
                </c:pt>
                <c:pt idx="124">
                  <c:v>5.91E-2</c:v>
                </c:pt>
                <c:pt idx="125">
                  <c:v>5.7799999999999997E-2</c:v>
                </c:pt>
                <c:pt idx="126">
                  <c:v>5.9200000000000003E-2</c:v>
                </c:pt>
                <c:pt idx="127">
                  <c:v>6.1899999999999997E-2</c:v>
                </c:pt>
                <c:pt idx="128">
                  <c:v>6.1249999999999999E-2</c:v>
                </c:pt>
                <c:pt idx="129">
                  <c:v>6.0999999999999999E-2</c:v>
                </c:pt>
                <c:pt idx="130">
                  <c:v>6.0900000000000003E-2</c:v>
                </c:pt>
                <c:pt idx="131">
                  <c:v>6.3200000000000006E-2</c:v>
                </c:pt>
                <c:pt idx="132">
                  <c:v>6.3649999999999998E-2</c:v>
                </c:pt>
                <c:pt idx="133">
                  <c:v>6.9900000000000004E-2</c:v>
                </c:pt>
                <c:pt idx="134">
                  <c:v>6.7562499999999998E-2</c:v>
                </c:pt>
                <c:pt idx="135">
                  <c:v>6.40125E-2</c:v>
                </c:pt>
                <c:pt idx="136">
                  <c:v>6.8199999999999997E-2</c:v>
                </c:pt>
                <c:pt idx="137">
                  <c:v>6.8049999999999999E-2</c:v>
                </c:pt>
                <c:pt idx="138">
                  <c:v>6.5633299999999992E-2</c:v>
                </c:pt>
                <c:pt idx="139">
                  <c:v>6.7400000000000002E-2</c:v>
                </c:pt>
                <c:pt idx="140">
                  <c:v>6.8449999999999997E-2</c:v>
                </c:pt>
                <c:pt idx="141">
                  <c:v>6.73208E-2</c:v>
                </c:pt>
                <c:pt idx="142">
                  <c:v>6.9154199999999999E-2</c:v>
                </c:pt>
                <c:pt idx="143">
                  <c:v>6.7625000000000005E-2</c:v>
                </c:pt>
                <c:pt idx="144">
                  <c:v>6.6162499999999999E-2</c:v>
                </c:pt>
                <c:pt idx="145">
                  <c:v>6.6250000000000003E-2</c:v>
                </c:pt>
                <c:pt idx="146">
                  <c:v>6.4350000000000004E-2</c:v>
                </c:pt>
                <c:pt idx="147">
                  <c:v>6.5012500000000001E-2</c:v>
                </c:pt>
                <c:pt idx="148">
                  <c:v>6.2891700000000009E-2</c:v>
                </c:pt>
                <c:pt idx="149">
                  <c:v>6.41042E-2</c:v>
                </c:pt>
                <c:pt idx="150">
                  <c:v>6.4649999999999999E-2</c:v>
                </c:pt>
                <c:pt idx="151">
                  <c:v>6.565E-2</c:v>
                </c:pt>
                <c:pt idx="152">
                  <c:v>6.565E-2</c:v>
                </c:pt>
                <c:pt idx="153">
                  <c:v>6.7656300000000003E-2</c:v>
                </c:pt>
                <c:pt idx="154">
                  <c:v>6.9237499999999993E-2</c:v>
                </c:pt>
                <c:pt idx="155">
                  <c:v>6.8949999999999997E-2</c:v>
                </c:pt>
                <c:pt idx="156">
                  <c:v>6.8500000000000005E-2</c:v>
                </c:pt>
                <c:pt idx="157">
                  <c:v>7.1587499999999998E-2</c:v>
                </c:pt>
                <c:pt idx="158">
                  <c:v>7.3325000000000001E-2</c:v>
                </c:pt>
                <c:pt idx="159">
                  <c:v>7.4175000000000005E-2</c:v>
                </c:pt>
                <c:pt idx="160">
                  <c:v>7.5300000000000006E-2</c:v>
                </c:pt>
                <c:pt idx="161">
                  <c:v>7.5700000000000003E-2</c:v>
                </c:pt>
                <c:pt idx="162">
                  <c:v>7.4408299999999997E-2</c:v>
                </c:pt>
                <c:pt idx="163">
                  <c:v>7.1039999999999992E-2</c:v>
                </c:pt>
                <c:pt idx="164">
                  <c:v>7.4249999999999997E-2</c:v>
                </c:pt>
                <c:pt idx="165">
                  <c:v>7.1816699999999997E-2</c:v>
                </c:pt>
                <c:pt idx="166">
                  <c:v>7.1400000000000005E-2</c:v>
                </c:pt>
                <c:pt idx="167">
                  <c:v>7.0199999999999999E-2</c:v>
                </c:pt>
                <c:pt idx="168">
                  <c:v>6.9787500000000002E-2</c:v>
                </c:pt>
                <c:pt idx="169">
                  <c:v>7.1833300000000003E-2</c:v>
                </c:pt>
                <c:pt idx="170">
                  <c:v>7.1741700000000005E-2</c:v>
                </c:pt>
                <c:pt idx="171">
                  <c:v>7.4050000000000005E-2</c:v>
                </c:pt>
                <c:pt idx="172">
                  <c:v>7.1045799999999992E-2</c:v>
                </c:pt>
                <c:pt idx="173">
                  <c:v>6.9933300000000004E-2</c:v>
                </c:pt>
                <c:pt idx="174">
                  <c:v>6.9599999999999995E-2</c:v>
                </c:pt>
                <c:pt idx="175">
                  <c:v>7.0449999999999999E-2</c:v>
                </c:pt>
                <c:pt idx="176">
                  <c:v>7.1616700000000005E-2</c:v>
                </c:pt>
                <c:pt idx="177">
                  <c:v>7.0624999999999993E-2</c:v>
                </c:pt>
                <c:pt idx="178">
                  <c:v>7.02208E-2</c:v>
                </c:pt>
                <c:pt idx="179">
                  <c:v>6.7549999999999999E-2</c:v>
                </c:pt>
                <c:pt idx="180">
                  <c:v>6.8750000000000006E-2</c:v>
                </c:pt>
                <c:pt idx="181">
                  <c:v>6.6657500000000008E-2</c:v>
                </c:pt>
                <c:pt idx="182">
                  <c:v>6.6045800000000002E-2</c:v>
                </c:pt>
                <c:pt idx="183">
                  <c:v>6.7974999999999994E-2</c:v>
                </c:pt>
                <c:pt idx="184">
                  <c:v>6.8150000000000002E-2</c:v>
                </c:pt>
                <c:pt idx="185">
                  <c:v>7.0637500000000006E-2</c:v>
                </c:pt>
                <c:pt idx="186">
                  <c:v>7.15417E-2</c:v>
                </c:pt>
                <c:pt idx="187">
                  <c:v>7.0283299999999993E-2</c:v>
                </c:pt>
                <c:pt idx="188">
                  <c:v>7.0008299999999996E-2</c:v>
                </c:pt>
                <c:pt idx="189">
                  <c:v>6.6083299999999998E-2</c:v>
                </c:pt>
                <c:pt idx="190">
                  <c:v>6.4741699999999999E-2</c:v>
                </c:pt>
                <c:pt idx="191">
                  <c:v>6.2848699999999993E-2</c:v>
                </c:pt>
                <c:pt idx="192">
                  <c:v>6.4449999999999993E-2</c:v>
                </c:pt>
                <c:pt idx="193">
                  <c:v>6.6299999999999998E-2</c:v>
                </c:pt>
                <c:pt idx="194">
                  <c:v>6.8099999999999994E-2</c:v>
                </c:pt>
                <c:pt idx="195">
                  <c:v>6.7799999999999999E-2</c:v>
                </c:pt>
                <c:pt idx="196">
                  <c:v>6.6283300000000003E-2</c:v>
                </c:pt>
                <c:pt idx="197">
                  <c:v>6.5783300000000003E-2</c:v>
                </c:pt>
                <c:pt idx="198">
                  <c:v>6.6924999999999998E-2</c:v>
                </c:pt>
                <c:pt idx="199">
                  <c:v>6.6566700000000006E-2</c:v>
                </c:pt>
                <c:pt idx="200">
                  <c:v>6.7266699999999999E-2</c:v>
                </c:pt>
                <c:pt idx="201">
                  <c:v>6.61833E-2</c:v>
                </c:pt>
                <c:pt idx="202">
                  <c:v>6.4887500000000001E-2</c:v>
                </c:pt>
                <c:pt idx="203">
                  <c:v>6.4166700000000007E-2</c:v>
                </c:pt>
                <c:pt idx="204">
                  <c:v>6.6254199999999999E-2</c:v>
                </c:pt>
                <c:pt idx="205">
                  <c:v>6.7393800000000004E-2</c:v>
                </c:pt>
                <c:pt idx="206">
                  <c:v>6.9074999999999998E-2</c:v>
                </c:pt>
                <c:pt idx="207">
                  <c:v>6.8591700000000005E-2</c:v>
                </c:pt>
                <c:pt idx="208">
                  <c:v>6.6424999999999998E-2</c:v>
                </c:pt>
                <c:pt idx="209">
                  <c:v>6.3975000000000004E-2</c:v>
                </c:pt>
                <c:pt idx="210">
                  <c:v>6.2562499999999993E-2</c:v>
                </c:pt>
                <c:pt idx="211">
                  <c:v>6.3312499999999994E-2</c:v>
                </c:pt>
                <c:pt idx="212">
                  <c:v>6.1949999999999998E-2</c:v>
                </c:pt>
                <c:pt idx="213">
                  <c:v>6.5049999999999997E-2</c:v>
                </c:pt>
                <c:pt idx="214">
                  <c:v>5.9200000000000003E-2</c:v>
                </c:pt>
                <c:pt idx="215">
                  <c:v>5.8287499999999999E-2</c:v>
                </c:pt>
                <c:pt idx="216">
                  <c:v>5.78083E-2</c:v>
                </c:pt>
                <c:pt idx="217">
                  <c:v>5.7645799999999997E-2</c:v>
                </c:pt>
                <c:pt idx="218">
                  <c:v>5.8349999999999999E-2</c:v>
                </c:pt>
                <c:pt idx="219">
                  <c:v>5.8799999999999998E-2</c:v>
                </c:pt>
                <c:pt idx="220">
                  <c:v>5.9237499999999998E-2</c:v>
                </c:pt>
                <c:pt idx="221">
                  <c:v>5.7408299999999995E-2</c:v>
                </c:pt>
                <c:pt idx="222">
                  <c:v>5.8287499999999999E-2</c:v>
                </c:pt>
                <c:pt idx="223">
                  <c:v>5.5779200000000001E-2</c:v>
                </c:pt>
                <c:pt idx="224">
                  <c:v>5.3433299999999996E-2</c:v>
                </c:pt>
                <c:pt idx="225">
                  <c:v>5.1025000000000001E-2</c:v>
                </c:pt>
                <c:pt idx="226">
                  <c:v>5.1016699999999998E-2</c:v>
                </c:pt>
                <c:pt idx="227">
                  <c:v>5.0450000000000002E-2</c:v>
                </c:pt>
                <c:pt idx="228">
                  <c:v>4.89833E-2</c:v>
                </c:pt>
                <c:pt idx="229">
                  <c:v>4.9454199999999997E-2</c:v>
                </c:pt>
                <c:pt idx="230">
                  <c:v>4.6249999999999999E-2</c:v>
                </c:pt>
                <c:pt idx="231">
                  <c:v>4.6637499999999998E-2</c:v>
                </c:pt>
                <c:pt idx="232">
                  <c:v>4.7347500000000001E-2</c:v>
                </c:pt>
                <c:pt idx="233">
                  <c:v>4.6149999999999997E-2</c:v>
                </c:pt>
                <c:pt idx="234">
                  <c:v>5.2900000000000003E-2</c:v>
                </c:pt>
                <c:pt idx="235">
                  <c:v>5.2045799999999996E-2</c:v>
                </c:pt>
                <c:pt idx="236">
                  <c:v>5.3275000000000003E-2</c:v>
                </c:pt>
                <c:pt idx="237">
                  <c:v>5.5123199999999997E-2</c:v>
                </c:pt>
                <c:pt idx="238">
                  <c:v>5.8049999999999997E-2</c:v>
                </c:pt>
                <c:pt idx="239">
                  <c:v>5.6516700000000003E-2</c:v>
                </c:pt>
                <c:pt idx="240">
                  <c:v>5.6950000000000001E-2</c:v>
                </c:pt>
                <c:pt idx="241">
                  <c:v>5.5951700000000007E-2</c:v>
                </c:pt>
                <c:pt idx="242">
                  <c:v>5.5878700000000003E-2</c:v>
                </c:pt>
                <c:pt idx="243">
                  <c:v>5.4850000000000003E-2</c:v>
                </c:pt>
                <c:pt idx="244">
                  <c:v>5.4801700000000009E-2</c:v>
                </c:pt>
                <c:pt idx="245">
                  <c:v>5.2930100000000008E-2</c:v>
                </c:pt>
                <c:pt idx="246">
                  <c:v>5.4399999999999997E-2</c:v>
                </c:pt>
                <c:pt idx="247">
                  <c:v>5.4823800000000006E-2</c:v>
                </c:pt>
                <c:pt idx="248">
                  <c:v>5.5574999999999999E-2</c:v>
                </c:pt>
                <c:pt idx="249">
                  <c:v>5.4560000000000004E-2</c:v>
                </c:pt>
                <c:pt idx="250">
                  <c:v>5.4273299999999997E-2</c:v>
                </c:pt>
                <c:pt idx="251">
                  <c:v>5.3212500000000003E-2</c:v>
                </c:pt>
                <c:pt idx="252">
                  <c:v>5.0666699999999995E-2</c:v>
                </c:pt>
                <c:pt idx="253">
                  <c:v>4.7399999999999998E-2</c:v>
                </c:pt>
                <c:pt idx="254">
                  <c:v>4.8250000000000001E-2</c:v>
                </c:pt>
                <c:pt idx="255">
                  <c:v>4.9500000000000002E-2</c:v>
                </c:pt>
                <c:pt idx="256">
                  <c:v>4.9766699999999997E-2</c:v>
                </c:pt>
                <c:pt idx="257">
                  <c:v>5.21E-2</c:v>
                </c:pt>
                <c:pt idx="258">
                  <c:v>5.2549999999999999E-2</c:v>
                </c:pt>
                <c:pt idx="259">
                  <c:v>5.3066700000000001E-2</c:v>
                </c:pt>
                <c:pt idx="260">
                  <c:v>5.3716700000000006E-2</c:v>
                </c:pt>
                <c:pt idx="261">
                  <c:v>5.4512499999999998E-2</c:v>
                </c:pt>
                <c:pt idx="262">
                  <c:v>5.2174999999999999E-2</c:v>
                </c:pt>
                <c:pt idx="263">
                  <c:v>5.2900000000000003E-2</c:v>
                </c:pt>
                <c:pt idx="264">
                  <c:v>5.1401300000000004E-2</c:v>
                </c:pt>
                <c:pt idx="265">
                  <c:v>5.1373699999999994E-2</c:v>
                </c:pt>
                <c:pt idx="266">
                  <c:v>5.1860000000000003E-2</c:v>
                </c:pt>
                <c:pt idx="267">
                  <c:v>5.0700000000000002E-2</c:v>
                </c:pt>
                <c:pt idx="268">
                  <c:v>5.2591700000000005E-2</c:v>
                </c:pt>
                <c:pt idx="269">
                  <c:v>5.3290099999999993E-2</c:v>
                </c:pt>
                <c:pt idx="270">
                  <c:v>5.3400000000000003E-2</c:v>
                </c:pt>
                <c:pt idx="271">
                  <c:v>5.3725000000000002E-2</c:v>
                </c:pt>
                <c:pt idx="272">
                  <c:v>5.3687499999999999E-2</c:v>
                </c:pt>
                <c:pt idx="273">
                  <c:v>5.3400000000000003E-2</c:v>
                </c:pt>
                <c:pt idx="274">
                  <c:v>5.6412499999999997E-2</c:v>
                </c:pt>
                <c:pt idx="275">
                  <c:v>5.6149999999999999E-2</c:v>
                </c:pt>
                <c:pt idx="276">
                  <c:v>5.3743800000000001E-2</c:v>
                </c:pt>
                <c:pt idx="277">
                  <c:v>5.1962500000000002E-2</c:v>
                </c:pt>
                <c:pt idx="278">
                  <c:v>5.0929199999999994E-2</c:v>
                </c:pt>
                <c:pt idx="279">
                  <c:v>5.0500000000000003E-2</c:v>
                </c:pt>
                <c:pt idx="280">
                  <c:v>4.965E-2</c:v>
                </c:pt>
                <c:pt idx="281">
                  <c:v>5.0855600000000001E-2</c:v>
                </c:pt>
                <c:pt idx="282">
                  <c:v>4.9937500000000003E-2</c:v>
                </c:pt>
                <c:pt idx="283">
                  <c:v>5.0762500000000002E-2</c:v>
                </c:pt>
                <c:pt idx="284">
                  <c:v>4.9883300000000005E-2</c:v>
                </c:pt>
                <c:pt idx="285">
                  <c:v>4.9750000000000003E-2</c:v>
                </c:pt>
                <c:pt idx="286">
                  <c:v>4.8408300000000001E-2</c:v>
                </c:pt>
                <c:pt idx="287">
                  <c:v>4.8625000000000002E-2</c:v>
                </c:pt>
                <c:pt idx="288">
                  <c:v>4.7937500000000001E-2</c:v>
                </c:pt>
                <c:pt idx="289">
                  <c:v>4.7562500000000001E-2</c:v>
                </c:pt>
                <c:pt idx="290">
                  <c:v>4.7750000000000001E-2</c:v>
                </c:pt>
                <c:pt idx="291">
                  <c:v>4.8050000000000002E-2</c:v>
                </c:pt>
                <c:pt idx="292">
                  <c:v>4.6345799999999999E-2</c:v>
                </c:pt>
                <c:pt idx="293">
                  <c:v>4.6199999999999998E-2</c:v>
                </c:pt>
                <c:pt idx="294">
                  <c:v>4.6272500000000001E-2</c:v>
                </c:pt>
                <c:pt idx="295">
                  <c:v>4.6249999999999999E-2</c:v>
                </c:pt>
                <c:pt idx="296">
                  <c:v>4.6050000000000001E-2</c:v>
                </c:pt>
                <c:pt idx="297">
                  <c:v>4.4499999999999998E-2</c:v>
                </c:pt>
                <c:pt idx="298">
                  <c:v>4.4400000000000002E-2</c:v>
                </c:pt>
                <c:pt idx="299">
                  <c:v>4.4400000000000002E-2</c:v>
                </c:pt>
                <c:pt idx="300">
                  <c:v>4.65E-2</c:v>
                </c:pt>
                <c:pt idx="301">
                  <c:v>4.5900000000000003E-2</c:v>
                </c:pt>
                <c:pt idx="302">
                  <c:v>4.6850000000000003E-2</c:v>
                </c:pt>
                <c:pt idx="303">
                  <c:v>4.7899999999999998E-2</c:v>
                </c:pt>
                <c:pt idx="304">
                  <c:v>4.7899999999999998E-2</c:v>
                </c:pt>
                <c:pt idx="305">
                  <c:v>4.3837500000000001E-2</c:v>
                </c:pt>
                <c:pt idx="306">
                  <c:v>4.18667E-2</c:v>
                </c:pt>
                <c:pt idx="307">
                  <c:v>4.2993799999999999E-2</c:v>
                </c:pt>
                <c:pt idx="308">
                  <c:v>4.2974999999999999E-2</c:v>
                </c:pt>
                <c:pt idx="309">
                  <c:v>4.2741700000000001E-2</c:v>
                </c:pt>
                <c:pt idx="310">
                  <c:v>4.2482499999999999E-2</c:v>
                </c:pt>
                <c:pt idx="311">
                  <c:v>4.2379199999999999E-2</c:v>
                </c:pt>
                <c:pt idx="312">
                  <c:v>4.2099600000000001E-2</c:v>
                </c:pt>
                <c:pt idx="313">
                  <c:v>4.2530399999999996E-2</c:v>
                </c:pt>
                <c:pt idx="314">
                  <c:v>4.3102100000000004E-2</c:v>
                </c:pt>
                <c:pt idx="315">
                  <c:v>4.2843800000000001E-2</c:v>
                </c:pt>
                <c:pt idx="316">
                  <c:v>4.1891699999999997E-2</c:v>
                </c:pt>
                <c:pt idx="317">
                  <c:v>4.23042E-2</c:v>
                </c:pt>
                <c:pt idx="318">
                  <c:v>4.1549999999999997E-2</c:v>
                </c:pt>
                <c:pt idx="319">
                  <c:v>4.2283300000000003E-2</c:v>
                </c:pt>
                <c:pt idx="320">
                  <c:v>4.24958E-2</c:v>
                </c:pt>
                <c:pt idx="321">
                  <c:v>4.2286700000000003E-2</c:v>
                </c:pt>
                <c:pt idx="322">
                  <c:v>4.1941699999999998E-2</c:v>
                </c:pt>
                <c:pt idx="323">
                  <c:v>4.23042E-2</c:v>
                </c:pt>
                <c:pt idx="324">
                  <c:v>4.3252400000000003E-2</c:v>
                </c:pt>
                <c:pt idx="325">
                  <c:v>4.3887500000000003E-2</c:v>
                </c:pt>
                <c:pt idx="326">
                  <c:v>4.4266699999999999E-2</c:v>
                </c:pt>
                <c:pt idx="327">
                  <c:v>4.3137500000000002E-2</c:v>
                </c:pt>
                <c:pt idx="328">
                  <c:v>4.5543799999999995E-2</c:v>
                </c:pt>
                <c:pt idx="329">
                  <c:v>4.5124999999999998E-2</c:v>
                </c:pt>
                <c:pt idx="330">
                  <c:v>4.5374999999999999E-2</c:v>
                </c:pt>
                <c:pt idx="331">
                  <c:v>4.5691699999999995E-2</c:v>
                </c:pt>
                <c:pt idx="332">
                  <c:v>4.48625E-2</c:v>
                </c:pt>
                <c:pt idx="333">
                  <c:v>4.55396E-2</c:v>
                </c:pt>
                <c:pt idx="334">
                  <c:v>4.4237499999999999E-2</c:v>
                </c:pt>
                <c:pt idx="335">
                  <c:v>4.3432499999999999E-2</c:v>
                </c:pt>
                <c:pt idx="336">
                  <c:v>4.3116699999999994E-2</c:v>
                </c:pt>
                <c:pt idx="337">
                  <c:v>4.3870800000000001E-2</c:v>
                </c:pt>
                <c:pt idx="338">
                  <c:v>4.3950000000000003E-2</c:v>
                </c:pt>
                <c:pt idx="339">
                  <c:v>4.36E-2</c:v>
                </c:pt>
                <c:pt idx="340">
                  <c:v>4.3490399999999999E-2</c:v>
                </c:pt>
                <c:pt idx="341">
                  <c:v>4.4738799999999995E-2</c:v>
                </c:pt>
                <c:pt idx="342">
                  <c:v>4.4000700000000004E-2</c:v>
                </c:pt>
                <c:pt idx="343">
                  <c:v>4.4293800000000001E-2</c:v>
                </c:pt>
                <c:pt idx="344">
                  <c:v>4.7449999999999999E-2</c:v>
                </c:pt>
                <c:pt idx="345">
                  <c:v>4.4947899999999999E-2</c:v>
                </c:pt>
                <c:pt idx="346">
                  <c:v>4.4650000000000002E-2</c:v>
                </c:pt>
                <c:pt idx="347">
                  <c:v>4.53625E-2</c:v>
                </c:pt>
                <c:pt idx="348">
                  <c:v>4.4804199999999995E-2</c:v>
                </c:pt>
                <c:pt idx="349">
                  <c:v>4.3614600000000003E-2</c:v>
                </c:pt>
                <c:pt idx="350">
                  <c:v>4.2950000000000002E-2</c:v>
                </c:pt>
                <c:pt idx="351">
                  <c:v>4.1481299999999999E-2</c:v>
                </c:pt>
                <c:pt idx="352">
                  <c:v>4.0183300000000005E-2</c:v>
                </c:pt>
                <c:pt idx="353">
                  <c:v>4.0273200000000002E-2</c:v>
                </c:pt>
                <c:pt idx="354">
                  <c:v>4.1152100000000004E-2</c:v>
                </c:pt>
                <c:pt idx="355">
                  <c:v>4.0895800000000003E-2</c:v>
                </c:pt>
                <c:pt idx="356">
                  <c:v>4.0235399999999998E-2</c:v>
                </c:pt>
                <c:pt idx="357">
                  <c:v>4.01667E-2</c:v>
                </c:pt>
                <c:pt idx="358">
                  <c:v>4.1433299999999999E-2</c:v>
                </c:pt>
                <c:pt idx="359">
                  <c:v>4.2818799999999997E-2</c:v>
                </c:pt>
                <c:pt idx="360">
                  <c:v>4.7718799999999999E-2</c:v>
                </c:pt>
                <c:pt idx="361">
                  <c:v>4.7505200000000004E-2</c:v>
                </c:pt>
                <c:pt idx="362">
                  <c:v>4.76233E-2</c:v>
                </c:pt>
                <c:pt idx="363">
                  <c:v>4.8500000000000001E-2</c:v>
                </c:pt>
                <c:pt idx="364">
                  <c:v>4.7899999999999998E-2</c:v>
                </c:pt>
                <c:pt idx="365">
                  <c:v>4.9464600000000004E-2</c:v>
                </c:pt>
                <c:pt idx="366">
                  <c:v>4.8670400000000003E-2</c:v>
                </c:pt>
                <c:pt idx="367">
                  <c:v>4.6900700000000003E-2</c:v>
                </c:pt>
                <c:pt idx="368">
                  <c:v>4.7354399999999998E-2</c:v>
                </c:pt>
                <c:pt idx="369">
                  <c:v>4.79208E-2</c:v>
                </c:pt>
                <c:pt idx="370">
                  <c:v>4.77688E-2</c:v>
                </c:pt>
                <c:pt idx="371">
                  <c:v>4.7469799999999999E-2</c:v>
                </c:pt>
                <c:pt idx="372">
                  <c:v>4.6949999999999999E-2</c:v>
                </c:pt>
                <c:pt idx="373">
                  <c:v>4.4845800000000005E-2</c:v>
                </c:pt>
                <c:pt idx="374">
                  <c:v>4.3479199999999996E-2</c:v>
                </c:pt>
                <c:pt idx="375">
                  <c:v>4.4325000000000003E-2</c:v>
                </c:pt>
                <c:pt idx="376">
                  <c:v>4.4771899999999996E-2</c:v>
                </c:pt>
                <c:pt idx="377">
                  <c:v>4.4437499999999998E-2</c:v>
                </c:pt>
                <c:pt idx="378">
                  <c:v>4.5425E-2</c:v>
                </c:pt>
                <c:pt idx="379">
                  <c:v>4.6106299999999996E-2</c:v>
                </c:pt>
                <c:pt idx="380">
                  <c:v>4.5778100000000002E-2</c:v>
                </c:pt>
                <c:pt idx="381">
                  <c:v>4.4754199999999994E-2</c:v>
                </c:pt>
                <c:pt idx="382">
                  <c:v>4.3387500000000002E-2</c:v>
                </c:pt>
                <c:pt idx="383">
                  <c:v>4.3075000000000002E-2</c:v>
                </c:pt>
                <c:pt idx="384">
                  <c:v>4.2995800000000001E-2</c:v>
                </c:pt>
                <c:pt idx="385">
                  <c:v>4.2806299999999999E-2</c:v>
                </c:pt>
                <c:pt idx="386">
                  <c:v>4.0658300000000001E-2</c:v>
                </c:pt>
                <c:pt idx="387">
                  <c:v>3.9608300000000006E-2</c:v>
                </c:pt>
                <c:pt idx="388">
                  <c:v>4.0468799999999999E-2</c:v>
                </c:pt>
                <c:pt idx="389">
                  <c:v>3.8343200000000001E-2</c:v>
                </c:pt>
                <c:pt idx="390">
                  <c:v>3.7749999999999999E-2</c:v>
                </c:pt>
                <c:pt idx="391">
                  <c:v>3.7161300000000001E-2</c:v>
                </c:pt>
                <c:pt idx="392">
                  <c:v>3.7367499999999998E-2</c:v>
                </c:pt>
                <c:pt idx="393">
                  <c:v>3.7797899999999995E-2</c:v>
                </c:pt>
                <c:pt idx="394">
                  <c:v>3.8249999999999999E-2</c:v>
                </c:pt>
                <c:pt idx="395">
                  <c:v>3.92425E-2</c:v>
                </c:pt>
                <c:pt idx="396">
                  <c:v>3.8850000000000003E-2</c:v>
                </c:pt>
                <c:pt idx="397">
                  <c:v>3.84438E-2</c:v>
                </c:pt>
                <c:pt idx="398">
                  <c:v>3.8922899999999996E-2</c:v>
                </c:pt>
                <c:pt idx="399">
                  <c:v>3.8109400000000002E-2</c:v>
                </c:pt>
                <c:pt idx="400">
                  <c:v>3.7925E-2</c:v>
                </c:pt>
                <c:pt idx="401">
                  <c:v>3.80688E-2</c:v>
                </c:pt>
                <c:pt idx="402">
                  <c:v>3.6581299999999997E-2</c:v>
                </c:pt>
                <c:pt idx="403">
                  <c:v>3.8918799999999996E-2</c:v>
                </c:pt>
                <c:pt idx="404">
                  <c:v>4.0080200000000003E-2</c:v>
                </c:pt>
                <c:pt idx="405">
                  <c:v>3.8827500000000001E-2</c:v>
                </c:pt>
                <c:pt idx="406">
                  <c:v>4.0797899999999998E-2</c:v>
                </c:pt>
                <c:pt idx="407">
                  <c:v>4.1024999999999999E-2</c:v>
                </c:pt>
                <c:pt idx="408">
                  <c:v>4.2206300000000002E-2</c:v>
                </c:pt>
                <c:pt idx="409">
                  <c:v>4.3939600000000002E-2</c:v>
                </c:pt>
                <c:pt idx="410">
                  <c:v>4.2454199999999997E-2</c:v>
                </c:pt>
                <c:pt idx="411">
                  <c:v>4.4483300000000003E-2</c:v>
                </c:pt>
                <c:pt idx="412">
                  <c:v>4.6987500000000001E-2</c:v>
                </c:pt>
                <c:pt idx="413">
                  <c:v>4.3499999999999997E-2</c:v>
                </c:pt>
                <c:pt idx="414">
                  <c:v>4.4881299999999999E-2</c:v>
                </c:pt>
                <c:pt idx="415">
                  <c:v>4.6469799999999999E-2</c:v>
                </c:pt>
                <c:pt idx="416">
                  <c:v>4.7668799999999997E-2</c:v>
                </c:pt>
                <c:pt idx="417">
                  <c:v>4.7018400000000002E-2</c:v>
                </c:pt>
                <c:pt idx="418">
                  <c:v>4.5218799999999996E-2</c:v>
                </c:pt>
                <c:pt idx="419">
                  <c:v>4.40563E-2</c:v>
                </c:pt>
                <c:pt idx="420">
                  <c:v>4.4333300000000006E-2</c:v>
                </c:pt>
                <c:pt idx="421">
                  <c:v>4.4347899999999996E-2</c:v>
                </c:pt>
                <c:pt idx="422">
                  <c:v>4.8675000000000003E-2</c:v>
                </c:pt>
                <c:pt idx="423">
                  <c:v>5.015E-2</c:v>
                </c:pt>
                <c:pt idx="424">
                  <c:v>5.2881299999999999E-2</c:v>
                </c:pt>
                <c:pt idx="425">
                  <c:v>5.1134399999999997E-2</c:v>
                </c:pt>
                <c:pt idx="426">
                  <c:v>4.8837499999999999E-2</c:v>
                </c:pt>
                <c:pt idx="427">
                  <c:v>4.7222899999999998E-2</c:v>
                </c:pt>
                <c:pt idx="428">
                  <c:v>4.7750000000000001E-2</c:v>
                </c:pt>
                <c:pt idx="429">
                  <c:v>4.5772899999999998E-2</c:v>
                </c:pt>
                <c:pt idx="430">
                  <c:v>4.5624999999999999E-2</c:v>
                </c:pt>
                <c:pt idx="431">
                  <c:v>4.6652100000000002E-2</c:v>
                </c:pt>
                <c:pt idx="432">
                  <c:v>4.4549999999999999E-2</c:v>
                </c:pt>
                <c:pt idx="433">
                  <c:v>4.5525000000000003E-2</c:v>
                </c:pt>
                <c:pt idx="434">
                  <c:v>4.4302100000000004E-2</c:v>
                </c:pt>
                <c:pt idx="435">
                  <c:v>4.3185399999999999E-2</c:v>
                </c:pt>
                <c:pt idx="436">
                  <c:v>4.4081299999999997E-2</c:v>
                </c:pt>
                <c:pt idx="437">
                  <c:v>4.2671899999999999E-2</c:v>
                </c:pt>
                <c:pt idx="438">
                  <c:v>4.3791699999999996E-2</c:v>
                </c:pt>
                <c:pt idx="439">
                  <c:v>4.2431299999999998E-2</c:v>
                </c:pt>
                <c:pt idx="440">
                  <c:v>4.28563E-2</c:v>
                </c:pt>
                <c:pt idx="441">
                  <c:v>4.1727100000000003E-2</c:v>
                </c:pt>
                <c:pt idx="442">
                  <c:v>4.0312500000000001E-2</c:v>
                </c:pt>
                <c:pt idx="443">
                  <c:v>3.9918799999999997E-2</c:v>
                </c:pt>
                <c:pt idx="444">
                  <c:v>3.9231299999999997E-2</c:v>
                </c:pt>
                <c:pt idx="445">
                  <c:v>3.9906900000000002E-2</c:v>
                </c:pt>
                <c:pt idx="446">
                  <c:v>4.0493799999999996E-2</c:v>
                </c:pt>
                <c:pt idx="447">
                  <c:v>4.1524999999999999E-2</c:v>
                </c:pt>
                <c:pt idx="448">
                  <c:v>4.1052100000000001E-2</c:v>
                </c:pt>
                <c:pt idx="449">
                  <c:v>4.14688E-2</c:v>
                </c:pt>
                <c:pt idx="450">
                  <c:v>4.0125000000000001E-2</c:v>
                </c:pt>
                <c:pt idx="451">
                  <c:v>4.0385400000000002E-2</c:v>
                </c:pt>
                <c:pt idx="452">
                  <c:v>3.9766699999999995E-2</c:v>
                </c:pt>
                <c:pt idx="453">
                  <c:v>3.9668799999999997E-2</c:v>
                </c:pt>
                <c:pt idx="454">
                  <c:v>3.9231299999999997E-2</c:v>
                </c:pt>
                <c:pt idx="455">
                  <c:v>3.9633300000000003E-2</c:v>
                </c:pt>
                <c:pt idx="456">
                  <c:v>4.0149999999999998E-2</c:v>
                </c:pt>
                <c:pt idx="457">
                  <c:v>3.98313E-2</c:v>
                </c:pt>
                <c:pt idx="458">
                  <c:v>4.0091699999999994E-2</c:v>
                </c:pt>
                <c:pt idx="459">
                  <c:v>3.98021E-2</c:v>
                </c:pt>
                <c:pt idx="460">
                  <c:v>3.9543799999999997E-2</c:v>
                </c:pt>
                <c:pt idx="461">
                  <c:v>3.9471899999999997E-2</c:v>
                </c:pt>
                <c:pt idx="462">
                  <c:v>4.1099999999999998E-2</c:v>
                </c:pt>
                <c:pt idx="463">
                  <c:v>4.095E-2</c:v>
                </c:pt>
                <c:pt idx="464">
                  <c:v>4.2500000000000003E-2</c:v>
                </c:pt>
                <c:pt idx="465">
                  <c:v>4.2162499999999999E-2</c:v>
                </c:pt>
                <c:pt idx="466">
                  <c:v>4.33563E-2</c:v>
                </c:pt>
                <c:pt idx="467">
                  <c:v>4.2000000000000003E-2</c:v>
                </c:pt>
                <c:pt idx="468">
                  <c:v>4.1224999999999998E-2</c:v>
                </c:pt>
                <c:pt idx="469">
                  <c:v>4.3783300000000004E-2</c:v>
                </c:pt>
                <c:pt idx="470">
                  <c:v>4.3396900000000002E-2</c:v>
                </c:pt>
                <c:pt idx="471">
                  <c:v>4.23375E-2</c:v>
                </c:pt>
                <c:pt idx="472">
                  <c:v>4.3381299999999998E-2</c:v>
                </c:pt>
                <c:pt idx="473">
                  <c:v>4.18479E-2</c:v>
                </c:pt>
                <c:pt idx="474">
                  <c:v>4.2006299999999996E-2</c:v>
                </c:pt>
                <c:pt idx="475">
                  <c:v>4.1625000000000002E-2</c:v>
                </c:pt>
                <c:pt idx="476">
                  <c:v>4.14058E-2</c:v>
                </c:pt>
                <c:pt idx="477">
                  <c:v>4.1200000000000001E-2</c:v>
                </c:pt>
                <c:pt idx="478">
                  <c:v>4.0043799999999997E-2</c:v>
                </c:pt>
                <c:pt idx="479">
                  <c:v>3.9412500000000003E-2</c:v>
                </c:pt>
                <c:pt idx="480">
                  <c:v>3.8600000000000002E-2</c:v>
                </c:pt>
                <c:pt idx="481">
                  <c:v>3.8997699999999996E-2</c:v>
                </c:pt>
                <c:pt idx="482">
                  <c:v>3.9149999999999997E-2</c:v>
                </c:pt>
                <c:pt idx="483">
                  <c:v>3.7699999999999997E-2</c:v>
                </c:pt>
                <c:pt idx="484">
                  <c:v>3.7714600000000001E-2</c:v>
                </c:pt>
                <c:pt idx="485">
                  <c:v>3.7570800000000001E-2</c:v>
                </c:pt>
                <c:pt idx="486">
                  <c:v>3.6475E-2</c:v>
                </c:pt>
                <c:pt idx="487">
                  <c:v>3.9475000000000003E-2</c:v>
                </c:pt>
                <c:pt idx="488">
                  <c:v>3.9962499999999998E-2</c:v>
                </c:pt>
                <c:pt idx="489">
                  <c:v>3.8806899999999998E-2</c:v>
                </c:pt>
                <c:pt idx="490">
                  <c:v>3.8730000000000001E-2</c:v>
                </c:pt>
                <c:pt idx="491">
                  <c:v>3.94563E-2</c:v>
                </c:pt>
                <c:pt idx="492">
                  <c:v>4.0010400000000002E-2</c:v>
                </c:pt>
                <c:pt idx="493">
                  <c:v>4.0722899999999999E-2</c:v>
                </c:pt>
                <c:pt idx="494">
                  <c:v>3.9697900000000001E-2</c:v>
                </c:pt>
                <c:pt idx="495">
                  <c:v>3.9793799999999997E-2</c:v>
                </c:pt>
                <c:pt idx="496">
                  <c:v>4.0325E-2</c:v>
                </c:pt>
                <c:pt idx="497">
                  <c:v>3.8625E-2</c:v>
                </c:pt>
                <c:pt idx="498">
                  <c:v>3.9095100000000001E-2</c:v>
                </c:pt>
                <c:pt idx="499">
                  <c:v>3.9729199999999999E-2</c:v>
                </c:pt>
                <c:pt idx="500">
                  <c:v>4.0035399999999999E-2</c:v>
                </c:pt>
                <c:pt idx="501">
                  <c:v>3.8324999999999998E-2</c:v>
                </c:pt>
                <c:pt idx="502">
                  <c:v>3.7009399999999998E-2</c:v>
                </c:pt>
                <c:pt idx="503">
                  <c:v>3.6787500000000001E-2</c:v>
                </c:pt>
                <c:pt idx="504">
                  <c:v>3.5670100000000003E-2</c:v>
                </c:pt>
                <c:pt idx="505">
                  <c:v>3.5374999999999997E-2</c:v>
                </c:pt>
                <c:pt idx="506">
                  <c:v>3.5281300000000002E-2</c:v>
                </c:pt>
                <c:pt idx="507">
                  <c:v>3.4250000000000003E-2</c:v>
                </c:pt>
                <c:pt idx="508">
                  <c:v>3.46167E-2</c:v>
                </c:pt>
                <c:pt idx="509">
                  <c:v>3.3789600000000003E-2</c:v>
                </c:pt>
                <c:pt idx="510">
                  <c:v>3.4437000000000002E-2</c:v>
                </c:pt>
                <c:pt idx="511">
                  <c:v>3.4687500000000003E-2</c:v>
                </c:pt>
                <c:pt idx="512">
                  <c:v>3.4934600000000003E-2</c:v>
                </c:pt>
                <c:pt idx="513">
                  <c:v>3.4593800000000001E-2</c:v>
                </c:pt>
                <c:pt idx="514">
                  <c:v>3.4106299999999999E-2</c:v>
                </c:pt>
                <c:pt idx="515">
                  <c:v>3.4485399999999999E-2</c:v>
                </c:pt>
                <c:pt idx="516">
                  <c:v>3.4099999999999998E-2</c:v>
                </c:pt>
                <c:pt idx="517">
                  <c:v>3.4568799999999997E-2</c:v>
                </c:pt>
                <c:pt idx="518">
                  <c:v>3.4214600000000005E-2</c:v>
                </c:pt>
                <c:pt idx="519">
                  <c:v>3.5000000000000003E-2</c:v>
                </c:pt>
                <c:pt idx="520">
                  <c:v>3.4625000000000003E-2</c:v>
                </c:pt>
                <c:pt idx="521">
                  <c:v>3.4018800000000002E-2</c:v>
                </c:pt>
                <c:pt idx="522">
                  <c:v>3.4500000000000003E-2</c:v>
                </c:pt>
                <c:pt idx="523">
                  <c:v>3.4099999999999998E-2</c:v>
                </c:pt>
                <c:pt idx="524">
                  <c:v>3.5012500000000002E-2</c:v>
                </c:pt>
                <c:pt idx="525">
                  <c:v>3.5099999999999999E-2</c:v>
                </c:pt>
                <c:pt idx="526">
                  <c:v>3.4343800000000001E-2</c:v>
                </c:pt>
                <c:pt idx="527">
                  <c:v>3.3650800000000002E-2</c:v>
                </c:pt>
                <c:pt idx="528">
                  <c:v>3.32917E-2</c:v>
                </c:pt>
                <c:pt idx="529">
                  <c:v>3.3724999999999998E-2</c:v>
                </c:pt>
                <c:pt idx="530">
                  <c:v>3.30938E-2</c:v>
                </c:pt>
                <c:pt idx="531">
                  <c:v>3.3625000000000002E-2</c:v>
                </c:pt>
                <c:pt idx="532">
                  <c:v>3.2899999999999999E-2</c:v>
                </c:pt>
                <c:pt idx="533">
                  <c:v>3.21988E-2</c:v>
                </c:pt>
                <c:pt idx="534">
                  <c:v>3.2183300000000005E-2</c:v>
                </c:pt>
                <c:pt idx="535">
                  <c:v>3.14667E-2</c:v>
                </c:pt>
                <c:pt idx="536">
                  <c:v>3.11063E-2</c:v>
                </c:pt>
                <c:pt idx="537">
                  <c:v>3.2000000000000001E-2</c:v>
                </c:pt>
                <c:pt idx="538">
                  <c:v>3.1433300000000004E-2</c:v>
                </c:pt>
                <c:pt idx="539">
                  <c:v>3.2474999999999997E-2</c:v>
                </c:pt>
                <c:pt idx="540">
                  <c:v>3.2883800000000005E-2</c:v>
                </c:pt>
                <c:pt idx="541">
                  <c:v>3.3075E-2</c:v>
                </c:pt>
                <c:pt idx="542">
                  <c:v>3.2399999999999998E-2</c:v>
                </c:pt>
                <c:pt idx="543">
                  <c:v>3.1649999999999998E-2</c:v>
                </c:pt>
                <c:pt idx="544">
                  <c:v>3.1975000000000003E-2</c:v>
                </c:pt>
                <c:pt idx="545">
                  <c:v>3.1810399999999996E-2</c:v>
                </c:pt>
                <c:pt idx="546">
                  <c:v>3.2282100000000001E-2</c:v>
                </c:pt>
                <c:pt idx="547">
                  <c:v>3.1850000000000003E-2</c:v>
                </c:pt>
                <c:pt idx="548">
                  <c:v>3.1350000000000003E-2</c:v>
                </c:pt>
                <c:pt idx="549">
                  <c:v>3.1399999999999997E-2</c:v>
                </c:pt>
                <c:pt idx="550">
                  <c:v>3.0633300000000002E-2</c:v>
                </c:pt>
                <c:pt idx="551">
                  <c:v>2.9470800000000002E-2</c:v>
                </c:pt>
                <c:pt idx="552">
                  <c:v>2.8987499999999999E-2</c:v>
                </c:pt>
                <c:pt idx="553">
                  <c:v>2.8375000000000001E-2</c:v>
                </c:pt>
                <c:pt idx="554">
                  <c:v>2.8441699999999997E-2</c:v>
                </c:pt>
                <c:pt idx="555">
                  <c:v>2.84125E-2</c:v>
                </c:pt>
                <c:pt idx="556">
                  <c:v>2.8718799999999999E-2</c:v>
                </c:pt>
                <c:pt idx="557">
                  <c:v>2.8615600000000001E-2</c:v>
                </c:pt>
                <c:pt idx="558">
                  <c:v>2.8658300000000001E-2</c:v>
                </c:pt>
                <c:pt idx="559">
                  <c:v>2.8373800000000001E-2</c:v>
                </c:pt>
                <c:pt idx="560">
                  <c:v>2.7887499999999999E-2</c:v>
                </c:pt>
                <c:pt idx="561">
                  <c:v>2.75E-2</c:v>
                </c:pt>
                <c:pt idx="562">
                  <c:v>2.8189600000000002E-2</c:v>
                </c:pt>
                <c:pt idx="563">
                  <c:v>2.84563E-2</c:v>
                </c:pt>
                <c:pt idx="564">
                  <c:v>2.8401299999999997E-2</c:v>
                </c:pt>
                <c:pt idx="565">
                  <c:v>2.83875E-2</c:v>
                </c:pt>
                <c:pt idx="566">
                  <c:v>2.8626299999999997E-2</c:v>
                </c:pt>
                <c:pt idx="567">
                  <c:v>2.7650000000000001E-2</c:v>
                </c:pt>
                <c:pt idx="568">
                  <c:v>2.7949999999999999E-2</c:v>
                </c:pt>
                <c:pt idx="569">
                  <c:v>2.7875E-2</c:v>
                </c:pt>
                <c:pt idx="570">
                  <c:v>2.8000000000000001E-2</c:v>
                </c:pt>
                <c:pt idx="571">
                  <c:v>2.8000000000000001E-2</c:v>
                </c:pt>
                <c:pt idx="572">
                  <c:v>2.81E-2</c:v>
                </c:pt>
                <c:pt idx="573">
                  <c:v>2.8983300000000004E-2</c:v>
                </c:pt>
                <c:pt idx="574">
                  <c:v>3.1543799999999997E-2</c:v>
                </c:pt>
                <c:pt idx="575">
                  <c:v>3.1937500000000001E-2</c:v>
                </c:pt>
                <c:pt idx="576">
                  <c:v>3.0474999999999999E-2</c:v>
                </c:pt>
                <c:pt idx="577">
                  <c:v>3.09146E-2</c:v>
                </c:pt>
                <c:pt idx="578">
                  <c:v>3.0641699999999997E-2</c:v>
                </c:pt>
                <c:pt idx="579">
                  <c:v>3.1612500000000002E-2</c:v>
                </c:pt>
                <c:pt idx="580">
                  <c:v>3.2399999999999998E-2</c:v>
                </c:pt>
                <c:pt idx="581">
                  <c:v>3.1800000000000002E-2</c:v>
                </c:pt>
                <c:pt idx="582">
                  <c:v>3.1632500000000001E-2</c:v>
                </c:pt>
                <c:pt idx="583">
                  <c:v>3.015E-2</c:v>
                </c:pt>
                <c:pt idx="584">
                  <c:v>2.9225000000000001E-2</c:v>
                </c:pt>
                <c:pt idx="585">
                  <c:v>2.8914600000000002E-2</c:v>
                </c:pt>
                <c:pt idx="586">
                  <c:v>2.7969999999999998E-2</c:v>
                </c:pt>
                <c:pt idx="587">
                  <c:v>2.8060399999999999E-2</c:v>
                </c:pt>
                <c:pt idx="588">
                  <c:v>2.8225E-2</c:v>
                </c:pt>
                <c:pt idx="589">
                  <c:v>2.7693799999999998E-2</c:v>
                </c:pt>
                <c:pt idx="590">
                  <c:v>2.7650000000000001E-2</c:v>
                </c:pt>
                <c:pt idx="591">
                  <c:v>2.7404199999999997E-2</c:v>
                </c:pt>
                <c:pt idx="592">
                  <c:v>2.7399299999999998E-2</c:v>
                </c:pt>
                <c:pt idx="593">
                  <c:v>2.7868799999999999E-2</c:v>
                </c:pt>
                <c:pt idx="594">
                  <c:v>2.7424299999999999E-2</c:v>
                </c:pt>
                <c:pt idx="595">
                  <c:v>2.6718799999999997E-2</c:v>
                </c:pt>
                <c:pt idx="596">
                  <c:v>2.6491699999999997E-2</c:v>
                </c:pt>
                <c:pt idx="597">
                  <c:v>2.69375E-2</c:v>
                </c:pt>
                <c:pt idx="598">
                  <c:v>2.6612500000000001E-2</c:v>
                </c:pt>
                <c:pt idx="599">
                  <c:v>2.5637500000000001E-2</c:v>
                </c:pt>
                <c:pt idx="600">
                  <c:v>2.7400000000000001E-2</c:v>
                </c:pt>
                <c:pt idx="601">
                  <c:v>2.6081299999999998E-2</c:v>
                </c:pt>
                <c:pt idx="602">
                  <c:v>2.57375E-2</c:v>
                </c:pt>
                <c:pt idx="603">
                  <c:v>2.5725000000000001E-2</c:v>
                </c:pt>
                <c:pt idx="604">
                  <c:v>2.58438E-2</c:v>
                </c:pt>
                <c:pt idx="605">
                  <c:v>2.6045800000000004E-2</c:v>
                </c:pt>
                <c:pt idx="606">
                  <c:v>2.5874999999999999E-2</c:v>
                </c:pt>
                <c:pt idx="607">
                  <c:v>2.6574E-2</c:v>
                </c:pt>
                <c:pt idx="608">
                  <c:v>2.8020800000000002E-2</c:v>
                </c:pt>
                <c:pt idx="609">
                  <c:v>2.7775000000000001E-2</c:v>
                </c:pt>
                <c:pt idx="610">
                  <c:v>2.66938E-2</c:v>
                </c:pt>
                <c:pt idx="611">
                  <c:v>2.5845E-2</c:v>
                </c:pt>
                <c:pt idx="612">
                  <c:v>2.52188E-2</c:v>
                </c:pt>
                <c:pt idx="613">
                  <c:v>3.0875E-2</c:v>
                </c:pt>
                <c:pt idx="614">
                  <c:v>3.04E-2</c:v>
                </c:pt>
                <c:pt idx="615">
                  <c:v>3.1E-2</c:v>
                </c:pt>
                <c:pt idx="616">
                  <c:v>3.0512500000000001E-2</c:v>
                </c:pt>
                <c:pt idx="617">
                  <c:v>2.9899999999999999E-2</c:v>
                </c:pt>
                <c:pt idx="618">
                  <c:v>2.9860399999999999E-2</c:v>
                </c:pt>
                <c:pt idx="619">
                  <c:v>2.8987499999999999E-2</c:v>
                </c:pt>
                <c:pt idx="620">
                  <c:v>2.85375E-2</c:v>
                </c:pt>
                <c:pt idx="621">
                  <c:v>2.785E-2</c:v>
                </c:pt>
                <c:pt idx="622">
                  <c:v>2.7962500000000001E-2</c:v>
                </c:pt>
                <c:pt idx="623">
                  <c:v>2.7833300000000002E-2</c:v>
                </c:pt>
                <c:pt idx="624">
                  <c:v>2.725E-2</c:v>
                </c:pt>
                <c:pt idx="625">
                  <c:v>2.8079199999999999E-2</c:v>
                </c:pt>
                <c:pt idx="626">
                  <c:v>2.8243799999999999E-2</c:v>
                </c:pt>
                <c:pt idx="627">
                  <c:v>2.7783300000000004E-2</c:v>
                </c:pt>
                <c:pt idx="628">
                  <c:v>2.7699999999999999E-2</c:v>
                </c:pt>
                <c:pt idx="629">
                  <c:v>2.8549999999999999E-2</c:v>
                </c:pt>
                <c:pt idx="630">
                  <c:v>2.8299999999999999E-2</c:v>
                </c:pt>
                <c:pt idx="631">
                  <c:v>2.9601600000000002E-2</c:v>
                </c:pt>
                <c:pt idx="632">
                  <c:v>2.8500000000000001E-2</c:v>
                </c:pt>
                <c:pt idx="633">
                  <c:v>2.8625000000000001E-2</c:v>
                </c:pt>
                <c:pt idx="634">
                  <c:v>2.7770800000000002E-2</c:v>
                </c:pt>
                <c:pt idx="635">
                  <c:v>2.8125000000000001E-2</c:v>
                </c:pt>
                <c:pt idx="636">
                  <c:v>2.7900000000000001E-2</c:v>
                </c:pt>
                <c:pt idx="637">
                  <c:v>2.8793799999999998E-2</c:v>
                </c:pt>
                <c:pt idx="638">
                  <c:v>2.835E-2</c:v>
                </c:pt>
                <c:pt idx="639">
                  <c:v>2.785E-2</c:v>
                </c:pt>
                <c:pt idx="640">
                  <c:v>2.7262499999999999E-2</c:v>
                </c:pt>
                <c:pt idx="641">
                  <c:v>2.6925000000000001E-2</c:v>
                </c:pt>
                <c:pt idx="642">
                  <c:v>2.7137499999999998E-2</c:v>
                </c:pt>
                <c:pt idx="643">
                  <c:v>2.76688E-2</c:v>
                </c:pt>
                <c:pt idx="644">
                  <c:v>2.7060399999999998E-2</c:v>
                </c:pt>
                <c:pt idx="645">
                  <c:v>2.6043799999999999E-2</c:v>
                </c:pt>
                <c:pt idx="646">
                  <c:v>2.6345800000000003E-2</c:v>
                </c:pt>
                <c:pt idx="647">
                  <c:v>2.58E-2</c:v>
                </c:pt>
                <c:pt idx="648">
                  <c:v>2.5614399999999999E-2</c:v>
                </c:pt>
                <c:pt idx="649">
                  <c:v>2.5774999999999999E-2</c:v>
                </c:pt>
                <c:pt idx="650">
                  <c:v>2.7512499999999999E-2</c:v>
                </c:pt>
                <c:pt idx="651">
                  <c:v>2.7099999999999999E-2</c:v>
                </c:pt>
                <c:pt idx="652">
                  <c:v>2.7362500000000001E-2</c:v>
                </c:pt>
                <c:pt idx="653">
                  <c:v>2.8212500000000001E-2</c:v>
                </c:pt>
                <c:pt idx="654">
                  <c:v>2.7550000000000002E-2</c:v>
                </c:pt>
                <c:pt idx="655">
                  <c:v>2.7220800000000003E-2</c:v>
                </c:pt>
                <c:pt idx="656">
                  <c:v>2.69E-2</c:v>
                </c:pt>
                <c:pt idx="657">
                  <c:v>2.5950000000000001E-2</c:v>
                </c:pt>
                <c:pt idx="658">
                  <c:v>2.5662500000000001E-2</c:v>
                </c:pt>
                <c:pt idx="659">
                  <c:v>2.5649999999999999E-2</c:v>
                </c:pt>
                <c:pt idx="660">
                  <c:v>2.5371899999999999E-2</c:v>
                </c:pt>
                <c:pt idx="661">
                  <c:v>2.5320800000000001E-2</c:v>
                </c:pt>
                <c:pt idx="662">
                  <c:v>2.5434399999999999E-2</c:v>
                </c:pt>
                <c:pt idx="663">
                  <c:v>2.5174999999999999E-2</c:v>
                </c:pt>
                <c:pt idx="664">
                  <c:v>2.3699999999999999E-2</c:v>
                </c:pt>
                <c:pt idx="665">
                  <c:v>2.2350100000000001E-2</c:v>
                </c:pt>
                <c:pt idx="666">
                  <c:v>2.18906E-2</c:v>
                </c:pt>
                <c:pt idx="667">
                  <c:v>2.2474999999999998E-2</c:v>
                </c:pt>
                <c:pt idx="668">
                  <c:v>2.3103100000000001E-2</c:v>
                </c:pt>
                <c:pt idx="669">
                  <c:v>2.3227099999999997E-2</c:v>
                </c:pt>
                <c:pt idx="670">
                  <c:v>2.3349999999999999E-2</c:v>
                </c:pt>
                <c:pt idx="671">
                  <c:v>2.3867900000000001E-2</c:v>
                </c:pt>
                <c:pt idx="672">
                  <c:v>2.35917E-2</c:v>
                </c:pt>
                <c:pt idx="673">
                  <c:v>2.3387499999999999E-2</c:v>
                </c:pt>
                <c:pt idx="674">
                  <c:v>2.2249999999999999E-2</c:v>
                </c:pt>
                <c:pt idx="675">
                  <c:v>2.24E-2</c:v>
                </c:pt>
                <c:pt idx="676">
                  <c:v>2.27751E-2</c:v>
                </c:pt>
                <c:pt idx="677">
                  <c:v>2.2849999999999999E-2</c:v>
                </c:pt>
                <c:pt idx="678">
                  <c:v>2.3316699999999999E-2</c:v>
                </c:pt>
                <c:pt idx="679">
                  <c:v>2.36917E-2</c:v>
                </c:pt>
                <c:pt idx="680">
                  <c:v>2.375E-2</c:v>
                </c:pt>
                <c:pt idx="681">
                  <c:v>2.4174999999999999E-2</c:v>
                </c:pt>
                <c:pt idx="682">
                  <c:v>2.3449999999999999E-2</c:v>
                </c:pt>
                <c:pt idx="683">
                  <c:v>2.3199999999999998E-2</c:v>
                </c:pt>
                <c:pt idx="684">
                  <c:v>2.2438699999999999E-2</c:v>
                </c:pt>
                <c:pt idx="685">
                  <c:v>2.24625E-2</c:v>
                </c:pt>
                <c:pt idx="686">
                  <c:v>2.3250099999999999E-2</c:v>
                </c:pt>
                <c:pt idx="687">
                  <c:v>2.4187500000000001E-2</c:v>
                </c:pt>
                <c:pt idx="688">
                  <c:v>2.4525100000000001E-2</c:v>
                </c:pt>
                <c:pt idx="689">
                  <c:v>2.4909399999999998E-2</c:v>
                </c:pt>
                <c:pt idx="690">
                  <c:v>2.46E-2</c:v>
                </c:pt>
                <c:pt idx="691">
                  <c:v>2.3962600000000001E-2</c:v>
                </c:pt>
                <c:pt idx="692">
                  <c:v>2.4987499999999999E-2</c:v>
                </c:pt>
                <c:pt idx="693">
                  <c:v>2.4433300000000002E-2</c:v>
                </c:pt>
                <c:pt idx="694">
                  <c:v>2.5172900000000002E-2</c:v>
                </c:pt>
                <c:pt idx="695">
                  <c:v>2.4968799999999999E-2</c:v>
                </c:pt>
                <c:pt idx="696">
                  <c:v>2.5571899999999998E-2</c:v>
                </c:pt>
                <c:pt idx="697">
                  <c:v>2.4725E-2</c:v>
                </c:pt>
                <c:pt idx="698">
                  <c:v>2.4625000000000001E-2</c:v>
                </c:pt>
                <c:pt idx="699">
                  <c:v>2.4310400000000003E-2</c:v>
                </c:pt>
                <c:pt idx="700">
                  <c:v>2.4900100000000001E-2</c:v>
                </c:pt>
                <c:pt idx="701">
                  <c:v>2.4799999999999999E-2</c:v>
                </c:pt>
                <c:pt idx="702">
                  <c:v>2.4837600000000001E-2</c:v>
                </c:pt>
                <c:pt idx="703">
                  <c:v>2.4675100000000002E-2</c:v>
                </c:pt>
                <c:pt idx="704">
                  <c:v>2.6340600000000002E-2</c:v>
                </c:pt>
                <c:pt idx="705">
                  <c:v>2.75625E-2</c:v>
                </c:pt>
                <c:pt idx="706">
                  <c:v>2.7387499999999999E-2</c:v>
                </c:pt>
                <c:pt idx="707">
                  <c:v>2.6950000000000002E-2</c:v>
                </c:pt>
                <c:pt idx="708">
                  <c:v>2.7900000000000001E-2</c:v>
                </c:pt>
                <c:pt idx="709">
                  <c:v>2.9764999999999996E-2</c:v>
                </c:pt>
                <c:pt idx="710">
                  <c:v>3.0025E-2</c:v>
                </c:pt>
                <c:pt idx="711">
                  <c:v>2.8087500000000001E-2</c:v>
                </c:pt>
                <c:pt idx="712">
                  <c:v>2.8324999999999999E-2</c:v>
                </c:pt>
                <c:pt idx="713">
                  <c:v>2.6838499999999998E-2</c:v>
                </c:pt>
                <c:pt idx="714">
                  <c:v>2.6075000000000001E-2</c:v>
                </c:pt>
                <c:pt idx="715">
                  <c:v>2.7300000000000001E-2</c:v>
                </c:pt>
                <c:pt idx="716">
                  <c:v>2.5350000000000001E-2</c:v>
                </c:pt>
                <c:pt idx="717">
                  <c:v>2.4856299999999998E-2</c:v>
                </c:pt>
                <c:pt idx="718">
                  <c:v>2.4924999999999999E-2</c:v>
                </c:pt>
                <c:pt idx="719">
                  <c:v>2.4567800000000001E-2</c:v>
                </c:pt>
                <c:pt idx="720">
                  <c:v>2.46146E-2</c:v>
                </c:pt>
                <c:pt idx="721">
                  <c:v>2.3E-2</c:v>
                </c:pt>
                <c:pt idx="722">
                  <c:v>2.3349999999999999E-2</c:v>
                </c:pt>
                <c:pt idx="723">
                  <c:v>2.3975099999999999E-2</c:v>
                </c:pt>
                <c:pt idx="724">
                  <c:v>2.4174999999999999E-2</c:v>
                </c:pt>
                <c:pt idx="725">
                  <c:v>2.41E-2</c:v>
                </c:pt>
                <c:pt idx="726">
                  <c:v>2.3981300000000001E-2</c:v>
                </c:pt>
                <c:pt idx="727">
                  <c:v>2.3362500000000001E-2</c:v>
                </c:pt>
                <c:pt idx="728">
                  <c:v>2.27073E-2</c:v>
                </c:pt>
                <c:pt idx="729">
                  <c:v>2.265E-2</c:v>
                </c:pt>
                <c:pt idx="730">
                  <c:v>2.3066699999999999E-2</c:v>
                </c:pt>
                <c:pt idx="731">
                  <c:v>2.4093799999999999E-2</c:v>
                </c:pt>
                <c:pt idx="732">
                  <c:v>2.4381299999999998E-2</c:v>
                </c:pt>
                <c:pt idx="733">
                  <c:v>2.4162599999999999E-2</c:v>
                </c:pt>
                <c:pt idx="734">
                  <c:v>2.4199999999999999E-2</c:v>
                </c:pt>
                <c:pt idx="735">
                  <c:v>2.50698E-2</c:v>
                </c:pt>
                <c:pt idx="736">
                  <c:v>2.5174999999999999E-2</c:v>
                </c:pt>
                <c:pt idx="737">
                  <c:v>2.4145799999999999E-2</c:v>
                </c:pt>
                <c:pt idx="738">
                  <c:v>2.3328100000000001E-2</c:v>
                </c:pt>
                <c:pt idx="739">
                  <c:v>2.2624999999999999E-2</c:v>
                </c:pt>
                <c:pt idx="740">
                  <c:v>2.3437599999999999E-2</c:v>
                </c:pt>
                <c:pt idx="741">
                  <c:v>2.4293799999999997E-2</c:v>
                </c:pt>
                <c:pt idx="742">
                  <c:v>2.4400000000000002E-2</c:v>
                </c:pt>
                <c:pt idx="743">
                  <c:v>2.5747899999999997E-2</c:v>
                </c:pt>
                <c:pt idx="744">
                  <c:v>2.6200000000000001E-2</c:v>
                </c:pt>
                <c:pt idx="745">
                  <c:v>2.7152100000000002E-2</c:v>
                </c:pt>
                <c:pt idx="746">
                  <c:v>2.57188E-2</c:v>
                </c:pt>
                <c:pt idx="747">
                  <c:v>2.5768799999999998E-2</c:v>
                </c:pt>
                <c:pt idx="748">
                  <c:v>2.63229E-2</c:v>
                </c:pt>
                <c:pt idx="749">
                  <c:v>2.44313E-2</c:v>
                </c:pt>
                <c:pt idx="750">
                  <c:v>3.3506299999999996E-2</c:v>
                </c:pt>
                <c:pt idx="751">
                  <c:v>3.4777099999999998E-2</c:v>
                </c:pt>
                <c:pt idx="752">
                  <c:v>3.5006299999999997E-2</c:v>
                </c:pt>
                <c:pt idx="753">
                  <c:v>3.5400000000000001E-2</c:v>
                </c:pt>
                <c:pt idx="754">
                  <c:v>3.6499999999999998E-2</c:v>
                </c:pt>
                <c:pt idx="755">
                  <c:v>3.71188E-2</c:v>
                </c:pt>
                <c:pt idx="756">
                  <c:v>3.7025000000000002E-2</c:v>
                </c:pt>
                <c:pt idx="757">
                  <c:v>3.9954199999999995E-2</c:v>
                </c:pt>
                <c:pt idx="758">
                  <c:v>4.0412499999999997E-2</c:v>
                </c:pt>
                <c:pt idx="759">
                  <c:v>3.73E-2</c:v>
                </c:pt>
                <c:pt idx="760">
                  <c:v>3.8431300000000002E-2</c:v>
                </c:pt>
                <c:pt idx="761">
                  <c:v>3.6100699999999999E-2</c:v>
                </c:pt>
                <c:pt idx="762">
                  <c:v>3.5462500000000001E-2</c:v>
                </c:pt>
                <c:pt idx="763">
                  <c:v>3.5387500000000002E-2</c:v>
                </c:pt>
                <c:pt idx="764">
                  <c:v>3.5049999999999998E-2</c:v>
                </c:pt>
                <c:pt idx="765">
                  <c:v>3.5475E-2</c:v>
                </c:pt>
                <c:pt idx="766">
                  <c:v>3.5450000000000002E-2</c:v>
                </c:pt>
                <c:pt idx="767">
                  <c:v>3.6049999999999999E-2</c:v>
                </c:pt>
                <c:pt idx="768">
                  <c:v>3.6374999999999998E-2</c:v>
                </c:pt>
                <c:pt idx="769">
                  <c:v>3.5462500000000001E-2</c:v>
                </c:pt>
                <c:pt idx="770">
                  <c:v>3.5900000000000001E-2</c:v>
                </c:pt>
                <c:pt idx="771">
                  <c:v>3.6475E-2</c:v>
                </c:pt>
                <c:pt idx="772">
                  <c:v>3.55375E-2</c:v>
                </c:pt>
                <c:pt idx="773">
                  <c:v>3.4928100000000004E-2</c:v>
                </c:pt>
                <c:pt idx="774">
                  <c:v>3.5299999999999998E-2</c:v>
                </c:pt>
                <c:pt idx="775">
                  <c:v>3.4262500000000001E-2</c:v>
                </c:pt>
                <c:pt idx="776">
                  <c:v>3.4000000000000002E-2</c:v>
                </c:pt>
                <c:pt idx="777">
                  <c:v>3.4806299999999998E-2</c:v>
                </c:pt>
                <c:pt idx="778">
                  <c:v>3.5060000000000001E-2</c:v>
                </c:pt>
                <c:pt idx="779">
                  <c:v>3.5700000000000003E-2</c:v>
                </c:pt>
                <c:pt idx="780">
                  <c:v>3.5478799999999998E-2</c:v>
                </c:pt>
                <c:pt idx="781">
                  <c:v>3.5748099999999998E-2</c:v>
                </c:pt>
                <c:pt idx="782">
                  <c:v>3.5903299999999999E-2</c:v>
                </c:pt>
                <c:pt idx="783">
                  <c:v>3.6390600000000002E-2</c:v>
                </c:pt>
                <c:pt idx="784">
                  <c:v>3.4706299999999995E-2</c:v>
                </c:pt>
                <c:pt idx="785">
                  <c:v>3.3793799999999999E-2</c:v>
                </c:pt>
                <c:pt idx="786">
                  <c:v>3.34688E-2</c:v>
                </c:pt>
                <c:pt idx="787">
                  <c:v>3.2787499999999997E-2</c:v>
                </c:pt>
                <c:pt idx="788">
                  <c:v>3.1899999999999998E-2</c:v>
                </c:pt>
                <c:pt idx="789">
                  <c:v>3.18938E-2</c:v>
                </c:pt>
                <c:pt idx="790">
                  <c:v>3.2957299999999995E-2</c:v>
                </c:pt>
                <c:pt idx="791">
                  <c:v>3.2524999999999998E-2</c:v>
                </c:pt>
                <c:pt idx="792">
                  <c:v>3.1762499999999999E-2</c:v>
                </c:pt>
                <c:pt idx="793">
                  <c:v>3.175E-2</c:v>
                </c:pt>
                <c:pt idx="794">
                  <c:v>3.0974999999999999E-2</c:v>
                </c:pt>
                <c:pt idx="795">
                  <c:v>3.1987500000000002E-2</c:v>
                </c:pt>
                <c:pt idx="796">
                  <c:v>3.33426E-2</c:v>
                </c:pt>
                <c:pt idx="797">
                  <c:v>3.3974999999999998E-2</c:v>
                </c:pt>
                <c:pt idx="798">
                  <c:v>3.3693799999999996E-2</c:v>
                </c:pt>
                <c:pt idx="799">
                  <c:v>3.6249999999999998E-2</c:v>
                </c:pt>
                <c:pt idx="800">
                  <c:v>3.8089600000000001E-2</c:v>
                </c:pt>
                <c:pt idx="801">
                  <c:v>3.7166699999999997E-2</c:v>
                </c:pt>
                <c:pt idx="802">
                  <c:v>3.5325000000000002E-2</c:v>
                </c:pt>
                <c:pt idx="803">
                  <c:v>3.4250000000000003E-2</c:v>
                </c:pt>
                <c:pt idx="804">
                  <c:v>3.4099999999999998E-2</c:v>
                </c:pt>
                <c:pt idx="805">
                  <c:v>3.3250000000000002E-2</c:v>
                </c:pt>
                <c:pt idx="806">
                  <c:v>3.2300000000000002E-2</c:v>
                </c:pt>
                <c:pt idx="807">
                  <c:v>3.2349999999999997E-2</c:v>
                </c:pt>
                <c:pt idx="808">
                  <c:v>3.32E-2</c:v>
                </c:pt>
                <c:pt idx="809">
                  <c:v>3.4450000000000001E-2</c:v>
                </c:pt>
                <c:pt idx="810">
                  <c:v>3.4500000000000003E-2</c:v>
                </c:pt>
                <c:pt idx="811">
                  <c:v>3.3099999999999997E-2</c:v>
                </c:pt>
                <c:pt idx="812">
                  <c:v>3.52325E-2</c:v>
                </c:pt>
                <c:pt idx="813">
                  <c:v>3.6587500000000002E-2</c:v>
                </c:pt>
                <c:pt idx="814">
                  <c:v>3.5287499999999999E-2</c:v>
                </c:pt>
                <c:pt idx="815">
                  <c:v>3.3700000000000001E-2</c:v>
                </c:pt>
                <c:pt idx="816">
                  <c:v>3.4612499999999997E-2</c:v>
                </c:pt>
                <c:pt idx="817">
                  <c:v>3.4010399999999996E-2</c:v>
                </c:pt>
                <c:pt idx="818">
                  <c:v>3.3950000000000001E-2</c:v>
                </c:pt>
                <c:pt idx="819">
                  <c:v>3.44625E-2</c:v>
                </c:pt>
                <c:pt idx="820">
                  <c:v>3.3474999999999998E-2</c:v>
                </c:pt>
                <c:pt idx="821">
                  <c:v>3.245E-2</c:v>
                </c:pt>
                <c:pt idx="822">
                  <c:v>3.2191299999999999E-2</c:v>
                </c:pt>
                <c:pt idx="823">
                  <c:v>3.2279199999999994E-2</c:v>
                </c:pt>
                <c:pt idx="824">
                  <c:v>3.1300000000000001E-2</c:v>
                </c:pt>
                <c:pt idx="825">
                  <c:v>3.0349999999999999E-2</c:v>
                </c:pt>
                <c:pt idx="826">
                  <c:v>2.9820800000000001E-2</c:v>
                </c:pt>
                <c:pt idx="827">
                  <c:v>2.90896E-2</c:v>
                </c:pt>
                <c:pt idx="828">
                  <c:v>2.9899999999999999E-2</c:v>
                </c:pt>
                <c:pt idx="829">
                  <c:v>3.0646300000000001E-2</c:v>
                </c:pt>
                <c:pt idx="830">
                  <c:v>3.1324999999999999E-2</c:v>
                </c:pt>
                <c:pt idx="831">
                  <c:v>3.25458E-2</c:v>
                </c:pt>
                <c:pt idx="832">
                  <c:v>3.1626299999999996E-2</c:v>
                </c:pt>
                <c:pt idx="833">
                  <c:v>3.0288799999999998E-2</c:v>
                </c:pt>
                <c:pt idx="834">
                  <c:v>3.0456299999999999E-2</c:v>
                </c:pt>
                <c:pt idx="835">
                  <c:v>3.0218800000000001E-2</c:v>
                </c:pt>
                <c:pt idx="836">
                  <c:v>3.04E-2</c:v>
                </c:pt>
                <c:pt idx="837">
                  <c:v>3.1462499999999997E-2</c:v>
                </c:pt>
                <c:pt idx="838">
                  <c:v>3.1387499999999999E-2</c:v>
                </c:pt>
                <c:pt idx="839">
                  <c:v>3.1471499999999999E-2</c:v>
                </c:pt>
                <c:pt idx="840">
                  <c:v>3.0426299999999996E-2</c:v>
                </c:pt>
                <c:pt idx="841">
                  <c:v>2.98E-2</c:v>
                </c:pt>
                <c:pt idx="842">
                  <c:v>3.0700000000000002E-2</c:v>
                </c:pt>
                <c:pt idx="843">
                  <c:v>3.0688500000000001E-2</c:v>
                </c:pt>
                <c:pt idx="844">
                  <c:v>2.9270600000000001E-2</c:v>
                </c:pt>
                <c:pt idx="845">
                  <c:v>2.8962499999999999E-2</c:v>
                </c:pt>
                <c:pt idx="846">
                  <c:v>2.86E-2</c:v>
                </c:pt>
                <c:pt idx="847">
                  <c:v>2.7813299999999999E-2</c:v>
                </c:pt>
                <c:pt idx="848">
                  <c:v>2.71151E-2</c:v>
                </c:pt>
                <c:pt idx="849">
                  <c:v>2.68954E-2</c:v>
                </c:pt>
                <c:pt idx="850">
                  <c:v>2.5910199999999998E-2</c:v>
                </c:pt>
                <c:pt idx="851">
                  <c:v>2.6150699999999999E-2</c:v>
                </c:pt>
                <c:pt idx="852">
                  <c:v>2.6537499999999999E-2</c:v>
                </c:pt>
                <c:pt idx="853">
                  <c:v>2.6734399999999998E-2</c:v>
                </c:pt>
                <c:pt idx="854">
                  <c:v>2.6167700000000002E-2</c:v>
                </c:pt>
                <c:pt idx="855">
                  <c:v>2.4871899999999999E-2</c:v>
                </c:pt>
                <c:pt idx="856">
                  <c:v>2.5274999999999999E-2</c:v>
                </c:pt>
                <c:pt idx="857">
                  <c:v>2.5687499999999999E-2</c:v>
                </c:pt>
                <c:pt idx="858">
                  <c:v>2.6082000000000001E-2</c:v>
                </c:pt>
                <c:pt idx="859">
                  <c:v>2.5375000000000002E-2</c:v>
                </c:pt>
                <c:pt idx="860">
                  <c:v>2.5100000000000001E-2</c:v>
                </c:pt>
                <c:pt idx="861">
                  <c:v>2.5100000000000001E-2</c:v>
                </c:pt>
                <c:pt idx="862">
                  <c:v>2.53E-2</c:v>
                </c:pt>
                <c:pt idx="863">
                  <c:v>2.5625999999999999E-2</c:v>
                </c:pt>
                <c:pt idx="864">
                  <c:v>2.6428399999999998E-2</c:v>
                </c:pt>
                <c:pt idx="865">
                  <c:v>2.6556299999999998E-2</c:v>
                </c:pt>
                <c:pt idx="866">
                  <c:v>2.5822500000000002E-2</c:v>
                </c:pt>
                <c:pt idx="867">
                  <c:v>2.6566699999999999E-2</c:v>
                </c:pt>
                <c:pt idx="868">
                  <c:v>2.63094E-2</c:v>
                </c:pt>
                <c:pt idx="869">
                  <c:v>2.6889600000000003E-2</c:v>
                </c:pt>
                <c:pt idx="870">
                  <c:v>2.6200000000000001E-2</c:v>
                </c:pt>
                <c:pt idx="871">
                  <c:v>2.615E-2</c:v>
                </c:pt>
                <c:pt idx="872">
                  <c:v>2.63E-2</c:v>
                </c:pt>
                <c:pt idx="873">
                  <c:v>2.6194799999999997E-2</c:v>
                </c:pt>
                <c:pt idx="874">
                  <c:v>2.5975000000000002E-2</c:v>
                </c:pt>
                <c:pt idx="875">
                  <c:v>2.605E-2</c:v>
                </c:pt>
                <c:pt idx="876">
                  <c:v>2.545E-2</c:v>
                </c:pt>
                <c:pt idx="877">
                  <c:v>2.5268799999999998E-2</c:v>
                </c:pt>
                <c:pt idx="878">
                  <c:v>2.5000499999999998E-2</c:v>
                </c:pt>
                <c:pt idx="879">
                  <c:v>2.42501E-2</c:v>
                </c:pt>
                <c:pt idx="880">
                  <c:v>2.4440400000000001E-2</c:v>
                </c:pt>
                <c:pt idx="881">
                  <c:v>2.53876E-2</c:v>
                </c:pt>
                <c:pt idx="882">
                  <c:v>2.5237799999999998E-2</c:v>
                </c:pt>
                <c:pt idx="883">
                  <c:v>2.66407E-2</c:v>
                </c:pt>
                <c:pt idx="884">
                  <c:v>2.7895800000000002E-2</c:v>
                </c:pt>
                <c:pt idx="885">
                  <c:v>2.7943799999999998E-2</c:v>
                </c:pt>
                <c:pt idx="886">
                  <c:v>2.7362500000000001E-2</c:v>
                </c:pt>
                <c:pt idx="887">
                  <c:v>2.6608300000000001E-2</c:v>
                </c:pt>
                <c:pt idx="888">
                  <c:v>2.6749999999999999E-2</c:v>
                </c:pt>
                <c:pt idx="889">
                  <c:v>2.71875E-2</c:v>
                </c:pt>
                <c:pt idx="890">
                  <c:v>2.5899999999999999E-2</c:v>
                </c:pt>
                <c:pt idx="891">
                  <c:v>2.6499999999999999E-2</c:v>
                </c:pt>
                <c:pt idx="892">
                  <c:v>2.74375E-2</c:v>
                </c:pt>
                <c:pt idx="893">
                  <c:v>2.725E-2</c:v>
                </c:pt>
                <c:pt idx="894">
                  <c:v>2.6995800000000004E-2</c:v>
                </c:pt>
                <c:pt idx="895">
                  <c:v>2.8237499999999999E-2</c:v>
                </c:pt>
                <c:pt idx="896">
                  <c:v>2.8549999999999999E-2</c:v>
                </c:pt>
                <c:pt idx="897">
                  <c:v>2.8299999999999999E-2</c:v>
                </c:pt>
                <c:pt idx="898">
                  <c:v>2.7175000000000001E-2</c:v>
                </c:pt>
                <c:pt idx="899">
                  <c:v>2.7725E-2</c:v>
                </c:pt>
                <c:pt idx="900">
                  <c:v>2.8547099999999999E-2</c:v>
                </c:pt>
                <c:pt idx="901">
                  <c:v>2.8666699999999996E-2</c:v>
                </c:pt>
                <c:pt idx="902">
                  <c:v>2.8034400000000001E-2</c:v>
                </c:pt>
                <c:pt idx="903">
                  <c:v>2.7550000000000002E-2</c:v>
                </c:pt>
                <c:pt idx="904">
                  <c:v>2.80375E-2</c:v>
                </c:pt>
                <c:pt idx="905">
                  <c:v>2.7474999999999999E-2</c:v>
                </c:pt>
                <c:pt idx="906">
                  <c:v>2.7550000000000002E-2</c:v>
                </c:pt>
                <c:pt idx="907">
                  <c:v>2.7025400000000002E-2</c:v>
                </c:pt>
                <c:pt idx="908">
                  <c:v>2.78558E-2</c:v>
                </c:pt>
                <c:pt idx="909">
                  <c:v>2.8562500000000001E-2</c:v>
                </c:pt>
                <c:pt idx="910">
                  <c:v>2.7549799999999999E-2</c:v>
                </c:pt>
                <c:pt idx="911">
                  <c:v>2.8106299999999997E-2</c:v>
                </c:pt>
                <c:pt idx="912">
                  <c:v>2.8727499999999996E-2</c:v>
                </c:pt>
                <c:pt idx="913">
                  <c:v>2.9622199999999998E-2</c:v>
                </c:pt>
                <c:pt idx="914">
                  <c:v>2.9002100000000003E-2</c:v>
                </c:pt>
                <c:pt idx="915">
                  <c:v>2.8937500000000001E-2</c:v>
                </c:pt>
                <c:pt idx="916">
                  <c:v>2.9918799999999999E-2</c:v>
                </c:pt>
                <c:pt idx="917">
                  <c:v>3.05443E-2</c:v>
                </c:pt>
                <c:pt idx="918">
                  <c:v>3.1381300000000001E-2</c:v>
                </c:pt>
                <c:pt idx="919">
                  <c:v>3.1375E-2</c:v>
                </c:pt>
                <c:pt idx="920">
                  <c:v>2.9795800000000004E-2</c:v>
                </c:pt>
                <c:pt idx="921">
                  <c:v>2.99875E-2</c:v>
                </c:pt>
                <c:pt idx="922">
                  <c:v>3.0743799999999998E-2</c:v>
                </c:pt>
                <c:pt idx="923">
                  <c:v>3.2199999999999999E-2</c:v>
                </c:pt>
                <c:pt idx="924">
                  <c:v>3.2864600000000001E-2</c:v>
                </c:pt>
                <c:pt idx="925">
                  <c:v>3.3612499999999997E-2</c:v>
                </c:pt>
                <c:pt idx="926">
                  <c:v>3.3500000000000002E-2</c:v>
                </c:pt>
                <c:pt idx="927">
                  <c:v>3.1888E-2</c:v>
                </c:pt>
                <c:pt idx="928">
                  <c:v>2.88875E-2</c:v>
                </c:pt>
                <c:pt idx="929">
                  <c:v>2.9000000000000001E-2</c:v>
                </c:pt>
                <c:pt idx="930">
                  <c:v>2.96125E-2</c:v>
                </c:pt>
                <c:pt idx="931">
                  <c:v>2.8928800000000001E-2</c:v>
                </c:pt>
                <c:pt idx="932">
                  <c:v>2.9049999999999999E-2</c:v>
                </c:pt>
                <c:pt idx="933">
                  <c:v>3.3816300000000001E-2</c:v>
                </c:pt>
                <c:pt idx="934">
                  <c:v>3.2899999999999999E-2</c:v>
                </c:pt>
                <c:pt idx="935">
                  <c:v>3.175E-2</c:v>
                </c:pt>
                <c:pt idx="936">
                  <c:v>3.2399999999999998E-2</c:v>
                </c:pt>
                <c:pt idx="937">
                  <c:v>3.2500000000000001E-2</c:v>
                </c:pt>
                <c:pt idx="938">
                  <c:v>3.4193799999999996E-2</c:v>
                </c:pt>
                <c:pt idx="939">
                  <c:v>3.4912499999999999E-2</c:v>
                </c:pt>
                <c:pt idx="940">
                  <c:v>3.4820800000000006E-2</c:v>
                </c:pt>
                <c:pt idx="941">
                  <c:v>3.295E-2</c:v>
                </c:pt>
                <c:pt idx="942">
                  <c:v>2.9700000000000001E-2</c:v>
                </c:pt>
                <c:pt idx="943">
                  <c:v>2.7987499999999998E-2</c:v>
                </c:pt>
                <c:pt idx="944">
                  <c:v>2.8281299999999999E-2</c:v>
                </c:pt>
                <c:pt idx="945">
                  <c:v>2.7781400000000001E-2</c:v>
                </c:pt>
                <c:pt idx="946">
                  <c:v>2.665E-2</c:v>
                </c:pt>
                <c:pt idx="947">
                  <c:v>2.6468799999999997E-2</c:v>
                </c:pt>
                <c:pt idx="948">
                  <c:v>2.6008300000000002E-2</c:v>
                </c:pt>
                <c:pt idx="949">
                  <c:v>2.6866300000000003E-2</c:v>
                </c:pt>
                <c:pt idx="950">
                  <c:v>2.7545600000000003E-2</c:v>
                </c:pt>
                <c:pt idx="951">
                  <c:v>2.82204E-2</c:v>
                </c:pt>
                <c:pt idx="952">
                  <c:v>2.8899999999999999E-2</c:v>
                </c:pt>
                <c:pt idx="953">
                  <c:v>2.9767599999999998E-2</c:v>
                </c:pt>
                <c:pt idx="954">
                  <c:v>2.9316399999999999E-2</c:v>
                </c:pt>
                <c:pt idx="955">
                  <c:v>2.8512299999999997E-2</c:v>
                </c:pt>
                <c:pt idx="956">
                  <c:v>2.8718799999999999E-2</c:v>
                </c:pt>
                <c:pt idx="957">
                  <c:v>2.8400000000000002E-2</c:v>
                </c:pt>
                <c:pt idx="958">
                  <c:v>2.8993700000000001E-2</c:v>
                </c:pt>
                <c:pt idx="959">
                  <c:v>2.9350000000000001E-2</c:v>
                </c:pt>
                <c:pt idx="960">
                  <c:v>2.90406E-2</c:v>
                </c:pt>
                <c:pt idx="961">
                  <c:v>3.0056799999999998E-2</c:v>
                </c:pt>
                <c:pt idx="962">
                  <c:v>3.065E-2</c:v>
                </c:pt>
                <c:pt idx="963">
                  <c:v>2.9812499999999999E-2</c:v>
                </c:pt>
                <c:pt idx="964">
                  <c:v>3.08498E-2</c:v>
                </c:pt>
                <c:pt idx="965">
                  <c:v>3.1704500000000004E-2</c:v>
                </c:pt>
                <c:pt idx="966">
                  <c:v>3.1406299999999998E-2</c:v>
                </c:pt>
                <c:pt idx="967">
                  <c:v>3.1300000000000001E-2</c:v>
                </c:pt>
                <c:pt idx="968">
                  <c:v>3.09048E-2</c:v>
                </c:pt>
                <c:pt idx="969">
                  <c:v>3.1281299999999998E-2</c:v>
                </c:pt>
                <c:pt idx="970">
                  <c:v>3.22758E-2</c:v>
                </c:pt>
                <c:pt idx="971">
                  <c:v>3.3149999999999999E-2</c:v>
                </c:pt>
                <c:pt idx="972">
                  <c:v>3.4671199999999999E-2</c:v>
                </c:pt>
                <c:pt idx="973">
                  <c:v>3.6575000000000003E-2</c:v>
                </c:pt>
                <c:pt idx="974">
                  <c:v>3.4395100000000005E-2</c:v>
                </c:pt>
                <c:pt idx="975">
                  <c:v>3.4439600000000001E-2</c:v>
                </c:pt>
                <c:pt idx="976">
                  <c:v>3.22917E-2</c:v>
                </c:pt>
                <c:pt idx="977">
                  <c:v>3.2300000000000002E-2</c:v>
                </c:pt>
                <c:pt idx="978">
                  <c:v>3.4051900000000003E-2</c:v>
                </c:pt>
                <c:pt idx="979">
                  <c:v>3.4089800000000003E-2</c:v>
                </c:pt>
                <c:pt idx="980">
                  <c:v>3.3073600000000002E-2</c:v>
                </c:pt>
                <c:pt idx="981">
                  <c:v>3.3875000000000002E-2</c:v>
                </c:pt>
                <c:pt idx="982">
                  <c:v>3.3767200000000004E-2</c:v>
                </c:pt>
                <c:pt idx="983">
                  <c:v>3.2975700000000004E-2</c:v>
                </c:pt>
                <c:pt idx="984">
                  <c:v>3.1914199999999997E-2</c:v>
                </c:pt>
                <c:pt idx="985">
                  <c:v>3.2431000000000001E-2</c:v>
                </c:pt>
                <c:pt idx="986">
                  <c:v>3.2825E-2</c:v>
                </c:pt>
                <c:pt idx="987">
                  <c:v>3.3219800000000001E-2</c:v>
                </c:pt>
                <c:pt idx="988">
                  <c:v>3.3076999999999995E-2</c:v>
                </c:pt>
                <c:pt idx="989">
                  <c:v>3.2375000000000001E-2</c:v>
                </c:pt>
                <c:pt idx="990">
                  <c:v>3.1699999999999999E-2</c:v>
                </c:pt>
                <c:pt idx="991">
                  <c:v>3.2187E-2</c:v>
                </c:pt>
                <c:pt idx="992">
                  <c:v>3.11075E-2</c:v>
                </c:pt>
                <c:pt idx="993">
                  <c:v>3.3540100000000003E-2</c:v>
                </c:pt>
                <c:pt idx="994">
                  <c:v>3.3449699999999999E-2</c:v>
                </c:pt>
                <c:pt idx="995">
                  <c:v>3.5266000000000006E-2</c:v>
                </c:pt>
                <c:pt idx="996">
                  <c:v>3.4742500000000003E-2</c:v>
                </c:pt>
                <c:pt idx="997">
                  <c:v>3.7425E-2</c:v>
                </c:pt>
                <c:pt idx="998">
                  <c:v>3.8062499999999999E-2</c:v>
                </c:pt>
                <c:pt idx="999">
                  <c:v>3.7293300000000001E-2</c:v>
                </c:pt>
                <c:pt idx="1000">
                  <c:v>3.8350000000000002E-2</c:v>
                </c:pt>
                <c:pt idx="1001">
                  <c:v>3.6999999999999998E-2</c:v>
                </c:pt>
                <c:pt idx="1002">
                  <c:v>3.4960000000000005E-2</c:v>
                </c:pt>
                <c:pt idx="1003">
                  <c:v>3.44391E-2</c:v>
                </c:pt>
                <c:pt idx="1004">
                  <c:v>3.4206300000000002E-2</c:v>
                </c:pt>
                <c:pt idx="1005">
                  <c:v>3.3982499999999999E-2</c:v>
                </c:pt>
                <c:pt idx="1006">
                  <c:v>3.2687500000000001E-2</c:v>
                </c:pt>
                <c:pt idx="1007">
                  <c:v>3.2301799999999999E-2</c:v>
                </c:pt>
                <c:pt idx="1008">
                  <c:v>3.3162499999999998E-2</c:v>
                </c:pt>
                <c:pt idx="1009">
                  <c:v>3.4282299999999995E-2</c:v>
                </c:pt>
                <c:pt idx="1010">
                  <c:v>3.3781900000000004E-2</c:v>
                </c:pt>
                <c:pt idx="1011">
                  <c:v>3.3228399999999998E-2</c:v>
                </c:pt>
                <c:pt idx="1012">
                  <c:v>3.2581300000000001E-2</c:v>
                </c:pt>
                <c:pt idx="1013">
                  <c:v>3.2506199999999999E-2</c:v>
                </c:pt>
                <c:pt idx="1014">
                  <c:v>3.25651E-2</c:v>
                </c:pt>
                <c:pt idx="1015">
                  <c:v>3.11956E-2</c:v>
                </c:pt>
                <c:pt idx="1016">
                  <c:v>2.9483800000000001E-2</c:v>
                </c:pt>
                <c:pt idx="1017">
                  <c:v>3.0006999999999999E-2</c:v>
                </c:pt>
                <c:pt idx="1018">
                  <c:v>3.0190100000000001E-2</c:v>
                </c:pt>
                <c:pt idx="1019">
                  <c:v>2.9753100000000001E-2</c:v>
                </c:pt>
                <c:pt idx="1020">
                  <c:v>3.0005900000000002E-2</c:v>
                </c:pt>
                <c:pt idx="1021">
                  <c:v>2.9712499999999999E-2</c:v>
                </c:pt>
                <c:pt idx="1022">
                  <c:v>2.9690600000000001E-2</c:v>
                </c:pt>
                <c:pt idx="1023">
                  <c:v>2.8633300000000004E-2</c:v>
                </c:pt>
                <c:pt idx="1024">
                  <c:v>2.9101600000000002E-2</c:v>
                </c:pt>
                <c:pt idx="1025">
                  <c:v>2.9129500000000003E-2</c:v>
                </c:pt>
                <c:pt idx="1026">
                  <c:v>2.945E-2</c:v>
                </c:pt>
                <c:pt idx="1027">
                  <c:v>3.0176999999999999E-2</c:v>
                </c:pt>
                <c:pt idx="1028">
                  <c:v>3.0114600000000002E-2</c:v>
                </c:pt>
                <c:pt idx="1029">
                  <c:v>2.9544400000000002E-2</c:v>
                </c:pt>
                <c:pt idx="1030">
                  <c:v>3.07786E-2</c:v>
                </c:pt>
                <c:pt idx="1031">
                  <c:v>3.1093799999999998E-2</c:v>
                </c:pt>
                <c:pt idx="1032">
                  <c:v>3.1238200000000001E-2</c:v>
                </c:pt>
                <c:pt idx="1033">
                  <c:v>2.9751799999999998E-2</c:v>
                </c:pt>
                <c:pt idx="1034">
                  <c:v>2.9393499999999999E-2</c:v>
                </c:pt>
                <c:pt idx="1035">
                  <c:v>2.9680000000000002E-2</c:v>
                </c:pt>
                <c:pt idx="1036">
                  <c:v>2.9336599999999997E-2</c:v>
                </c:pt>
                <c:pt idx="1037">
                  <c:v>2.9446899999999998E-2</c:v>
                </c:pt>
                <c:pt idx="1038">
                  <c:v>3.0103100000000001E-2</c:v>
                </c:pt>
                <c:pt idx="1039">
                  <c:v>2.96831E-2</c:v>
                </c:pt>
                <c:pt idx="1040">
                  <c:v>2.9231900000000002E-2</c:v>
                </c:pt>
                <c:pt idx="1041">
                  <c:v>2.9133100000000002E-2</c:v>
                </c:pt>
                <c:pt idx="1042">
                  <c:v>2.8892599999999997E-2</c:v>
                </c:pt>
                <c:pt idx="1043">
                  <c:v>2.8750000000000001E-2</c:v>
                </c:pt>
                <c:pt idx="1044">
                  <c:v>2.8444999999999998E-2</c:v>
                </c:pt>
                <c:pt idx="1045">
                  <c:v>3.0178099999999999E-2</c:v>
                </c:pt>
                <c:pt idx="1046">
                  <c:v>3.0193099999999997E-2</c:v>
                </c:pt>
                <c:pt idx="1047">
                  <c:v>2.9414999999999997E-2</c:v>
                </c:pt>
                <c:pt idx="1048">
                  <c:v>3.0224999999999998E-2</c:v>
                </c:pt>
                <c:pt idx="1049">
                  <c:v>3.1454000000000003E-2</c:v>
                </c:pt>
                <c:pt idx="1050">
                  <c:v>3.1960000000000002E-2</c:v>
                </c:pt>
                <c:pt idx="1051">
                  <c:v>3.4271200000000002E-2</c:v>
                </c:pt>
                <c:pt idx="1052">
                  <c:v>3.5856099999999995E-2</c:v>
                </c:pt>
                <c:pt idx="1053">
                  <c:v>3.3165E-2</c:v>
                </c:pt>
                <c:pt idx="1054">
                  <c:v>3.2837499999999999E-2</c:v>
                </c:pt>
                <c:pt idx="1055">
                  <c:v>3.2685000000000006E-2</c:v>
                </c:pt>
                <c:pt idx="1056">
                  <c:v>3.3193799999999996E-2</c:v>
                </c:pt>
                <c:pt idx="1057">
                  <c:v>3.39712E-2</c:v>
                </c:pt>
                <c:pt idx="1058">
                  <c:v>3.3462499999999999E-2</c:v>
                </c:pt>
                <c:pt idx="1059">
                  <c:v>3.22987E-2</c:v>
                </c:pt>
                <c:pt idx="1060">
                  <c:v>3.2418799999999998E-2</c:v>
                </c:pt>
                <c:pt idx="1061">
                  <c:v>3.1827499999999995E-2</c:v>
                </c:pt>
                <c:pt idx="1062">
                  <c:v>3.1442499999999998E-2</c:v>
                </c:pt>
                <c:pt idx="1063">
                  <c:v>3.1442499999999998E-2</c:v>
                </c:pt>
                <c:pt idx="1064">
                  <c:v>3.3296300000000001E-2</c:v>
                </c:pt>
                <c:pt idx="1065">
                  <c:v>3.2800000000000003E-2</c:v>
                </c:pt>
                <c:pt idx="1066">
                  <c:v>3.3726300000000001E-2</c:v>
                </c:pt>
                <c:pt idx="1067">
                  <c:v>3.4335700000000004E-2</c:v>
                </c:pt>
                <c:pt idx="1068">
                  <c:v>3.5362499999999998E-2</c:v>
                </c:pt>
                <c:pt idx="1069">
                  <c:v>3.5092700000000004E-2</c:v>
                </c:pt>
                <c:pt idx="1070">
                  <c:v>3.52938E-2</c:v>
                </c:pt>
                <c:pt idx="1071">
                  <c:v>3.5279999999999999E-2</c:v>
                </c:pt>
                <c:pt idx="1072">
                  <c:v>3.6338499999999996E-2</c:v>
                </c:pt>
                <c:pt idx="1073">
                  <c:v>3.8504000000000004E-2</c:v>
                </c:pt>
                <c:pt idx="1074">
                  <c:v>3.8842500000000002E-2</c:v>
                </c:pt>
                <c:pt idx="1075">
                  <c:v>3.7483499999999996E-2</c:v>
                </c:pt>
                <c:pt idx="1076">
                  <c:v>3.9776900000000004E-2</c:v>
                </c:pt>
                <c:pt idx="1077">
                  <c:v>3.7682500000000001E-2</c:v>
                </c:pt>
                <c:pt idx="1078">
                  <c:v>3.6976000000000002E-2</c:v>
                </c:pt>
                <c:pt idx="1079">
                  <c:v>3.73794E-2</c:v>
                </c:pt>
                <c:pt idx="1080">
                  <c:v>3.69769E-2</c:v>
                </c:pt>
                <c:pt idx="1081">
                  <c:v>3.64844E-2</c:v>
                </c:pt>
                <c:pt idx="1082">
                  <c:v>3.7547500000000004E-2</c:v>
                </c:pt>
                <c:pt idx="1083">
                  <c:v>3.6786200000000005E-2</c:v>
                </c:pt>
                <c:pt idx="1084">
                  <c:v>3.6888200000000003E-2</c:v>
                </c:pt>
                <c:pt idx="1085">
                  <c:v>3.8652499999999999E-2</c:v>
                </c:pt>
                <c:pt idx="1086">
                  <c:v>3.9853699999999999E-2</c:v>
                </c:pt>
                <c:pt idx="1087">
                  <c:v>4.0489999999999998E-2</c:v>
                </c:pt>
                <c:pt idx="1088">
                  <c:v>4.2186899999999999E-2</c:v>
                </c:pt>
                <c:pt idx="1089">
                  <c:v>4.5987500000000001E-2</c:v>
                </c:pt>
                <c:pt idx="1090">
                  <c:v>4.6106299999999996E-2</c:v>
                </c:pt>
                <c:pt idx="1091">
                  <c:v>4.5746200000000001E-2</c:v>
                </c:pt>
                <c:pt idx="1092">
                  <c:v>4.86563E-2</c:v>
                </c:pt>
                <c:pt idx="1093">
                  <c:v>4.6245000000000001E-2</c:v>
                </c:pt>
                <c:pt idx="1094">
                  <c:v>4.4918800000000002E-2</c:v>
                </c:pt>
                <c:pt idx="1095">
                  <c:v>4.5576400000000003E-2</c:v>
                </c:pt>
                <c:pt idx="1096">
                  <c:v>4.3627600000000002E-2</c:v>
                </c:pt>
                <c:pt idx="1097">
                  <c:v>4.4001999999999999E-2</c:v>
                </c:pt>
                <c:pt idx="1098">
                  <c:v>4.4343799999999996E-2</c:v>
                </c:pt>
                <c:pt idx="1099">
                  <c:v>4.25175E-2</c:v>
                </c:pt>
                <c:pt idx="1100">
                  <c:v>4.2761199999999999E-2</c:v>
                </c:pt>
                <c:pt idx="1101">
                  <c:v>4.4025000000000002E-2</c:v>
                </c:pt>
                <c:pt idx="1102">
                  <c:v>4.3847500000000005E-2</c:v>
                </c:pt>
                <c:pt idx="1103">
                  <c:v>4.2128800000000001E-2</c:v>
                </c:pt>
                <c:pt idx="1104">
                  <c:v>4.0843200000000003E-2</c:v>
                </c:pt>
                <c:pt idx="1105">
                  <c:v>3.8780000000000002E-2</c:v>
                </c:pt>
                <c:pt idx="1106">
                  <c:v>3.9164999999999998E-2</c:v>
                </c:pt>
                <c:pt idx="1107">
                  <c:v>3.8896E-2</c:v>
                </c:pt>
                <c:pt idx="1108">
                  <c:v>3.7357500000000002E-2</c:v>
                </c:pt>
                <c:pt idx="1109">
                  <c:v>3.6857600000000004E-2</c:v>
                </c:pt>
                <c:pt idx="1110">
                  <c:v>3.78E-2</c:v>
                </c:pt>
                <c:pt idx="1111">
                  <c:v>3.7636200000000002E-2</c:v>
                </c:pt>
                <c:pt idx="1112">
                  <c:v>3.5861200000000003E-2</c:v>
                </c:pt>
                <c:pt idx="1113">
                  <c:v>3.0848700000000003E-2</c:v>
                </c:pt>
                <c:pt idx="1114">
                  <c:v>3.175E-2</c:v>
                </c:pt>
                <c:pt idx="1115">
                  <c:v>3.2837499999999999E-2</c:v>
                </c:pt>
                <c:pt idx="1116">
                  <c:v>3.2733699999999998E-2</c:v>
                </c:pt>
                <c:pt idx="1117">
                  <c:v>3.1088799999999996E-2</c:v>
                </c:pt>
                <c:pt idx="1118">
                  <c:v>3.09825E-2</c:v>
                </c:pt>
                <c:pt idx="1119">
                  <c:v>2.9525700000000002E-2</c:v>
                </c:pt>
                <c:pt idx="1120">
                  <c:v>3.0218800000000001E-2</c:v>
                </c:pt>
                <c:pt idx="1121">
                  <c:v>3.1052499999999997E-2</c:v>
                </c:pt>
                <c:pt idx="1122">
                  <c:v>3.202E-2</c:v>
                </c:pt>
                <c:pt idx="1123">
                  <c:v>3.2202499999999995E-2</c:v>
                </c:pt>
                <c:pt idx="1124">
                  <c:v>3.1010199999999998E-2</c:v>
                </c:pt>
                <c:pt idx="1125">
                  <c:v>3.0349999999999999E-2</c:v>
                </c:pt>
                <c:pt idx="1126">
                  <c:v>3.0527499999999999E-2</c:v>
                </c:pt>
                <c:pt idx="1127">
                  <c:v>3.0410399999999997E-2</c:v>
                </c:pt>
                <c:pt idx="1128">
                  <c:v>3.1850000000000003E-2</c:v>
                </c:pt>
                <c:pt idx="1129">
                  <c:v>3.1606299999999997E-2</c:v>
                </c:pt>
                <c:pt idx="1130">
                  <c:v>3.3434399999999996E-2</c:v>
                </c:pt>
                <c:pt idx="1131">
                  <c:v>3.3605000000000003E-2</c:v>
                </c:pt>
                <c:pt idx="1132">
                  <c:v>3.3028099999999998E-2</c:v>
                </c:pt>
                <c:pt idx="1133">
                  <c:v>3.2917500000000002E-2</c:v>
                </c:pt>
                <c:pt idx="1134">
                  <c:v>3.1396199999999999E-2</c:v>
                </c:pt>
                <c:pt idx="1135">
                  <c:v>3.0778099999999999E-2</c:v>
                </c:pt>
                <c:pt idx="1136">
                  <c:v>3.1823700000000003E-2</c:v>
                </c:pt>
                <c:pt idx="1137">
                  <c:v>3.0807499999999998E-2</c:v>
                </c:pt>
                <c:pt idx="1138">
                  <c:v>3.0200000000000001E-2</c:v>
                </c:pt>
                <c:pt idx="1139">
                  <c:v>3.0348700000000003E-2</c:v>
                </c:pt>
                <c:pt idx="1140">
                  <c:v>2.9116199999999998E-2</c:v>
                </c:pt>
                <c:pt idx="1141">
                  <c:v>2.9377499999999997E-2</c:v>
                </c:pt>
                <c:pt idx="1142">
                  <c:v>3.0418799999999999E-2</c:v>
                </c:pt>
                <c:pt idx="1143">
                  <c:v>3.0508999999999998E-2</c:v>
                </c:pt>
                <c:pt idx="1144">
                  <c:v>3.0147500000000001E-2</c:v>
                </c:pt>
                <c:pt idx="1145">
                  <c:v>3.0195600000000003E-2</c:v>
                </c:pt>
                <c:pt idx="1146">
                  <c:v>3.1291199999999998E-2</c:v>
                </c:pt>
                <c:pt idx="1147">
                  <c:v>3.2248399999999997E-2</c:v>
                </c:pt>
                <c:pt idx="1148">
                  <c:v>3.2960000000000003E-2</c:v>
                </c:pt>
                <c:pt idx="1149">
                  <c:v>3.2985E-2</c:v>
                </c:pt>
                <c:pt idx="1150">
                  <c:v>3.3143800000000001E-2</c:v>
                </c:pt>
                <c:pt idx="1151">
                  <c:v>3.3010000000000005E-2</c:v>
                </c:pt>
                <c:pt idx="1152">
                  <c:v>3.2237500000000002E-2</c:v>
                </c:pt>
                <c:pt idx="1153">
                  <c:v>3.2237500000000002E-2</c:v>
                </c:pt>
                <c:pt idx="1154">
                  <c:v>3.2673099999999997E-2</c:v>
                </c:pt>
                <c:pt idx="1155">
                  <c:v>3.2412499999999997E-2</c:v>
                </c:pt>
                <c:pt idx="1156">
                  <c:v>3.28156E-2</c:v>
                </c:pt>
                <c:pt idx="1157">
                  <c:v>3.2788200000000003E-2</c:v>
                </c:pt>
                <c:pt idx="1158">
                  <c:v>3.2897500000000003E-2</c:v>
                </c:pt>
                <c:pt idx="1159">
                  <c:v>3.3762500000000001E-2</c:v>
                </c:pt>
                <c:pt idx="1160">
                  <c:v>3.32362E-2</c:v>
                </c:pt>
                <c:pt idx="1161">
                  <c:v>3.3440600000000001E-2</c:v>
                </c:pt>
                <c:pt idx="1162">
                  <c:v>3.1911299999999997E-2</c:v>
                </c:pt>
                <c:pt idx="1163">
                  <c:v>3.0731900000000003E-2</c:v>
                </c:pt>
                <c:pt idx="1164">
                  <c:v>3.0533100000000001E-2</c:v>
                </c:pt>
                <c:pt idx="1165">
                  <c:v>3.0530000000000002E-2</c:v>
                </c:pt>
                <c:pt idx="1166">
                  <c:v>3.1199999999999999E-2</c:v>
                </c:pt>
                <c:pt idx="1167">
                  <c:v>3.1656299999999998E-2</c:v>
                </c:pt>
                <c:pt idx="1168">
                  <c:v>3.2104300000000002E-2</c:v>
                </c:pt>
                <c:pt idx="1169">
                  <c:v>3.2829999999999998E-2</c:v>
                </c:pt>
                <c:pt idx="1170">
                  <c:v>3.1949999999999999E-2</c:v>
                </c:pt>
                <c:pt idx="1171">
                  <c:v>3.1587499999999998E-2</c:v>
                </c:pt>
                <c:pt idx="1172">
                  <c:v>3.17075E-2</c:v>
                </c:pt>
                <c:pt idx="1173">
                  <c:v>3.2203799999999998E-2</c:v>
                </c:pt>
                <c:pt idx="1174">
                  <c:v>3.3461999999999999E-2</c:v>
                </c:pt>
                <c:pt idx="1175">
                  <c:v>3.5078100000000001E-2</c:v>
                </c:pt>
                <c:pt idx="1176">
                  <c:v>3.7361399999999996E-2</c:v>
                </c:pt>
                <c:pt idx="1177">
                  <c:v>3.7322500000000002E-2</c:v>
                </c:pt>
                <c:pt idx="1178">
                  <c:v>3.77194E-2</c:v>
                </c:pt>
                <c:pt idx="1179">
                  <c:v>3.6858700000000001E-2</c:v>
                </c:pt>
                <c:pt idx="1180">
                  <c:v>3.40296E-2</c:v>
                </c:pt>
                <c:pt idx="1181">
                  <c:v>3.4156599999999995E-2</c:v>
                </c:pt>
                <c:pt idx="1182">
                  <c:v>3.39753E-2</c:v>
                </c:pt>
                <c:pt idx="1183">
                  <c:v>3.2097500000000001E-2</c:v>
                </c:pt>
                <c:pt idx="1184">
                  <c:v>3.9147500000000002E-2</c:v>
                </c:pt>
                <c:pt idx="1185">
                  <c:v>4.1751799999999999E-2</c:v>
                </c:pt>
                <c:pt idx="1186">
                  <c:v>3.9311800000000001E-2</c:v>
                </c:pt>
                <c:pt idx="1187">
                  <c:v>3.7381299999999999E-2</c:v>
                </c:pt>
                <c:pt idx="1188">
                  <c:v>3.6870299999999995E-2</c:v>
                </c:pt>
                <c:pt idx="1189">
                  <c:v>3.4703100000000001E-2</c:v>
                </c:pt>
                <c:pt idx="1190">
                  <c:v>3.4732499999999999E-2</c:v>
                </c:pt>
                <c:pt idx="1191">
                  <c:v>3.5530599999999996E-2</c:v>
                </c:pt>
                <c:pt idx="1192">
                  <c:v>3.653E-2</c:v>
                </c:pt>
                <c:pt idx="1193">
                  <c:v>3.6597500000000005E-2</c:v>
                </c:pt>
                <c:pt idx="1194">
                  <c:v>3.3939999999999998E-2</c:v>
                </c:pt>
                <c:pt idx="1195">
                  <c:v>3.3316899999999997E-2</c:v>
                </c:pt>
                <c:pt idx="1196">
                  <c:v>3.2141199999999995E-2</c:v>
                </c:pt>
                <c:pt idx="1197">
                  <c:v>3.2599000000000003E-2</c:v>
                </c:pt>
                <c:pt idx="1198">
                  <c:v>3.1794299999999998E-2</c:v>
                </c:pt>
                <c:pt idx="1199">
                  <c:v>3.2587499999999998E-2</c:v>
                </c:pt>
                <c:pt idx="1200">
                  <c:v>3.2625000000000001E-2</c:v>
                </c:pt>
                <c:pt idx="1201">
                  <c:v>3.29406E-2</c:v>
                </c:pt>
                <c:pt idx="1202">
                  <c:v>3.2074999999999999E-2</c:v>
                </c:pt>
                <c:pt idx="1203">
                  <c:v>3.1346899999999997E-2</c:v>
                </c:pt>
                <c:pt idx="1204">
                  <c:v>3.1693800000000001E-2</c:v>
                </c:pt>
                <c:pt idx="1205">
                  <c:v>3.2030000000000003E-2</c:v>
                </c:pt>
                <c:pt idx="1206">
                  <c:v>3.1987500000000002E-2</c:v>
                </c:pt>
                <c:pt idx="1207">
                  <c:v>3.19406E-2</c:v>
                </c:pt>
                <c:pt idx="1208">
                  <c:v>3.2356900000000001E-2</c:v>
                </c:pt>
                <c:pt idx="1209">
                  <c:v>3.1693800000000001E-2</c:v>
                </c:pt>
                <c:pt idx="1210">
                  <c:v>3.2319400000000005E-2</c:v>
                </c:pt>
                <c:pt idx="1211">
                  <c:v>3.31375E-2</c:v>
                </c:pt>
                <c:pt idx="1212">
                  <c:v>3.2881400000000005E-2</c:v>
                </c:pt>
                <c:pt idx="1213">
                  <c:v>3.2238799999999998E-2</c:v>
                </c:pt>
                <c:pt idx="1214">
                  <c:v>3.1480000000000001E-2</c:v>
                </c:pt>
                <c:pt idx="1215">
                  <c:v>3.09065E-2</c:v>
                </c:pt>
                <c:pt idx="1216">
                  <c:v>3.04719E-2</c:v>
                </c:pt>
                <c:pt idx="1217">
                  <c:v>3.12787E-2</c:v>
                </c:pt>
                <c:pt idx="1218">
                  <c:v>3.0985599999999999E-2</c:v>
                </c:pt>
                <c:pt idx="1219">
                  <c:v>3.0806299999999998E-2</c:v>
                </c:pt>
                <c:pt idx="1220">
                  <c:v>3.0356299999999999E-2</c:v>
                </c:pt>
                <c:pt idx="1221">
                  <c:v>3.04969E-2</c:v>
                </c:pt>
                <c:pt idx="1222">
                  <c:v>3.1225799999999998E-2</c:v>
                </c:pt>
                <c:pt idx="1223">
                  <c:v>3.0753800000000001E-2</c:v>
                </c:pt>
                <c:pt idx="1224">
                  <c:v>3.1093799999999998E-2</c:v>
                </c:pt>
                <c:pt idx="1225">
                  <c:v>3.1604399999999998E-2</c:v>
                </c:pt>
                <c:pt idx="1226">
                  <c:v>3.1094299999999998E-2</c:v>
                </c:pt>
                <c:pt idx="1227">
                  <c:v>3.0707799999999997E-2</c:v>
                </c:pt>
                <c:pt idx="1228">
                  <c:v>3.09438E-2</c:v>
                </c:pt>
                <c:pt idx="1229">
                  <c:v>3.0666899999999997E-2</c:v>
                </c:pt>
                <c:pt idx="1230">
                  <c:v>3.06938E-2</c:v>
                </c:pt>
                <c:pt idx="1231">
                  <c:v>3.11156E-2</c:v>
                </c:pt>
                <c:pt idx="1232">
                  <c:v>3.1355000000000001E-2</c:v>
                </c:pt>
                <c:pt idx="1233">
                  <c:v>3.0986200000000002E-2</c:v>
                </c:pt>
                <c:pt idx="1234">
                  <c:v>3.09094E-2</c:v>
                </c:pt>
                <c:pt idx="1235">
                  <c:v>3.0743200000000002E-2</c:v>
                </c:pt>
                <c:pt idx="1236">
                  <c:v>3.05875E-2</c:v>
                </c:pt>
                <c:pt idx="1237">
                  <c:v>3.04438E-2</c:v>
                </c:pt>
                <c:pt idx="1238">
                  <c:v>3.1828800000000004E-2</c:v>
                </c:pt>
                <c:pt idx="1239">
                  <c:v>3.2575699999999999E-2</c:v>
                </c:pt>
                <c:pt idx="1240">
                  <c:v>3.3454299999999999E-2</c:v>
                </c:pt>
                <c:pt idx="1241">
                  <c:v>3.3023700000000003E-2</c:v>
                </c:pt>
                <c:pt idx="1242">
                  <c:v>3.3261900000000004E-2</c:v>
                </c:pt>
                <c:pt idx="1243">
                  <c:v>3.3632299999999997E-2</c:v>
                </c:pt>
                <c:pt idx="1244">
                  <c:v>3.24932E-2</c:v>
                </c:pt>
                <c:pt idx="1245">
                  <c:v>3.4204000000000005E-2</c:v>
                </c:pt>
                <c:pt idx="1246">
                  <c:v>3.4125000000000003E-2</c:v>
                </c:pt>
                <c:pt idx="1247">
                  <c:v>3.2687500000000001E-2</c:v>
                </c:pt>
                <c:pt idx="1248">
                  <c:v>3.2504999999999999E-2</c:v>
                </c:pt>
                <c:pt idx="1249">
                  <c:v>3.3284399999999999E-2</c:v>
                </c:pt>
                <c:pt idx="1250">
                  <c:v>3.3653099999999998E-2</c:v>
                </c:pt>
                <c:pt idx="1251">
                  <c:v>3.3559399999999996E-2</c:v>
                </c:pt>
                <c:pt idx="1252">
                  <c:v>3.31773E-2</c:v>
                </c:pt>
                <c:pt idx="1253">
                  <c:v>3.2968799999999999E-2</c:v>
                </c:pt>
                <c:pt idx="1254">
                  <c:v>3.3530000000000004E-2</c:v>
                </c:pt>
                <c:pt idx="1255">
                  <c:v>3.3492800000000003E-2</c:v>
                </c:pt>
                <c:pt idx="1256">
                  <c:v>3.3186199999999999E-2</c:v>
                </c:pt>
                <c:pt idx="1257">
                  <c:v>3.32188E-2</c:v>
                </c:pt>
                <c:pt idx="1258">
                  <c:v>3.3319299999999996E-2</c:v>
                </c:pt>
                <c:pt idx="1259">
                  <c:v>3.3064499999999997E-2</c:v>
                </c:pt>
                <c:pt idx="1260">
                  <c:v>3.3476300000000001E-2</c:v>
                </c:pt>
                <c:pt idx="1261">
                  <c:v>3.3568799999999996E-2</c:v>
                </c:pt>
                <c:pt idx="1262">
                  <c:v>3.3701799999999997E-2</c:v>
                </c:pt>
                <c:pt idx="1263">
                  <c:v>3.33443E-2</c:v>
                </c:pt>
                <c:pt idx="1264">
                  <c:v>3.35342E-2</c:v>
                </c:pt>
                <c:pt idx="1265">
                  <c:v>3.3044400000000002E-2</c:v>
                </c:pt>
                <c:pt idx="1266">
                  <c:v>3.22063E-2</c:v>
                </c:pt>
                <c:pt idx="1267">
                  <c:v>3.1966300000000003E-2</c:v>
                </c:pt>
                <c:pt idx="1268">
                  <c:v>3.1909399999999997E-2</c:v>
                </c:pt>
                <c:pt idx="1269">
                  <c:v>3.1672199999999998E-2</c:v>
                </c:pt>
                <c:pt idx="1270">
                  <c:v>3.2053999999999999E-2</c:v>
                </c:pt>
                <c:pt idx="1271">
                  <c:v>3.2144400000000004E-2</c:v>
                </c:pt>
                <c:pt idx="1272">
                  <c:v>3.2575300000000001E-2</c:v>
                </c:pt>
                <c:pt idx="1273">
                  <c:v>3.2909399999999998E-2</c:v>
                </c:pt>
                <c:pt idx="1274">
                  <c:v>3.2965599999999998E-2</c:v>
                </c:pt>
                <c:pt idx="1275">
                  <c:v>3.36066E-2</c:v>
                </c:pt>
                <c:pt idx="1276">
                  <c:v>3.3866199999999999E-2</c:v>
                </c:pt>
                <c:pt idx="1277">
                  <c:v>3.3550000000000003E-2</c:v>
                </c:pt>
                <c:pt idx="1278">
                  <c:v>3.3898700000000004E-2</c:v>
                </c:pt>
                <c:pt idx="1279">
                  <c:v>3.2603399999999998E-2</c:v>
                </c:pt>
                <c:pt idx="1280">
                  <c:v>3.25195E-2</c:v>
                </c:pt>
                <c:pt idx="1281">
                  <c:v>3.2695000000000002E-2</c:v>
                </c:pt>
                <c:pt idx="1282">
                  <c:v>3.3648700000000004E-2</c:v>
                </c:pt>
                <c:pt idx="1283">
                  <c:v>3.4944999999999997E-2</c:v>
                </c:pt>
                <c:pt idx="1284">
                  <c:v>3.4903199999999995E-2</c:v>
                </c:pt>
                <c:pt idx="1285">
                  <c:v>3.3990800000000002E-2</c:v>
                </c:pt>
                <c:pt idx="1286">
                  <c:v>3.4422500000000002E-2</c:v>
                </c:pt>
                <c:pt idx="1287">
                  <c:v>3.4213199999999999E-2</c:v>
                </c:pt>
                <c:pt idx="1288">
                  <c:v>3.4880000000000001E-2</c:v>
                </c:pt>
                <c:pt idx="1289">
                  <c:v>3.4428100000000003E-2</c:v>
                </c:pt>
                <c:pt idx="1290">
                  <c:v>3.4034399999999999E-2</c:v>
                </c:pt>
                <c:pt idx="1291">
                  <c:v>3.4584400000000001E-2</c:v>
                </c:pt>
                <c:pt idx="1292">
                  <c:v>3.4067399999999998E-2</c:v>
                </c:pt>
                <c:pt idx="1293">
                  <c:v>3.4028699999999995E-2</c:v>
                </c:pt>
                <c:pt idx="1294">
                  <c:v>3.4223200000000002E-2</c:v>
                </c:pt>
                <c:pt idx="1295">
                  <c:v>3.3916200000000001E-2</c:v>
                </c:pt>
                <c:pt idx="1296">
                  <c:v>3.3856299999999999E-2</c:v>
                </c:pt>
                <c:pt idx="1297">
                  <c:v>3.3853100000000004E-2</c:v>
                </c:pt>
                <c:pt idx="1298">
                  <c:v>3.3182400000000001E-2</c:v>
                </c:pt>
                <c:pt idx="1299">
                  <c:v>3.2657499999999999E-2</c:v>
                </c:pt>
                <c:pt idx="1300">
                  <c:v>3.1500199999999999E-2</c:v>
                </c:pt>
                <c:pt idx="1301">
                  <c:v>3.15263E-2</c:v>
                </c:pt>
                <c:pt idx="1302">
                  <c:v>3.1560000000000005E-2</c:v>
                </c:pt>
                <c:pt idx="1303">
                  <c:v>3.0737400000000002E-2</c:v>
                </c:pt>
                <c:pt idx="1304">
                  <c:v>3.0196199999999999E-2</c:v>
                </c:pt>
                <c:pt idx="1305">
                  <c:v>2.94781E-2</c:v>
                </c:pt>
                <c:pt idx="1306">
                  <c:v>2.9467500000000001E-2</c:v>
                </c:pt>
                <c:pt idx="1307">
                  <c:v>2.9427499999999999E-2</c:v>
                </c:pt>
                <c:pt idx="1308">
                  <c:v>2.9215600000000001E-2</c:v>
                </c:pt>
                <c:pt idx="1309">
                  <c:v>2.8987499999999999E-2</c:v>
                </c:pt>
                <c:pt idx="1310">
                  <c:v>2.8685000000000002E-2</c:v>
                </c:pt>
                <c:pt idx="1311">
                  <c:v>2.8436900000000005E-2</c:v>
                </c:pt>
                <c:pt idx="1312">
                  <c:v>2.8526799999999998E-2</c:v>
                </c:pt>
                <c:pt idx="1313">
                  <c:v>2.8573200000000003E-2</c:v>
                </c:pt>
                <c:pt idx="1314">
                  <c:v>2.8919999999999998E-2</c:v>
                </c:pt>
                <c:pt idx="1315">
                  <c:v>2.9208100000000001E-2</c:v>
                </c:pt>
                <c:pt idx="1316">
                  <c:v>2.8783199999999998E-2</c:v>
                </c:pt>
                <c:pt idx="1317">
                  <c:v>2.8010700000000003E-2</c:v>
                </c:pt>
                <c:pt idx="1318">
                  <c:v>2.8120900000000001E-2</c:v>
                </c:pt>
                <c:pt idx="1319">
                  <c:v>2.8626299999999997E-2</c:v>
                </c:pt>
                <c:pt idx="1320">
                  <c:v>2.8699300000000001E-2</c:v>
                </c:pt>
                <c:pt idx="1321">
                  <c:v>2.9040300000000002E-2</c:v>
                </c:pt>
                <c:pt idx="1322">
                  <c:v>2.8976100000000001E-2</c:v>
                </c:pt>
                <c:pt idx="1323">
                  <c:v>2.9006299999999999E-2</c:v>
                </c:pt>
                <c:pt idx="1324">
                  <c:v>2.9384399999999998E-2</c:v>
                </c:pt>
                <c:pt idx="1325">
                  <c:v>2.86894E-2</c:v>
                </c:pt>
                <c:pt idx="1326">
                  <c:v>2.90212E-2</c:v>
                </c:pt>
                <c:pt idx="1327">
                  <c:v>2.9127499999999997E-2</c:v>
                </c:pt>
                <c:pt idx="1328">
                  <c:v>2.8867500000000001E-2</c:v>
                </c:pt>
                <c:pt idx="1329">
                  <c:v>2.8629199999999997E-2</c:v>
                </c:pt>
                <c:pt idx="1330">
                  <c:v>2.8508699999999998E-2</c:v>
                </c:pt>
                <c:pt idx="1331">
                  <c:v>2.9304300000000002E-2</c:v>
                </c:pt>
                <c:pt idx="1332">
                  <c:v>2.8922800000000002E-2</c:v>
                </c:pt>
                <c:pt idx="1333">
                  <c:v>2.8596199999999999E-2</c:v>
                </c:pt>
                <c:pt idx="1334">
                  <c:v>2.9010899999999999E-2</c:v>
                </c:pt>
                <c:pt idx="1335">
                  <c:v>2.9142000000000001E-2</c:v>
                </c:pt>
                <c:pt idx="1336">
                  <c:v>2.9908999999999998E-2</c:v>
                </c:pt>
                <c:pt idx="1337">
                  <c:v>3.0089999999999999E-2</c:v>
                </c:pt>
                <c:pt idx="1338">
                  <c:v>3.0206299999999998E-2</c:v>
                </c:pt>
                <c:pt idx="1339">
                  <c:v>2.9606799999999999E-2</c:v>
                </c:pt>
                <c:pt idx="1340">
                  <c:v>2.9130300000000001E-2</c:v>
                </c:pt>
                <c:pt idx="1341">
                  <c:v>3.0065600000000001E-2</c:v>
                </c:pt>
                <c:pt idx="1342">
                  <c:v>3.0393200000000002E-2</c:v>
                </c:pt>
                <c:pt idx="1343">
                  <c:v>3.0346699999999997E-2</c:v>
                </c:pt>
                <c:pt idx="1344">
                  <c:v>2.9920100000000002E-2</c:v>
                </c:pt>
                <c:pt idx="1345">
                  <c:v>3.01125E-2</c:v>
                </c:pt>
                <c:pt idx="1346">
                  <c:v>2.9528100000000002E-2</c:v>
                </c:pt>
                <c:pt idx="1347">
                  <c:v>2.9376299999999998E-2</c:v>
                </c:pt>
                <c:pt idx="1348">
                  <c:v>2.9010000000000001E-2</c:v>
                </c:pt>
                <c:pt idx="1349">
                  <c:v>2.9421300000000001E-2</c:v>
                </c:pt>
                <c:pt idx="1350">
                  <c:v>2.9794400000000002E-2</c:v>
                </c:pt>
                <c:pt idx="1351">
                  <c:v>2.9690600000000001E-2</c:v>
                </c:pt>
                <c:pt idx="1352">
                  <c:v>2.9627499999999998E-2</c:v>
                </c:pt>
                <c:pt idx="1353">
                  <c:v>2.9471899999999999E-2</c:v>
                </c:pt>
                <c:pt idx="1354">
                  <c:v>2.9373200000000002E-2</c:v>
                </c:pt>
                <c:pt idx="1355">
                  <c:v>2.96219E-2</c:v>
                </c:pt>
                <c:pt idx="1356">
                  <c:v>2.9482499999999998E-2</c:v>
                </c:pt>
                <c:pt idx="1357">
                  <c:v>2.9139399999999999E-2</c:v>
                </c:pt>
                <c:pt idx="1358">
                  <c:v>2.8213799999999997E-2</c:v>
                </c:pt>
                <c:pt idx="1359">
                  <c:v>2.7654500000000002E-2</c:v>
                </c:pt>
                <c:pt idx="1360">
                  <c:v>2.7413799999999999E-2</c:v>
                </c:pt>
                <c:pt idx="1361">
                  <c:v>2.7901799999999997E-2</c:v>
                </c:pt>
                <c:pt idx="1362">
                  <c:v>2.8104399999999998E-2</c:v>
                </c:pt>
                <c:pt idx="1363">
                  <c:v>2.8491300000000001E-2</c:v>
                </c:pt>
                <c:pt idx="1364">
                  <c:v>2.8365600000000001E-2</c:v>
                </c:pt>
                <c:pt idx="1365">
                  <c:v>2.8383800000000001E-2</c:v>
                </c:pt>
                <c:pt idx="1366">
                  <c:v>2.8731299999999998E-2</c:v>
                </c:pt>
                <c:pt idx="1367">
                  <c:v>2.9050599999999996E-2</c:v>
                </c:pt>
                <c:pt idx="1368">
                  <c:v>2.84569E-2</c:v>
                </c:pt>
                <c:pt idx="1369">
                  <c:v>2.7749200000000002E-2</c:v>
                </c:pt>
                <c:pt idx="1370">
                  <c:v>2.7521300000000002E-2</c:v>
                </c:pt>
                <c:pt idx="1371">
                  <c:v>2.9575000000000001E-2</c:v>
                </c:pt>
                <c:pt idx="1372">
                  <c:v>2.9550999999999997E-2</c:v>
                </c:pt>
                <c:pt idx="1373">
                  <c:v>2.9953699999999996E-2</c:v>
                </c:pt>
                <c:pt idx="1374">
                  <c:v>2.9378100000000001E-2</c:v>
                </c:pt>
                <c:pt idx="1375">
                  <c:v>2.9147500000000003E-2</c:v>
                </c:pt>
                <c:pt idx="1376">
                  <c:v>2.9402999999999999E-2</c:v>
                </c:pt>
                <c:pt idx="1377">
                  <c:v>2.8913099999999997E-2</c:v>
                </c:pt>
                <c:pt idx="1378">
                  <c:v>2.9235000000000001E-2</c:v>
                </c:pt>
                <c:pt idx="1379">
                  <c:v>2.9043099999999999E-2</c:v>
                </c:pt>
                <c:pt idx="1380">
                  <c:v>2.8998700000000002E-2</c:v>
                </c:pt>
                <c:pt idx="1381">
                  <c:v>2.9377499999999997E-2</c:v>
                </c:pt>
                <c:pt idx="1382">
                  <c:v>2.9078099999999999E-2</c:v>
                </c:pt>
                <c:pt idx="1383">
                  <c:v>2.8971199999999999E-2</c:v>
                </c:pt>
                <c:pt idx="1384">
                  <c:v>2.8469400000000002E-2</c:v>
                </c:pt>
                <c:pt idx="1385">
                  <c:v>2.83582E-2</c:v>
                </c:pt>
                <c:pt idx="1386">
                  <c:v>2.9027499999999998E-2</c:v>
                </c:pt>
                <c:pt idx="1387">
                  <c:v>2.9327499999999999E-2</c:v>
                </c:pt>
                <c:pt idx="1388">
                  <c:v>2.95681E-2</c:v>
                </c:pt>
                <c:pt idx="1389">
                  <c:v>2.9381900000000002E-2</c:v>
                </c:pt>
                <c:pt idx="1390">
                  <c:v>2.99712E-2</c:v>
                </c:pt>
                <c:pt idx="1391">
                  <c:v>2.9476299999999997E-2</c:v>
                </c:pt>
                <c:pt idx="1392">
                  <c:v>2.9151299999999998E-2</c:v>
                </c:pt>
                <c:pt idx="1393">
                  <c:v>2.9152499999999998E-2</c:v>
                </c:pt>
                <c:pt idx="1394">
                  <c:v>2.7233100000000003E-2</c:v>
                </c:pt>
                <c:pt idx="1395">
                  <c:v>2.6616899999999999E-2</c:v>
                </c:pt>
                <c:pt idx="1396">
                  <c:v>2.6930599999999999E-2</c:v>
                </c:pt>
                <c:pt idx="1397">
                  <c:v>2.6855700000000003E-2</c:v>
                </c:pt>
                <c:pt idx="1398">
                  <c:v>2.6566800000000002E-2</c:v>
                </c:pt>
                <c:pt idx="1399">
                  <c:v>2.60325E-2</c:v>
                </c:pt>
                <c:pt idx="1400">
                  <c:v>2.58712E-2</c:v>
                </c:pt>
                <c:pt idx="1401">
                  <c:v>2.5765100000000003E-2</c:v>
                </c:pt>
                <c:pt idx="1402">
                  <c:v>2.5551899999999999E-2</c:v>
                </c:pt>
                <c:pt idx="1403">
                  <c:v>2.5551600000000001E-2</c:v>
                </c:pt>
                <c:pt idx="1404">
                  <c:v>2.5306499999999999E-2</c:v>
                </c:pt>
                <c:pt idx="1405">
                  <c:v>2.5238699999999999E-2</c:v>
                </c:pt>
                <c:pt idx="1406">
                  <c:v>2.55254E-2</c:v>
                </c:pt>
                <c:pt idx="1407">
                  <c:v>2.5700500000000001E-2</c:v>
                </c:pt>
                <c:pt idx="1408">
                  <c:v>2.5259399999999998E-2</c:v>
                </c:pt>
                <c:pt idx="1409">
                  <c:v>2.4863200000000002E-2</c:v>
                </c:pt>
                <c:pt idx="1410">
                  <c:v>2.55125E-2</c:v>
                </c:pt>
                <c:pt idx="1411">
                  <c:v>2.5936200000000003E-2</c:v>
                </c:pt>
                <c:pt idx="1412">
                  <c:v>2.52625E-2</c:v>
                </c:pt>
                <c:pt idx="1413">
                  <c:v>2.52415E-2</c:v>
                </c:pt>
                <c:pt idx="1414">
                  <c:v>2.5146000000000002E-2</c:v>
                </c:pt>
                <c:pt idx="1415">
                  <c:v>2.52813E-2</c:v>
                </c:pt>
                <c:pt idx="1416">
                  <c:v>2.48788E-2</c:v>
                </c:pt>
                <c:pt idx="1417">
                  <c:v>2.4934499999999998E-2</c:v>
                </c:pt>
                <c:pt idx="1418">
                  <c:v>2.5206299999999997E-2</c:v>
                </c:pt>
                <c:pt idx="1419">
                  <c:v>2.5319300000000003E-2</c:v>
                </c:pt>
                <c:pt idx="1420">
                  <c:v>2.49932E-2</c:v>
                </c:pt>
                <c:pt idx="1421">
                  <c:v>2.4810700000000002E-2</c:v>
                </c:pt>
                <c:pt idx="1422">
                  <c:v>2.4874500000000001E-2</c:v>
                </c:pt>
                <c:pt idx="1423">
                  <c:v>2.4899999999999999E-2</c:v>
                </c:pt>
                <c:pt idx="1424">
                  <c:v>2.4883099999999998E-2</c:v>
                </c:pt>
                <c:pt idx="1425">
                  <c:v>2.45113E-2</c:v>
                </c:pt>
                <c:pt idx="1426">
                  <c:v>2.4063299999999999E-2</c:v>
                </c:pt>
                <c:pt idx="1427">
                  <c:v>2.40281E-2</c:v>
                </c:pt>
                <c:pt idx="1428">
                  <c:v>2.3626299999999999E-2</c:v>
                </c:pt>
                <c:pt idx="1429">
                  <c:v>2.3552500000000001E-2</c:v>
                </c:pt>
                <c:pt idx="1430">
                  <c:v>2.38132E-2</c:v>
                </c:pt>
                <c:pt idx="1431">
                  <c:v>2.3799399999999998E-2</c:v>
                </c:pt>
                <c:pt idx="1432">
                  <c:v>2.3114300000000001E-2</c:v>
                </c:pt>
                <c:pt idx="1433">
                  <c:v>2.3199299999999999E-2</c:v>
                </c:pt>
                <c:pt idx="1434">
                  <c:v>2.3288200000000002E-2</c:v>
                </c:pt>
                <c:pt idx="1435">
                  <c:v>2.3425700000000001E-2</c:v>
                </c:pt>
                <c:pt idx="1436">
                  <c:v>2.3371900000000001E-2</c:v>
                </c:pt>
                <c:pt idx="1437">
                  <c:v>2.3235599999999999E-2</c:v>
                </c:pt>
                <c:pt idx="1438">
                  <c:v>2.3789400000000002E-2</c:v>
                </c:pt>
                <c:pt idx="1439">
                  <c:v>2.3711699999999999E-2</c:v>
                </c:pt>
                <c:pt idx="1440">
                  <c:v>2.4613200000000002E-2</c:v>
                </c:pt>
                <c:pt idx="1441">
                  <c:v>2.47456E-2</c:v>
                </c:pt>
                <c:pt idx="1442">
                  <c:v>2.44768E-2</c:v>
                </c:pt>
                <c:pt idx="1443">
                  <c:v>2.4638300000000002E-2</c:v>
                </c:pt>
                <c:pt idx="1444">
                  <c:v>2.4678800000000001E-2</c:v>
                </c:pt>
                <c:pt idx="1445">
                  <c:v>2.53835E-2</c:v>
                </c:pt>
                <c:pt idx="1446">
                  <c:v>2.5757499999999999E-2</c:v>
                </c:pt>
                <c:pt idx="1447">
                  <c:v>2.5344999999999999E-2</c:v>
                </c:pt>
                <c:pt idx="1448">
                  <c:v>2.5378100000000001E-2</c:v>
                </c:pt>
                <c:pt idx="1449">
                  <c:v>2.4669999999999997E-2</c:v>
                </c:pt>
                <c:pt idx="1450">
                  <c:v>2.4321199999999998E-2</c:v>
                </c:pt>
                <c:pt idx="1451">
                  <c:v>2.4465600000000001E-2</c:v>
                </c:pt>
                <c:pt idx="1452">
                  <c:v>2.3841900000000003E-2</c:v>
                </c:pt>
                <c:pt idx="1453">
                  <c:v>2.3653800000000003E-2</c:v>
                </c:pt>
                <c:pt idx="1454">
                  <c:v>2.34719E-2</c:v>
                </c:pt>
                <c:pt idx="1455">
                  <c:v>2.35106E-2</c:v>
                </c:pt>
                <c:pt idx="1456">
                  <c:v>2.35788E-2</c:v>
                </c:pt>
                <c:pt idx="1457">
                  <c:v>2.3811300000000001E-2</c:v>
                </c:pt>
                <c:pt idx="1458">
                  <c:v>2.3558099999999998E-2</c:v>
                </c:pt>
                <c:pt idx="1459">
                  <c:v>2.3214500000000002E-2</c:v>
                </c:pt>
                <c:pt idx="1460">
                  <c:v>2.3056800000000002E-2</c:v>
                </c:pt>
                <c:pt idx="1461">
                  <c:v>2.332E-2</c:v>
                </c:pt>
                <c:pt idx="1462">
                  <c:v>2.3440599999999999E-2</c:v>
                </c:pt>
                <c:pt idx="1463">
                  <c:v>2.3474100000000001E-2</c:v>
                </c:pt>
                <c:pt idx="1464">
                  <c:v>2.3363100000000001E-2</c:v>
                </c:pt>
                <c:pt idx="1465">
                  <c:v>2.3307499999999998E-2</c:v>
                </c:pt>
                <c:pt idx="1466">
                  <c:v>2.3101199999999999E-2</c:v>
                </c:pt>
                <c:pt idx="1467">
                  <c:v>2.3199999999999998E-2</c:v>
                </c:pt>
                <c:pt idx="1468">
                  <c:v>2.3394999999999999E-2</c:v>
                </c:pt>
                <c:pt idx="1469">
                  <c:v>2.4015199999999997E-2</c:v>
                </c:pt>
                <c:pt idx="1470">
                  <c:v>2.4776800000000002E-2</c:v>
                </c:pt>
                <c:pt idx="1471">
                  <c:v>2.50066E-2</c:v>
                </c:pt>
                <c:pt idx="1472">
                  <c:v>2.4491300000000001E-2</c:v>
                </c:pt>
                <c:pt idx="1473">
                  <c:v>2.4444399999999998E-2</c:v>
                </c:pt>
                <c:pt idx="1474">
                  <c:v>2.4055699999999999E-2</c:v>
                </c:pt>
                <c:pt idx="1475">
                  <c:v>2.4539399999999999E-2</c:v>
                </c:pt>
                <c:pt idx="1476">
                  <c:v>2.4953099999999999E-2</c:v>
                </c:pt>
                <c:pt idx="1477">
                  <c:v>2.5062000000000001E-2</c:v>
                </c:pt>
                <c:pt idx="1478">
                  <c:v>2.4683799999999999E-2</c:v>
                </c:pt>
                <c:pt idx="1479">
                  <c:v>2.4827499999999999E-2</c:v>
                </c:pt>
                <c:pt idx="1480">
                  <c:v>2.4543199999999998E-2</c:v>
                </c:pt>
                <c:pt idx="1481">
                  <c:v>2.4236799999999999E-2</c:v>
                </c:pt>
                <c:pt idx="1482">
                  <c:v>2.4647499999999999E-2</c:v>
                </c:pt>
                <c:pt idx="1483">
                  <c:v>2.4271999999999998E-2</c:v>
                </c:pt>
                <c:pt idx="1484">
                  <c:v>2.36057E-2</c:v>
                </c:pt>
                <c:pt idx="1485">
                  <c:v>2.3364300000000001E-2</c:v>
                </c:pt>
                <c:pt idx="1486">
                  <c:v>2.37069E-2</c:v>
                </c:pt>
                <c:pt idx="1487">
                  <c:v>2.3740600000000001E-2</c:v>
                </c:pt>
                <c:pt idx="1488">
                  <c:v>2.3501899999999999E-2</c:v>
                </c:pt>
                <c:pt idx="1489">
                  <c:v>2.3282499999999998E-2</c:v>
                </c:pt>
                <c:pt idx="1490">
                  <c:v>2.3361799999999999E-2</c:v>
                </c:pt>
                <c:pt idx="1491">
                  <c:v>2.28025E-2</c:v>
                </c:pt>
                <c:pt idx="1492">
                  <c:v>2.27212E-2</c:v>
                </c:pt>
                <c:pt idx="1493">
                  <c:v>2.26289E-2</c:v>
                </c:pt>
                <c:pt idx="1494">
                  <c:v>2.2599999999999999E-2</c:v>
                </c:pt>
                <c:pt idx="1495">
                  <c:v>2.2472800000000001E-2</c:v>
                </c:pt>
                <c:pt idx="1496">
                  <c:v>2.2160699999999998E-2</c:v>
                </c:pt>
                <c:pt idx="1497">
                  <c:v>2.1893799999999998E-2</c:v>
                </c:pt>
                <c:pt idx="1498">
                  <c:v>2.5690899999999999E-2</c:v>
                </c:pt>
                <c:pt idx="1499">
                  <c:v>2.5411099999999999E-2</c:v>
                </c:pt>
                <c:pt idx="1500">
                  <c:v>2.5861000000000002E-2</c:v>
                </c:pt>
                <c:pt idx="1501">
                  <c:v>2.6051299999999996E-2</c:v>
                </c:pt>
                <c:pt idx="1502">
                  <c:v>2.5658800000000002E-2</c:v>
                </c:pt>
                <c:pt idx="1503">
                  <c:v>2.5439699999999999E-2</c:v>
                </c:pt>
                <c:pt idx="1504">
                  <c:v>2.5553299999999998E-2</c:v>
                </c:pt>
                <c:pt idx="1505">
                  <c:v>2.52719E-2</c:v>
                </c:pt>
                <c:pt idx="1506">
                  <c:v>2.4927500000000002E-2</c:v>
                </c:pt>
                <c:pt idx="1507">
                  <c:v>2.4755000000000003E-2</c:v>
                </c:pt>
                <c:pt idx="1508">
                  <c:v>2.4816900000000003E-2</c:v>
                </c:pt>
                <c:pt idx="1509">
                  <c:v>2.44038E-2</c:v>
                </c:pt>
                <c:pt idx="1510">
                  <c:v>2.4777500000000001E-2</c:v>
                </c:pt>
                <c:pt idx="1511">
                  <c:v>2.48262E-2</c:v>
                </c:pt>
                <c:pt idx="1512">
                  <c:v>2.4529499999999999E-2</c:v>
                </c:pt>
                <c:pt idx="1513">
                  <c:v>2.41969E-2</c:v>
                </c:pt>
                <c:pt idx="1514">
                  <c:v>2.45889E-2</c:v>
                </c:pt>
                <c:pt idx="1515">
                  <c:v>2.4307200000000001E-2</c:v>
                </c:pt>
                <c:pt idx="1516">
                  <c:v>2.42244E-2</c:v>
                </c:pt>
                <c:pt idx="1517">
                  <c:v>2.41631E-2</c:v>
                </c:pt>
                <c:pt idx="1518">
                  <c:v>2.4321499999999999E-2</c:v>
                </c:pt>
                <c:pt idx="1519">
                  <c:v>2.4601499999999998E-2</c:v>
                </c:pt>
                <c:pt idx="1520">
                  <c:v>2.4248800000000001E-2</c:v>
                </c:pt>
                <c:pt idx="1521">
                  <c:v>2.3833899999999998E-2</c:v>
                </c:pt>
                <c:pt idx="1522">
                  <c:v>2.3829800000000002E-2</c:v>
                </c:pt>
                <c:pt idx="1523">
                  <c:v>2.4143999999999999E-2</c:v>
                </c:pt>
                <c:pt idx="1524">
                  <c:v>2.3696999999999999E-2</c:v>
                </c:pt>
                <c:pt idx="1525">
                  <c:v>2.3218799999999998E-2</c:v>
                </c:pt>
                <c:pt idx="1526">
                  <c:v>2.2823199999999998E-2</c:v>
                </c:pt>
                <c:pt idx="1527">
                  <c:v>2.2484000000000001E-2</c:v>
                </c:pt>
                <c:pt idx="1528">
                  <c:v>2.2377500000000002E-2</c:v>
                </c:pt>
                <c:pt idx="1529">
                  <c:v>2.2474500000000001E-2</c:v>
                </c:pt>
                <c:pt idx="1530">
                  <c:v>2.2297999999999998E-2</c:v>
                </c:pt>
                <c:pt idx="1531">
                  <c:v>2.2356999999999998E-2</c:v>
                </c:pt>
                <c:pt idx="1532">
                  <c:v>2.28954E-2</c:v>
                </c:pt>
                <c:pt idx="1533">
                  <c:v>2.34012E-2</c:v>
                </c:pt>
                <c:pt idx="1534">
                  <c:v>2.4318799999999998E-2</c:v>
                </c:pt>
                <c:pt idx="1535">
                  <c:v>2.44563E-2</c:v>
                </c:pt>
                <c:pt idx="1536">
                  <c:v>2.4413499999999998E-2</c:v>
                </c:pt>
                <c:pt idx="1537">
                  <c:v>2.4928499999999999E-2</c:v>
                </c:pt>
                <c:pt idx="1538">
                  <c:v>2.51568E-2</c:v>
                </c:pt>
                <c:pt idx="1539">
                  <c:v>2.4239400000000001E-2</c:v>
                </c:pt>
                <c:pt idx="1540">
                  <c:v>2.45095E-2</c:v>
                </c:pt>
                <c:pt idx="1541">
                  <c:v>2.43944E-2</c:v>
                </c:pt>
                <c:pt idx="1542">
                  <c:v>2.4018600000000001E-2</c:v>
                </c:pt>
                <c:pt idx="1543">
                  <c:v>2.3884499999999999E-2</c:v>
                </c:pt>
                <c:pt idx="1544">
                  <c:v>2.3837500000000001E-2</c:v>
                </c:pt>
                <c:pt idx="1545">
                  <c:v>2.3574700000000001E-2</c:v>
                </c:pt>
                <c:pt idx="1546">
                  <c:v>2.3836300000000001E-2</c:v>
                </c:pt>
                <c:pt idx="1547">
                  <c:v>2.33288E-2</c:v>
                </c:pt>
                <c:pt idx="1548">
                  <c:v>2.3126299999999999E-2</c:v>
                </c:pt>
                <c:pt idx="1549">
                  <c:v>2.3105299999999999E-2</c:v>
                </c:pt>
                <c:pt idx="1550">
                  <c:v>2.3245599999999998E-2</c:v>
                </c:pt>
                <c:pt idx="1551">
                  <c:v>2.2751300000000002E-2</c:v>
                </c:pt>
                <c:pt idx="1552">
                  <c:v>2.2821899999999999E-2</c:v>
                </c:pt>
                <c:pt idx="1553">
                  <c:v>2.35175E-2</c:v>
                </c:pt>
                <c:pt idx="1554">
                  <c:v>2.33831E-2</c:v>
                </c:pt>
                <c:pt idx="1555">
                  <c:v>2.3149300000000001E-2</c:v>
                </c:pt>
                <c:pt idx="1556">
                  <c:v>2.3198799999999999E-2</c:v>
                </c:pt>
                <c:pt idx="1557">
                  <c:v>2.3283699999999997E-2</c:v>
                </c:pt>
                <c:pt idx="1558">
                  <c:v>2.3365E-2</c:v>
                </c:pt>
                <c:pt idx="1559">
                  <c:v>2.3618E-2</c:v>
                </c:pt>
                <c:pt idx="1560">
                  <c:v>2.3798699999999999E-2</c:v>
                </c:pt>
                <c:pt idx="1561">
                  <c:v>2.342E-2</c:v>
                </c:pt>
                <c:pt idx="1562">
                  <c:v>2.3487500000000001E-2</c:v>
                </c:pt>
                <c:pt idx="1563">
                  <c:v>2.3403999999999998E-2</c:v>
                </c:pt>
                <c:pt idx="1564">
                  <c:v>2.3146899999999998E-2</c:v>
                </c:pt>
                <c:pt idx="1565">
                  <c:v>2.3120999999999999E-2</c:v>
                </c:pt>
                <c:pt idx="1566">
                  <c:v>2.2935000000000001E-2</c:v>
                </c:pt>
                <c:pt idx="1567">
                  <c:v>2.31262E-2</c:v>
                </c:pt>
                <c:pt idx="1568">
                  <c:v>2.3341300000000002E-2</c:v>
                </c:pt>
                <c:pt idx="1569">
                  <c:v>2.3394700000000001E-2</c:v>
                </c:pt>
                <c:pt idx="1570">
                  <c:v>2.2865E-2</c:v>
                </c:pt>
                <c:pt idx="1571">
                  <c:v>2.2401799999999999E-2</c:v>
                </c:pt>
                <c:pt idx="1572">
                  <c:v>2.21668E-2</c:v>
                </c:pt>
                <c:pt idx="1573">
                  <c:v>2.2606299999999999E-2</c:v>
                </c:pt>
                <c:pt idx="1574">
                  <c:v>2.2753499999999999E-2</c:v>
                </c:pt>
                <c:pt idx="1575">
                  <c:v>2.3032499999999997E-2</c:v>
                </c:pt>
                <c:pt idx="1576">
                  <c:v>2.2886199999999999E-2</c:v>
                </c:pt>
                <c:pt idx="1577">
                  <c:v>2.27913E-2</c:v>
                </c:pt>
                <c:pt idx="1578">
                  <c:v>2.3228800000000001E-2</c:v>
                </c:pt>
                <c:pt idx="1579">
                  <c:v>2.31232E-2</c:v>
                </c:pt>
                <c:pt idx="1580">
                  <c:v>2.32313E-2</c:v>
                </c:pt>
                <c:pt idx="1581">
                  <c:v>2.3518999999999998E-2</c:v>
                </c:pt>
                <c:pt idx="1582">
                  <c:v>2.3219999999999998E-2</c:v>
                </c:pt>
                <c:pt idx="1583">
                  <c:v>2.30023E-2</c:v>
                </c:pt>
                <c:pt idx="1584">
                  <c:v>2.28913E-2</c:v>
                </c:pt>
                <c:pt idx="1585">
                  <c:v>2.317E-2</c:v>
                </c:pt>
                <c:pt idx="1586">
                  <c:v>2.31881E-2</c:v>
                </c:pt>
                <c:pt idx="1587">
                  <c:v>2.30175E-2</c:v>
                </c:pt>
                <c:pt idx="1588">
                  <c:v>2.33901E-2</c:v>
                </c:pt>
                <c:pt idx="1589">
                  <c:v>2.3978800000000002E-2</c:v>
                </c:pt>
                <c:pt idx="1590">
                  <c:v>2.3801900000000001E-2</c:v>
                </c:pt>
                <c:pt idx="1591">
                  <c:v>2.3944999999999998E-2</c:v>
                </c:pt>
                <c:pt idx="1592">
                  <c:v>2.4907499999999999E-2</c:v>
                </c:pt>
                <c:pt idx="1593">
                  <c:v>2.5065899999999999E-2</c:v>
                </c:pt>
                <c:pt idx="1594">
                  <c:v>2.5515599999999999E-2</c:v>
                </c:pt>
                <c:pt idx="1595">
                  <c:v>2.5034999999999998E-2</c:v>
                </c:pt>
                <c:pt idx="1596">
                  <c:v>2.6457499999999998E-2</c:v>
                </c:pt>
                <c:pt idx="1597">
                  <c:v>2.7949999999999999E-2</c:v>
                </c:pt>
                <c:pt idx="1598">
                  <c:v>2.7063799999999999E-2</c:v>
                </c:pt>
                <c:pt idx="1599">
                  <c:v>2.8002499999999996E-2</c:v>
                </c:pt>
                <c:pt idx="1600">
                  <c:v>2.73844E-2</c:v>
                </c:pt>
                <c:pt idx="1601">
                  <c:v>2.6788799999999998E-2</c:v>
                </c:pt>
                <c:pt idx="1602">
                  <c:v>2.6057499999999997E-2</c:v>
                </c:pt>
                <c:pt idx="1603">
                  <c:v>2.6377999999999999E-2</c:v>
                </c:pt>
                <c:pt idx="1604">
                  <c:v>2.6664999999999998E-2</c:v>
                </c:pt>
                <c:pt idx="1605">
                  <c:v>2.6608800000000002E-2</c:v>
                </c:pt>
                <c:pt idx="1606">
                  <c:v>2.6947100000000002E-2</c:v>
                </c:pt>
                <c:pt idx="1607">
                  <c:v>2.7411200000000004E-2</c:v>
                </c:pt>
                <c:pt idx="1608">
                  <c:v>2.6236200000000001E-2</c:v>
                </c:pt>
                <c:pt idx="1609">
                  <c:v>2.6398200000000004E-2</c:v>
                </c:pt>
                <c:pt idx="1610">
                  <c:v>2.6441300000000001E-2</c:v>
                </c:pt>
                <c:pt idx="1611">
                  <c:v>2.6727499999999998E-2</c:v>
                </c:pt>
                <c:pt idx="1612">
                  <c:v>2.7333699999999999E-2</c:v>
                </c:pt>
                <c:pt idx="1613">
                  <c:v>2.68604E-2</c:v>
                </c:pt>
                <c:pt idx="1614">
                  <c:v>2.6200599999999998E-2</c:v>
                </c:pt>
                <c:pt idx="1615">
                  <c:v>2.6293599999999997E-2</c:v>
                </c:pt>
                <c:pt idx="1616">
                  <c:v>2.59822E-2</c:v>
                </c:pt>
                <c:pt idx="1617">
                  <c:v>2.53723E-2</c:v>
                </c:pt>
                <c:pt idx="1618">
                  <c:v>2.47525E-2</c:v>
                </c:pt>
                <c:pt idx="1619">
                  <c:v>2.5222999999999999E-2</c:v>
                </c:pt>
                <c:pt idx="1620">
                  <c:v>2.5610000000000001E-2</c:v>
                </c:pt>
                <c:pt idx="1621">
                  <c:v>2.5538100000000001E-2</c:v>
                </c:pt>
                <c:pt idx="1622">
                  <c:v>2.5112499999999999E-2</c:v>
                </c:pt>
                <c:pt idx="1623">
                  <c:v>2.5656099999999998E-2</c:v>
                </c:pt>
                <c:pt idx="1624">
                  <c:v>2.8527999999999998E-2</c:v>
                </c:pt>
                <c:pt idx="1625">
                  <c:v>2.82425E-2</c:v>
                </c:pt>
                <c:pt idx="1626">
                  <c:v>2.88823E-2</c:v>
                </c:pt>
                <c:pt idx="1627">
                  <c:v>2.9205599999999998E-2</c:v>
                </c:pt>
                <c:pt idx="1628">
                  <c:v>2.9352800000000002E-2</c:v>
                </c:pt>
                <c:pt idx="1629">
                  <c:v>2.8602499999999999E-2</c:v>
                </c:pt>
                <c:pt idx="1630">
                  <c:v>2.9123700000000002E-2</c:v>
                </c:pt>
                <c:pt idx="1631">
                  <c:v>2.83156E-2</c:v>
                </c:pt>
                <c:pt idx="1632">
                  <c:v>2.8875599999999998E-2</c:v>
                </c:pt>
                <c:pt idx="1633">
                  <c:v>2.9022500000000003E-2</c:v>
                </c:pt>
                <c:pt idx="1634">
                  <c:v>2.8292500000000002E-2</c:v>
                </c:pt>
                <c:pt idx="1635">
                  <c:v>2.8606299999999998E-2</c:v>
                </c:pt>
                <c:pt idx="1636">
                  <c:v>2.82981E-2</c:v>
                </c:pt>
                <c:pt idx="1637">
                  <c:v>2.8067500000000002E-2</c:v>
                </c:pt>
                <c:pt idx="1638">
                  <c:v>2.8392399999999998E-2</c:v>
                </c:pt>
                <c:pt idx="1639">
                  <c:v>2.7949000000000002E-2</c:v>
                </c:pt>
                <c:pt idx="1640">
                  <c:v>2.7553699999999997E-2</c:v>
                </c:pt>
                <c:pt idx="1641">
                  <c:v>2.7016199999999997E-2</c:v>
                </c:pt>
                <c:pt idx="1642">
                  <c:v>2.6846200000000001E-2</c:v>
                </c:pt>
                <c:pt idx="1643">
                  <c:v>2.7178399999999998E-2</c:v>
                </c:pt>
                <c:pt idx="1644">
                  <c:v>2.7553100000000001E-2</c:v>
                </c:pt>
                <c:pt idx="1645">
                  <c:v>2.7486200000000002E-2</c:v>
                </c:pt>
                <c:pt idx="1646">
                  <c:v>2.7511200000000003E-2</c:v>
                </c:pt>
                <c:pt idx="1647">
                  <c:v>2.7571499999999999E-2</c:v>
                </c:pt>
                <c:pt idx="1648">
                  <c:v>2.7891899999999997E-2</c:v>
                </c:pt>
                <c:pt idx="1649">
                  <c:v>2.7252499999999999E-2</c:v>
                </c:pt>
                <c:pt idx="1650">
                  <c:v>2.7139800000000002E-2</c:v>
                </c:pt>
                <c:pt idx="1651">
                  <c:v>2.7111799999999998E-2</c:v>
                </c:pt>
                <c:pt idx="1652">
                  <c:v>2.73925E-2</c:v>
                </c:pt>
                <c:pt idx="1653">
                  <c:v>2.7202300000000002E-2</c:v>
                </c:pt>
                <c:pt idx="1654">
                  <c:v>2.7529399999999999E-2</c:v>
                </c:pt>
                <c:pt idx="1655">
                  <c:v>2.7380700000000001E-2</c:v>
                </c:pt>
                <c:pt idx="1656">
                  <c:v>2.74281E-2</c:v>
                </c:pt>
                <c:pt idx="1657">
                  <c:v>2.7280599999999999E-2</c:v>
                </c:pt>
                <c:pt idx="1658">
                  <c:v>2.6724999999999999E-2</c:v>
                </c:pt>
                <c:pt idx="1659">
                  <c:v>2.6826299999999997E-2</c:v>
                </c:pt>
                <c:pt idx="1660">
                  <c:v>2.6788799999999998E-2</c:v>
                </c:pt>
                <c:pt idx="1661">
                  <c:v>2.7045E-2</c:v>
                </c:pt>
                <c:pt idx="1662">
                  <c:v>2.7446300000000003E-2</c:v>
                </c:pt>
                <c:pt idx="1663">
                  <c:v>2.7241699999999997E-2</c:v>
                </c:pt>
                <c:pt idx="1664">
                  <c:v>2.7637000000000002E-2</c:v>
                </c:pt>
                <c:pt idx="1665">
                  <c:v>2.8206700000000001E-2</c:v>
                </c:pt>
                <c:pt idx="1666">
                  <c:v>2.78383E-2</c:v>
                </c:pt>
                <c:pt idx="1667">
                  <c:v>2.8460000000000003E-2</c:v>
                </c:pt>
                <c:pt idx="1668">
                  <c:v>2.8812500000000001E-2</c:v>
                </c:pt>
                <c:pt idx="1669">
                  <c:v>2.9768799999999998E-2</c:v>
                </c:pt>
                <c:pt idx="1670">
                  <c:v>3.1830200000000003E-2</c:v>
                </c:pt>
                <c:pt idx="1671">
                  <c:v>3.0212700000000002E-2</c:v>
                </c:pt>
                <c:pt idx="1672">
                  <c:v>3.0576299999999997E-2</c:v>
                </c:pt>
                <c:pt idx="1673">
                  <c:v>2.93625E-2</c:v>
                </c:pt>
                <c:pt idx="1674">
                  <c:v>2.8820299999999997E-2</c:v>
                </c:pt>
                <c:pt idx="1675">
                  <c:v>2.9408800000000002E-2</c:v>
                </c:pt>
                <c:pt idx="1676">
                  <c:v>3.0024599999999999E-2</c:v>
                </c:pt>
                <c:pt idx="1677">
                  <c:v>3.0863799999999997E-2</c:v>
                </c:pt>
                <c:pt idx="1678">
                  <c:v>3.1316199999999995E-2</c:v>
                </c:pt>
                <c:pt idx="1679">
                  <c:v>2.9953300000000002E-2</c:v>
                </c:pt>
                <c:pt idx="1680">
                  <c:v>3.0641100000000001E-2</c:v>
                </c:pt>
                <c:pt idx="1681">
                  <c:v>2.9983800000000001E-2</c:v>
                </c:pt>
                <c:pt idx="1682">
                  <c:v>2.9023700000000003E-2</c:v>
                </c:pt>
                <c:pt idx="1683">
                  <c:v>2.9423700000000004E-2</c:v>
                </c:pt>
                <c:pt idx="1684">
                  <c:v>2.9801299999999999E-2</c:v>
                </c:pt>
                <c:pt idx="1685">
                  <c:v>3.0128800000000001E-2</c:v>
                </c:pt>
                <c:pt idx="1686">
                  <c:v>3.0081299999999998E-2</c:v>
                </c:pt>
                <c:pt idx="1687">
                  <c:v>3.0726799999999999E-2</c:v>
                </c:pt>
                <c:pt idx="1688">
                  <c:v>3.0491300000000002E-2</c:v>
                </c:pt>
                <c:pt idx="1689">
                  <c:v>3.1393799999999999E-2</c:v>
                </c:pt>
                <c:pt idx="1690">
                  <c:v>3.1736199999999999E-2</c:v>
                </c:pt>
                <c:pt idx="1691">
                  <c:v>3.1974200000000001E-2</c:v>
                </c:pt>
                <c:pt idx="1692">
                  <c:v>3.2833800000000003E-2</c:v>
                </c:pt>
                <c:pt idx="1693">
                  <c:v>3.1976299999999999E-2</c:v>
                </c:pt>
                <c:pt idx="1694">
                  <c:v>3.2735E-2</c:v>
                </c:pt>
                <c:pt idx="1695">
                  <c:v>3.1934400000000002E-2</c:v>
                </c:pt>
                <c:pt idx="1696">
                  <c:v>3.1518200000000003E-2</c:v>
                </c:pt>
                <c:pt idx="1697">
                  <c:v>3.1150599999999997E-2</c:v>
                </c:pt>
                <c:pt idx="1698">
                  <c:v>3.0513799999999997E-2</c:v>
                </c:pt>
                <c:pt idx="1699">
                  <c:v>3.0213099999999996E-2</c:v>
                </c:pt>
                <c:pt idx="1700">
                  <c:v>3.0075499999999998E-2</c:v>
                </c:pt>
                <c:pt idx="1701">
                  <c:v>3.0545100000000002E-2</c:v>
                </c:pt>
                <c:pt idx="1702">
                  <c:v>2.9785199999999998E-2</c:v>
                </c:pt>
                <c:pt idx="1703">
                  <c:v>2.9211200000000003E-2</c:v>
                </c:pt>
                <c:pt idx="1704">
                  <c:v>2.8941100000000001E-2</c:v>
                </c:pt>
                <c:pt idx="1705">
                  <c:v>2.8949799999999998E-2</c:v>
                </c:pt>
                <c:pt idx="1706">
                  <c:v>2.9157499999999999E-2</c:v>
                </c:pt>
                <c:pt idx="1707">
                  <c:v>2.9512400000000001E-2</c:v>
                </c:pt>
                <c:pt idx="1708">
                  <c:v>2.9535800000000001E-2</c:v>
                </c:pt>
                <c:pt idx="1709">
                  <c:v>2.9120400000000001E-2</c:v>
                </c:pt>
                <c:pt idx="1710">
                  <c:v>2.8773799999999999E-2</c:v>
                </c:pt>
                <c:pt idx="1711">
                  <c:v>2.8483300000000003E-2</c:v>
                </c:pt>
                <c:pt idx="1712">
                  <c:v>2.7719900000000002E-2</c:v>
                </c:pt>
                <c:pt idx="1713">
                  <c:v>2.8149299999999999E-2</c:v>
                </c:pt>
                <c:pt idx="1714">
                  <c:v>2.87262E-2</c:v>
                </c:pt>
                <c:pt idx="1715">
                  <c:v>2.8170299999999999E-2</c:v>
                </c:pt>
                <c:pt idx="1716">
                  <c:v>2.8642299999999999E-2</c:v>
                </c:pt>
                <c:pt idx="1717">
                  <c:v>2.9100000000000001E-2</c:v>
                </c:pt>
                <c:pt idx="1718">
                  <c:v>2.9393799999999998E-2</c:v>
                </c:pt>
                <c:pt idx="1719">
                  <c:v>2.9616899999999998E-2</c:v>
                </c:pt>
                <c:pt idx="1720">
                  <c:v>2.9166000000000001E-2</c:v>
                </c:pt>
                <c:pt idx="1721">
                  <c:v>2.9140100000000002E-2</c:v>
                </c:pt>
                <c:pt idx="1722">
                  <c:v>2.9299200000000001E-2</c:v>
                </c:pt>
                <c:pt idx="1723">
                  <c:v>3.0358999999999997E-2</c:v>
                </c:pt>
                <c:pt idx="1724">
                  <c:v>3.0828600000000001E-2</c:v>
                </c:pt>
                <c:pt idx="1725">
                  <c:v>3.0587799999999998E-2</c:v>
                </c:pt>
                <c:pt idx="1726">
                  <c:v>3.1343700000000002E-2</c:v>
                </c:pt>
                <c:pt idx="1727">
                  <c:v>3.0498399999999998E-2</c:v>
                </c:pt>
                <c:pt idx="1728">
                  <c:v>3.0558600000000002E-2</c:v>
                </c:pt>
                <c:pt idx="1729">
                  <c:v>3.04315E-2</c:v>
                </c:pt>
                <c:pt idx="1730">
                  <c:v>2.9269999999999997E-2</c:v>
                </c:pt>
                <c:pt idx="1731">
                  <c:v>2.8836900000000002E-2</c:v>
                </c:pt>
                <c:pt idx="1732">
                  <c:v>2.9173599999999997E-2</c:v>
                </c:pt>
                <c:pt idx="1733">
                  <c:v>2.8572199999999999E-2</c:v>
                </c:pt>
                <c:pt idx="1734">
                  <c:v>2.8556999999999999E-2</c:v>
                </c:pt>
                <c:pt idx="1735">
                  <c:v>2.8766899999999998E-2</c:v>
                </c:pt>
                <c:pt idx="1736">
                  <c:v>2.9437499999999998E-2</c:v>
                </c:pt>
                <c:pt idx="1737">
                  <c:v>3.00401E-2</c:v>
                </c:pt>
                <c:pt idx="1738">
                  <c:v>2.9800999999999998E-2</c:v>
                </c:pt>
                <c:pt idx="1739">
                  <c:v>2.9699900000000001E-2</c:v>
                </c:pt>
                <c:pt idx="1740">
                  <c:v>2.91515E-2</c:v>
                </c:pt>
                <c:pt idx="1741">
                  <c:v>2.8980499999999999E-2</c:v>
                </c:pt>
                <c:pt idx="1742">
                  <c:v>2.8698899999999996E-2</c:v>
                </c:pt>
                <c:pt idx="1743">
                  <c:v>2.8044299999999998E-2</c:v>
                </c:pt>
                <c:pt idx="1744">
                  <c:v>2.7990800000000003E-2</c:v>
                </c:pt>
                <c:pt idx="1745">
                  <c:v>2.83202E-2</c:v>
                </c:pt>
                <c:pt idx="1746">
                  <c:v>2.7824700000000001E-2</c:v>
                </c:pt>
                <c:pt idx="1747">
                  <c:v>2.8131299999999998E-2</c:v>
                </c:pt>
                <c:pt idx="1748">
                  <c:v>2.82127E-2</c:v>
                </c:pt>
                <c:pt idx="1749">
                  <c:v>2.7982299999999998E-2</c:v>
                </c:pt>
                <c:pt idx="1750">
                  <c:v>2.80159E-2</c:v>
                </c:pt>
                <c:pt idx="1751">
                  <c:v>2.6641100000000001E-2</c:v>
                </c:pt>
                <c:pt idx="1752">
                  <c:v>2.6490699999999999E-2</c:v>
                </c:pt>
                <c:pt idx="1753">
                  <c:v>2.7114299999999997E-2</c:v>
                </c:pt>
                <c:pt idx="1754">
                  <c:v>2.70408E-2</c:v>
                </c:pt>
                <c:pt idx="1755">
                  <c:v>2.6965800000000002E-2</c:v>
                </c:pt>
                <c:pt idx="1756">
                  <c:v>2.6600599999999999E-2</c:v>
                </c:pt>
                <c:pt idx="1757">
                  <c:v>2.7497300000000002E-2</c:v>
                </c:pt>
                <c:pt idx="1758">
                  <c:v>2.7348700000000004E-2</c:v>
                </c:pt>
                <c:pt idx="1759">
                  <c:v>2.79183E-2</c:v>
                </c:pt>
                <c:pt idx="1760">
                  <c:v>2.7119600000000004E-2</c:v>
                </c:pt>
                <c:pt idx="1761">
                  <c:v>2.7767899999999998E-2</c:v>
                </c:pt>
                <c:pt idx="1762">
                  <c:v>2.8153699999999997E-2</c:v>
                </c:pt>
                <c:pt idx="1763">
                  <c:v>2.9068200000000002E-2</c:v>
                </c:pt>
                <c:pt idx="1764">
                  <c:v>2.85241E-2</c:v>
                </c:pt>
                <c:pt idx="1765">
                  <c:v>2.8968200000000003E-2</c:v>
                </c:pt>
                <c:pt idx="1766">
                  <c:v>2.9699200000000002E-2</c:v>
                </c:pt>
                <c:pt idx="1767">
                  <c:v>2.9334500000000003E-2</c:v>
                </c:pt>
                <c:pt idx="1768">
                  <c:v>2.9502400000000002E-2</c:v>
                </c:pt>
                <c:pt idx="1769">
                  <c:v>2.8950699999999999E-2</c:v>
                </c:pt>
                <c:pt idx="1770">
                  <c:v>2.9071699999999999E-2</c:v>
                </c:pt>
                <c:pt idx="1771">
                  <c:v>2.9886000000000003E-2</c:v>
                </c:pt>
                <c:pt idx="1772">
                  <c:v>2.9469400000000003E-2</c:v>
                </c:pt>
                <c:pt idx="1773">
                  <c:v>2.9427699999999998E-2</c:v>
                </c:pt>
                <c:pt idx="1774">
                  <c:v>3.0122899999999998E-2</c:v>
                </c:pt>
                <c:pt idx="1775">
                  <c:v>2.9948099999999998E-2</c:v>
                </c:pt>
                <c:pt idx="1776">
                  <c:v>2.9982200000000001E-2</c:v>
                </c:pt>
                <c:pt idx="1777">
                  <c:v>3.0426299999999996E-2</c:v>
                </c:pt>
                <c:pt idx="1778">
                  <c:v>3.0118400000000004E-2</c:v>
                </c:pt>
                <c:pt idx="1779">
                  <c:v>3.0276299999999999E-2</c:v>
                </c:pt>
                <c:pt idx="1780">
                  <c:v>2.9795200000000001E-2</c:v>
                </c:pt>
                <c:pt idx="1781">
                  <c:v>2.9069900000000003E-2</c:v>
                </c:pt>
                <c:pt idx="1782">
                  <c:v>2.9028500000000002E-2</c:v>
                </c:pt>
                <c:pt idx="1783">
                  <c:v>2.8749299999999998E-2</c:v>
                </c:pt>
                <c:pt idx="1784">
                  <c:v>2.8449599999999999E-2</c:v>
                </c:pt>
                <c:pt idx="1785">
                  <c:v>2.8025400000000002E-2</c:v>
                </c:pt>
                <c:pt idx="1786">
                  <c:v>2.8190100000000003E-2</c:v>
                </c:pt>
                <c:pt idx="1787">
                  <c:v>2.8811E-2</c:v>
                </c:pt>
                <c:pt idx="1788">
                  <c:v>2.9477E-2</c:v>
                </c:pt>
                <c:pt idx="1789">
                  <c:v>2.9380799999999999E-2</c:v>
                </c:pt>
                <c:pt idx="1790">
                  <c:v>3.0019099999999996E-2</c:v>
                </c:pt>
                <c:pt idx="1791">
                  <c:v>3.1435299999999999E-2</c:v>
                </c:pt>
                <c:pt idx="1792">
                  <c:v>3.1688899999999999E-2</c:v>
                </c:pt>
                <c:pt idx="1793">
                  <c:v>3.27186E-2</c:v>
                </c:pt>
                <c:pt idx="1794">
                  <c:v>3.2954299999999999E-2</c:v>
                </c:pt>
                <c:pt idx="1795">
                  <c:v>3.1987599999999998E-2</c:v>
                </c:pt>
                <c:pt idx="1796">
                  <c:v>3.2855099999999998E-2</c:v>
                </c:pt>
                <c:pt idx="1797">
                  <c:v>3.3393400000000004E-2</c:v>
                </c:pt>
                <c:pt idx="1798">
                  <c:v>3.2938799999999997E-2</c:v>
                </c:pt>
                <c:pt idx="1799">
                  <c:v>3.3936099999999997E-2</c:v>
                </c:pt>
                <c:pt idx="1800">
                  <c:v>3.4351899999999998E-2</c:v>
                </c:pt>
                <c:pt idx="1801">
                  <c:v>3.4363400000000002E-2</c:v>
                </c:pt>
                <c:pt idx="1802">
                  <c:v>3.2790600000000003E-2</c:v>
                </c:pt>
                <c:pt idx="1803">
                  <c:v>3.2050000000000002E-2</c:v>
                </c:pt>
                <c:pt idx="1804">
                  <c:v>3.2891500000000004E-2</c:v>
                </c:pt>
                <c:pt idx="1805">
                  <c:v>3.3077599999999999E-2</c:v>
                </c:pt>
                <c:pt idx="1806">
                  <c:v>3.47482E-2</c:v>
                </c:pt>
                <c:pt idx="1807">
                  <c:v>3.4446699999999997E-2</c:v>
                </c:pt>
                <c:pt idx="1808">
                  <c:v>3.5561200000000001E-2</c:v>
                </c:pt>
                <c:pt idx="1809">
                  <c:v>3.4757200000000002E-2</c:v>
                </c:pt>
                <c:pt idx="1810">
                  <c:v>3.28004E-2</c:v>
                </c:pt>
                <c:pt idx="1811">
                  <c:v>3.2597500000000001E-2</c:v>
                </c:pt>
                <c:pt idx="1812">
                  <c:v>3.3561300000000002E-2</c:v>
                </c:pt>
                <c:pt idx="1813">
                  <c:v>3.4232699999999998E-2</c:v>
                </c:pt>
                <c:pt idx="1814">
                  <c:v>3.4262099999999997E-2</c:v>
                </c:pt>
                <c:pt idx="1815">
                  <c:v>3.3705700000000005E-2</c:v>
                </c:pt>
                <c:pt idx="1816">
                  <c:v>3.5233999999999994E-2</c:v>
                </c:pt>
                <c:pt idx="1817">
                  <c:v>3.5824099999999998E-2</c:v>
                </c:pt>
                <c:pt idx="1818">
                  <c:v>3.6418099999999995E-2</c:v>
                </c:pt>
                <c:pt idx="1819">
                  <c:v>3.7282700000000002E-2</c:v>
                </c:pt>
                <c:pt idx="1820">
                  <c:v>3.6246300000000002E-2</c:v>
                </c:pt>
                <c:pt idx="1821">
                  <c:v>3.5270200000000002E-2</c:v>
                </c:pt>
                <c:pt idx="1822">
                  <c:v>3.6129500000000002E-2</c:v>
                </c:pt>
                <c:pt idx="1823">
                  <c:v>3.7370399999999998E-2</c:v>
                </c:pt>
                <c:pt idx="1824">
                  <c:v>3.5585000000000006E-2</c:v>
                </c:pt>
                <c:pt idx="1825">
                  <c:v>3.4491599999999997E-2</c:v>
                </c:pt>
                <c:pt idx="1826">
                  <c:v>3.4409099999999998E-2</c:v>
                </c:pt>
                <c:pt idx="1827">
                  <c:v>3.3369499999999996E-2</c:v>
                </c:pt>
                <c:pt idx="1828">
                  <c:v>3.3701799999999997E-2</c:v>
                </c:pt>
                <c:pt idx="1829">
                  <c:v>3.3487999999999997E-2</c:v>
                </c:pt>
                <c:pt idx="1830">
                  <c:v>3.4242599999999998E-2</c:v>
                </c:pt>
                <c:pt idx="1831">
                  <c:v>3.3519500000000001E-2</c:v>
                </c:pt>
                <c:pt idx="1832">
                  <c:v>3.2651899999999998E-2</c:v>
                </c:pt>
                <c:pt idx="1833">
                  <c:v>3.2820000000000002E-2</c:v>
                </c:pt>
                <c:pt idx="1834">
                  <c:v>3.1999099999999996E-2</c:v>
                </c:pt>
                <c:pt idx="1835">
                  <c:v>3.18021E-2</c:v>
                </c:pt>
                <c:pt idx="1836">
                  <c:v>3.3081699999999999E-2</c:v>
                </c:pt>
                <c:pt idx="1837">
                  <c:v>3.3177899999999996E-2</c:v>
                </c:pt>
                <c:pt idx="1838">
                  <c:v>3.2765800000000005E-2</c:v>
                </c:pt>
                <c:pt idx="1839">
                  <c:v>3.2067200000000004E-2</c:v>
                </c:pt>
                <c:pt idx="1840">
                  <c:v>3.27654E-2</c:v>
                </c:pt>
                <c:pt idx="1841">
                  <c:v>3.2552699999999997E-2</c:v>
                </c:pt>
                <c:pt idx="1842">
                  <c:v>3.2048099999999996E-2</c:v>
                </c:pt>
                <c:pt idx="1843">
                  <c:v>3.0818099999999998E-2</c:v>
                </c:pt>
                <c:pt idx="1844">
                  <c:v>3.08872E-2</c:v>
                </c:pt>
                <c:pt idx="1845">
                  <c:v>3.12272E-2</c:v>
                </c:pt>
                <c:pt idx="1846">
                  <c:v>3.0342000000000001E-2</c:v>
                </c:pt>
                <c:pt idx="1847">
                  <c:v>3.0697500000000003E-2</c:v>
                </c:pt>
                <c:pt idx="1848">
                  <c:v>3.1759599999999999E-2</c:v>
                </c:pt>
                <c:pt idx="1849">
                  <c:v>3.18622E-2</c:v>
                </c:pt>
                <c:pt idx="1850">
                  <c:v>3.1449999999999999E-2</c:v>
                </c:pt>
                <c:pt idx="1851">
                  <c:v>3.0826600000000003E-2</c:v>
                </c:pt>
                <c:pt idx="1852">
                  <c:v>3.0704800000000001E-2</c:v>
                </c:pt>
                <c:pt idx="1853">
                  <c:v>3.0875599999999996E-2</c:v>
                </c:pt>
                <c:pt idx="1854">
                  <c:v>3.0041399999999999E-2</c:v>
                </c:pt>
                <c:pt idx="1855">
                  <c:v>2.9556400000000004E-2</c:v>
                </c:pt>
                <c:pt idx="1856">
                  <c:v>2.9208700000000001E-2</c:v>
                </c:pt>
                <c:pt idx="1857">
                  <c:v>2.9016500000000001E-2</c:v>
                </c:pt>
                <c:pt idx="1858">
                  <c:v>2.9256500000000001E-2</c:v>
                </c:pt>
                <c:pt idx="1859">
                  <c:v>2.9197899999999999E-2</c:v>
                </c:pt>
                <c:pt idx="1860">
                  <c:v>2.8229199999999996E-2</c:v>
                </c:pt>
                <c:pt idx="1861">
                  <c:v>2.7650999999999998E-2</c:v>
                </c:pt>
                <c:pt idx="1862">
                  <c:v>2.7420499999999997E-2</c:v>
                </c:pt>
                <c:pt idx="1863">
                  <c:v>2.76986E-2</c:v>
                </c:pt>
                <c:pt idx="1864">
                  <c:v>2.8007299999999999E-2</c:v>
                </c:pt>
                <c:pt idx="1865">
                  <c:v>2.76952E-2</c:v>
                </c:pt>
                <c:pt idx="1866">
                  <c:v>2.7522600000000001E-2</c:v>
                </c:pt>
                <c:pt idx="1867">
                  <c:v>2.78616E-2</c:v>
                </c:pt>
                <c:pt idx="1868">
                  <c:v>2.8479500000000001E-2</c:v>
                </c:pt>
                <c:pt idx="1869">
                  <c:v>2.8962799999999997E-2</c:v>
                </c:pt>
                <c:pt idx="1870">
                  <c:v>2.8317899999999997E-2</c:v>
                </c:pt>
                <c:pt idx="1871">
                  <c:v>2.7760000000000003E-2</c:v>
                </c:pt>
                <c:pt idx="1872">
                  <c:v>2.7165100000000001E-2</c:v>
                </c:pt>
                <c:pt idx="1873">
                  <c:v>2.7130099999999997E-2</c:v>
                </c:pt>
                <c:pt idx="1874">
                  <c:v>2.69637E-2</c:v>
                </c:pt>
                <c:pt idx="1875">
                  <c:v>2.6670200000000002E-2</c:v>
                </c:pt>
                <c:pt idx="1876">
                  <c:v>2.5966300000000001E-2</c:v>
                </c:pt>
                <c:pt idx="1877">
                  <c:v>2.6465100000000002E-2</c:v>
                </c:pt>
                <c:pt idx="1878">
                  <c:v>2.69305E-2</c:v>
                </c:pt>
                <c:pt idx="1879">
                  <c:v>2.8106200000000001E-2</c:v>
                </c:pt>
                <c:pt idx="1880">
                  <c:v>2.8297000000000003E-2</c:v>
                </c:pt>
                <c:pt idx="1881">
                  <c:v>2.7664299999999996E-2</c:v>
                </c:pt>
                <c:pt idx="1882">
                  <c:v>2.7740499999999998E-2</c:v>
                </c:pt>
                <c:pt idx="1883">
                  <c:v>2.8019499999999999E-2</c:v>
                </c:pt>
                <c:pt idx="1884">
                  <c:v>2.6917899999999998E-2</c:v>
                </c:pt>
                <c:pt idx="1885">
                  <c:v>2.5797399999999998E-2</c:v>
                </c:pt>
                <c:pt idx="1886">
                  <c:v>2.58661E-2</c:v>
                </c:pt>
                <c:pt idx="1887">
                  <c:v>2.5127400000000001E-2</c:v>
                </c:pt>
                <c:pt idx="1888">
                  <c:v>2.5511099999999998E-2</c:v>
                </c:pt>
                <c:pt idx="1889">
                  <c:v>2.5422999999999998E-2</c:v>
                </c:pt>
                <c:pt idx="1890">
                  <c:v>2.6069999999999999E-2</c:v>
                </c:pt>
                <c:pt idx="1891">
                  <c:v>2.5800900000000002E-2</c:v>
                </c:pt>
                <c:pt idx="1892">
                  <c:v>2.5467400000000001E-2</c:v>
                </c:pt>
                <c:pt idx="1893">
                  <c:v>2.5074100000000002E-2</c:v>
                </c:pt>
                <c:pt idx="1894">
                  <c:v>2.4365700000000001E-2</c:v>
                </c:pt>
                <c:pt idx="1895">
                  <c:v>2.47531E-2</c:v>
                </c:pt>
                <c:pt idx="1896">
                  <c:v>2.4907100000000001E-2</c:v>
                </c:pt>
                <c:pt idx="1897">
                  <c:v>2.4829900000000002E-2</c:v>
                </c:pt>
                <c:pt idx="1898">
                  <c:v>2.46994E-2</c:v>
                </c:pt>
                <c:pt idx="1899">
                  <c:v>2.4642500000000001E-2</c:v>
                </c:pt>
                <c:pt idx="1900">
                  <c:v>2.5146600000000002E-2</c:v>
                </c:pt>
                <c:pt idx="1901">
                  <c:v>2.5489299999999999E-2</c:v>
                </c:pt>
                <c:pt idx="1902">
                  <c:v>2.5027199999999999E-2</c:v>
                </c:pt>
                <c:pt idx="1903">
                  <c:v>2.4728200000000002E-2</c:v>
                </c:pt>
                <c:pt idx="1904">
                  <c:v>2.4858699999999997E-2</c:v>
                </c:pt>
                <c:pt idx="1905">
                  <c:v>2.4949300000000001E-2</c:v>
                </c:pt>
                <c:pt idx="1906">
                  <c:v>2.5642500000000002E-2</c:v>
                </c:pt>
                <c:pt idx="1907">
                  <c:v>2.51492E-2</c:v>
                </c:pt>
                <c:pt idx="1908">
                  <c:v>2.6683499999999999E-2</c:v>
                </c:pt>
                <c:pt idx="1909">
                  <c:v>2.67627E-2</c:v>
                </c:pt>
                <c:pt idx="1910">
                  <c:v>2.8029700000000001E-2</c:v>
                </c:pt>
                <c:pt idx="1911">
                  <c:v>2.8052499999999998E-2</c:v>
                </c:pt>
                <c:pt idx="1912">
                  <c:v>2.9094200000000001E-2</c:v>
                </c:pt>
                <c:pt idx="1913">
                  <c:v>2.81947E-2</c:v>
                </c:pt>
                <c:pt idx="1914">
                  <c:v>2.82478E-2</c:v>
                </c:pt>
                <c:pt idx="1915">
                  <c:v>2.7397500000000002E-2</c:v>
                </c:pt>
                <c:pt idx="1916">
                  <c:v>2.7927800000000003E-2</c:v>
                </c:pt>
                <c:pt idx="1917">
                  <c:v>2.83728E-2</c:v>
                </c:pt>
                <c:pt idx="1918">
                  <c:v>2.7870999999999996E-2</c:v>
                </c:pt>
                <c:pt idx="1919">
                  <c:v>2.8464600000000003E-2</c:v>
                </c:pt>
                <c:pt idx="1920">
                  <c:v>2.9668700000000003E-2</c:v>
                </c:pt>
                <c:pt idx="1921">
                  <c:v>2.9470400000000001E-2</c:v>
                </c:pt>
                <c:pt idx="1922">
                  <c:v>2.9758100000000003E-2</c:v>
                </c:pt>
                <c:pt idx="1923">
                  <c:v>3.06979E-2</c:v>
                </c:pt>
                <c:pt idx="1924">
                  <c:v>3.0175500000000001E-2</c:v>
                </c:pt>
                <c:pt idx="1925">
                  <c:v>3.1018799999999999E-2</c:v>
                </c:pt>
                <c:pt idx="1926">
                  <c:v>3.0681200000000002E-2</c:v>
                </c:pt>
                <c:pt idx="1927">
                  <c:v>2.9195100000000002E-2</c:v>
                </c:pt>
                <c:pt idx="1928">
                  <c:v>2.8929199999999999E-2</c:v>
                </c:pt>
                <c:pt idx="1929">
                  <c:v>2.9261399999999996E-2</c:v>
                </c:pt>
                <c:pt idx="1930">
                  <c:v>2.7963400000000003E-2</c:v>
                </c:pt>
                <c:pt idx="1931">
                  <c:v>2.6899799999999998E-2</c:v>
                </c:pt>
                <c:pt idx="1932">
                  <c:v>2.6874499999999999E-2</c:v>
                </c:pt>
                <c:pt idx="1933">
                  <c:v>2.7289899999999999E-2</c:v>
                </c:pt>
                <c:pt idx="1934">
                  <c:v>2.73312E-2</c:v>
                </c:pt>
                <c:pt idx="1935">
                  <c:v>2.7476100000000003E-2</c:v>
                </c:pt>
                <c:pt idx="1936">
                  <c:v>2.7510899999999998E-2</c:v>
                </c:pt>
                <c:pt idx="1937">
                  <c:v>2.6091699999999999E-2</c:v>
                </c:pt>
                <c:pt idx="1938">
                  <c:v>2.5625400000000003E-2</c:v>
                </c:pt>
                <c:pt idx="1939">
                  <c:v>2.53023E-2</c:v>
                </c:pt>
                <c:pt idx="1940">
                  <c:v>2.55961E-2</c:v>
                </c:pt>
                <c:pt idx="1941">
                  <c:v>2.5717899999999998E-2</c:v>
                </c:pt>
                <c:pt idx="1942">
                  <c:v>2.6320499999999997E-2</c:v>
                </c:pt>
                <c:pt idx="1943">
                  <c:v>2.63836E-2</c:v>
                </c:pt>
                <c:pt idx="1944">
                  <c:v>2.5631500000000002E-2</c:v>
                </c:pt>
                <c:pt idx="1945">
                  <c:v>2.55103E-2</c:v>
                </c:pt>
                <c:pt idx="1946">
                  <c:v>2.4872999999999999E-2</c:v>
                </c:pt>
                <c:pt idx="1947">
                  <c:v>2.44844E-2</c:v>
                </c:pt>
                <c:pt idx="1948">
                  <c:v>2.3825499999999999E-2</c:v>
                </c:pt>
                <c:pt idx="1949">
                  <c:v>2.37086E-2</c:v>
                </c:pt>
                <c:pt idx="1950">
                  <c:v>2.4469100000000001E-2</c:v>
                </c:pt>
                <c:pt idx="1951">
                  <c:v>2.4791199999999999E-2</c:v>
                </c:pt>
                <c:pt idx="1952">
                  <c:v>2.4766099999999999E-2</c:v>
                </c:pt>
                <c:pt idx="1953">
                  <c:v>2.4617799999999999E-2</c:v>
                </c:pt>
                <c:pt idx="1954">
                  <c:v>2.45188E-2</c:v>
                </c:pt>
                <c:pt idx="1955">
                  <c:v>2.45907E-2</c:v>
                </c:pt>
                <c:pt idx="1956">
                  <c:v>2.4297300000000001E-2</c:v>
                </c:pt>
                <c:pt idx="1957">
                  <c:v>2.4529200000000001E-2</c:v>
                </c:pt>
                <c:pt idx="1958">
                  <c:v>2.48162E-2</c:v>
                </c:pt>
                <c:pt idx="1959">
                  <c:v>2.5377400000000001E-2</c:v>
                </c:pt>
                <c:pt idx="1960">
                  <c:v>2.5278200000000001E-2</c:v>
                </c:pt>
                <c:pt idx="1961">
                  <c:v>2.48764E-2</c:v>
                </c:pt>
                <c:pt idx="1962">
                  <c:v>2.4290799999999998E-2</c:v>
                </c:pt>
                <c:pt idx="1963">
                  <c:v>2.37132E-2</c:v>
                </c:pt>
                <c:pt idx="1964">
                  <c:v>2.3959499999999998E-2</c:v>
                </c:pt>
                <c:pt idx="1965">
                  <c:v>2.4181100000000001E-2</c:v>
                </c:pt>
                <c:pt idx="1966">
                  <c:v>2.4629700000000001E-2</c:v>
                </c:pt>
                <c:pt idx="1967">
                  <c:v>2.56207E-2</c:v>
                </c:pt>
                <c:pt idx="1968">
                  <c:v>2.5334800000000001E-2</c:v>
                </c:pt>
                <c:pt idx="1969">
                  <c:v>2.5458500000000002E-2</c:v>
                </c:pt>
                <c:pt idx="1970">
                  <c:v>2.6925599999999997E-2</c:v>
                </c:pt>
                <c:pt idx="1971">
                  <c:v>2.8655200000000002E-2</c:v>
                </c:pt>
                <c:pt idx="1972">
                  <c:v>2.8038400000000002E-2</c:v>
                </c:pt>
                <c:pt idx="1973">
                  <c:v>2.8525999999999999E-2</c:v>
                </c:pt>
                <c:pt idx="1974">
                  <c:v>2.7523399999999996E-2</c:v>
                </c:pt>
                <c:pt idx="1975">
                  <c:v>2.8238299999999997E-2</c:v>
                </c:pt>
                <c:pt idx="1976">
                  <c:v>2.8832799999999999E-2</c:v>
                </c:pt>
                <c:pt idx="1977">
                  <c:v>2.7443200000000001E-2</c:v>
                </c:pt>
                <c:pt idx="1978">
                  <c:v>2.9265300000000001E-2</c:v>
                </c:pt>
                <c:pt idx="1979">
                  <c:v>2.8856900000000001E-2</c:v>
                </c:pt>
                <c:pt idx="1980">
                  <c:v>2.7884900000000001E-2</c:v>
                </c:pt>
                <c:pt idx="1981">
                  <c:v>2.7013700000000002E-2</c:v>
                </c:pt>
                <c:pt idx="1982">
                  <c:v>2.7451100000000003E-2</c:v>
                </c:pt>
                <c:pt idx="1983">
                  <c:v>2.6522799999999999E-2</c:v>
                </c:pt>
                <c:pt idx="1984">
                  <c:v>2.6512500000000001E-2</c:v>
                </c:pt>
                <c:pt idx="1985">
                  <c:v>2.7319799999999998E-2</c:v>
                </c:pt>
                <c:pt idx="1986">
                  <c:v>2.65449E-2</c:v>
                </c:pt>
                <c:pt idx="1987">
                  <c:v>2.6126900000000002E-2</c:v>
                </c:pt>
                <c:pt idx="1988">
                  <c:v>2.5016E-2</c:v>
                </c:pt>
                <c:pt idx="1989">
                  <c:v>2.5165100000000003E-2</c:v>
                </c:pt>
                <c:pt idx="1990">
                  <c:v>2.52269E-2</c:v>
                </c:pt>
                <c:pt idx="1991">
                  <c:v>2.5841899999999998E-2</c:v>
                </c:pt>
                <c:pt idx="1992">
                  <c:v>2.51376E-2</c:v>
                </c:pt>
                <c:pt idx="1993">
                  <c:v>2.4398E-2</c:v>
                </c:pt>
                <c:pt idx="1994">
                  <c:v>2.39387E-2</c:v>
                </c:pt>
                <c:pt idx="1995">
                  <c:v>2.39481E-2</c:v>
                </c:pt>
                <c:pt idx="1996">
                  <c:v>2.4381800000000002E-2</c:v>
                </c:pt>
                <c:pt idx="1997">
                  <c:v>2.4768800000000001E-2</c:v>
                </c:pt>
                <c:pt idx="1998">
                  <c:v>2.3572599999999999E-2</c:v>
                </c:pt>
                <c:pt idx="1999">
                  <c:v>2.3812E-2</c:v>
                </c:pt>
                <c:pt idx="2000">
                  <c:v>2.4394100000000002E-2</c:v>
                </c:pt>
                <c:pt idx="2001">
                  <c:v>2.4940500000000001E-2</c:v>
                </c:pt>
                <c:pt idx="2002">
                  <c:v>2.48788E-2</c:v>
                </c:pt>
                <c:pt idx="2003">
                  <c:v>2.45458E-2</c:v>
                </c:pt>
                <c:pt idx="2004">
                  <c:v>2.1648199999999999E-2</c:v>
                </c:pt>
                <c:pt idx="2005">
                  <c:v>2.2345199999999999E-2</c:v>
                </c:pt>
                <c:pt idx="2006">
                  <c:v>2.2495400000000002E-2</c:v>
                </c:pt>
                <c:pt idx="2007">
                  <c:v>2.3154600000000001E-2</c:v>
                </c:pt>
                <c:pt idx="2008">
                  <c:v>2.3221499999999999E-2</c:v>
                </c:pt>
                <c:pt idx="2009">
                  <c:v>2.34095E-2</c:v>
                </c:pt>
                <c:pt idx="2010">
                  <c:v>2.31658E-2</c:v>
                </c:pt>
                <c:pt idx="2011">
                  <c:v>2.34521E-2</c:v>
                </c:pt>
                <c:pt idx="2012">
                  <c:v>2.4190199999999999E-2</c:v>
                </c:pt>
                <c:pt idx="2013">
                  <c:v>2.53525E-2</c:v>
                </c:pt>
                <c:pt idx="2014">
                  <c:v>2.4839300000000002E-2</c:v>
                </c:pt>
                <c:pt idx="2015">
                  <c:v>2.5252199999999999E-2</c:v>
                </c:pt>
                <c:pt idx="2016">
                  <c:v>2.5891300000000003E-2</c:v>
                </c:pt>
                <c:pt idx="2017">
                  <c:v>2.5250100000000001E-2</c:v>
                </c:pt>
                <c:pt idx="2018">
                  <c:v>2.4752299999999998E-2</c:v>
                </c:pt>
                <c:pt idx="2019">
                  <c:v>2.4061900000000001E-2</c:v>
                </c:pt>
                <c:pt idx="2020">
                  <c:v>2.4521399999999999E-2</c:v>
                </c:pt>
                <c:pt idx="2021">
                  <c:v>2.3588399999999999E-2</c:v>
                </c:pt>
                <c:pt idx="2022">
                  <c:v>2.33954E-2</c:v>
                </c:pt>
                <c:pt idx="2023">
                  <c:v>2.3511600000000001E-2</c:v>
                </c:pt>
                <c:pt idx="2024">
                  <c:v>2.3265399999999999E-2</c:v>
                </c:pt>
                <c:pt idx="2025">
                  <c:v>2.2495899999999999E-2</c:v>
                </c:pt>
                <c:pt idx="2026">
                  <c:v>2.2574199999999999E-2</c:v>
                </c:pt>
                <c:pt idx="2027">
                  <c:v>2.2854300000000001E-2</c:v>
                </c:pt>
                <c:pt idx="2028">
                  <c:v>2.3171799999999999E-2</c:v>
                </c:pt>
                <c:pt idx="2029">
                  <c:v>2.28159E-2</c:v>
                </c:pt>
                <c:pt idx="2030">
                  <c:v>2.2788800000000001E-2</c:v>
                </c:pt>
                <c:pt idx="2031">
                  <c:v>2.32541E-2</c:v>
                </c:pt>
                <c:pt idx="2032">
                  <c:v>2.3690700000000002E-2</c:v>
                </c:pt>
                <c:pt idx="2033">
                  <c:v>2.39399E-2</c:v>
                </c:pt>
                <c:pt idx="2034">
                  <c:v>2.3256200000000001E-2</c:v>
                </c:pt>
                <c:pt idx="2035">
                  <c:v>2.2619800000000002E-2</c:v>
                </c:pt>
                <c:pt idx="2036">
                  <c:v>2.2847599999999999E-2</c:v>
                </c:pt>
                <c:pt idx="2037">
                  <c:v>2.34363E-2</c:v>
                </c:pt>
                <c:pt idx="2038">
                  <c:v>2.3209800000000003E-2</c:v>
                </c:pt>
                <c:pt idx="2039">
                  <c:v>2.3050000000000001E-2</c:v>
                </c:pt>
                <c:pt idx="2040">
                  <c:v>2.2989800000000001E-2</c:v>
                </c:pt>
                <c:pt idx="2041">
                  <c:v>2.3116499999999998E-2</c:v>
                </c:pt>
                <c:pt idx="2042">
                  <c:v>2.3550000000000001E-2</c:v>
                </c:pt>
                <c:pt idx="2043">
                  <c:v>2.39972E-2</c:v>
                </c:pt>
                <c:pt idx="2044">
                  <c:v>2.3256599999999999E-2</c:v>
                </c:pt>
                <c:pt idx="2045">
                  <c:v>2.3165000000000002E-2</c:v>
                </c:pt>
                <c:pt idx="2046">
                  <c:v>2.32979E-2</c:v>
                </c:pt>
                <c:pt idx="2047">
                  <c:v>2.3585599999999998E-2</c:v>
                </c:pt>
                <c:pt idx="2048">
                  <c:v>2.3486900000000002E-2</c:v>
                </c:pt>
                <c:pt idx="2049">
                  <c:v>2.34007E-2</c:v>
                </c:pt>
                <c:pt idx="2050">
                  <c:v>2.2801200000000001E-2</c:v>
                </c:pt>
                <c:pt idx="2051">
                  <c:v>2.2667799999999998E-2</c:v>
                </c:pt>
                <c:pt idx="2052">
                  <c:v>2.2265500000000001E-2</c:v>
                </c:pt>
                <c:pt idx="2053">
                  <c:v>2.2189199999999999E-2</c:v>
                </c:pt>
                <c:pt idx="2054">
                  <c:v>2.20897E-2</c:v>
                </c:pt>
                <c:pt idx="2055">
                  <c:v>2.25588E-2</c:v>
                </c:pt>
                <c:pt idx="2056">
                  <c:v>2.2954499999999999E-2</c:v>
                </c:pt>
                <c:pt idx="2057">
                  <c:v>2.2346299999999999E-2</c:v>
                </c:pt>
                <c:pt idx="2058">
                  <c:v>2.2416200000000001E-2</c:v>
                </c:pt>
                <c:pt idx="2059">
                  <c:v>2.2002799999999999E-2</c:v>
                </c:pt>
                <c:pt idx="2060">
                  <c:v>2.2111000000000002E-2</c:v>
                </c:pt>
                <c:pt idx="2061">
                  <c:v>2.2126699999999999E-2</c:v>
                </c:pt>
                <c:pt idx="2062">
                  <c:v>2.21581E-2</c:v>
                </c:pt>
                <c:pt idx="2063">
                  <c:v>2.20406E-2</c:v>
                </c:pt>
                <c:pt idx="2064">
                  <c:v>2.15306E-2</c:v>
                </c:pt>
                <c:pt idx="2065">
                  <c:v>2.0909399999999998E-2</c:v>
                </c:pt>
                <c:pt idx="2066">
                  <c:v>2.1096899999999998E-2</c:v>
                </c:pt>
                <c:pt idx="2067">
                  <c:v>2.10184E-2</c:v>
                </c:pt>
                <c:pt idx="2068">
                  <c:v>2.0911000000000003E-2</c:v>
                </c:pt>
                <c:pt idx="2069">
                  <c:v>2.05043E-2</c:v>
                </c:pt>
                <c:pt idx="2070">
                  <c:v>2.0892599999999997E-2</c:v>
                </c:pt>
                <c:pt idx="2071">
                  <c:v>2.0885000000000001E-2</c:v>
                </c:pt>
                <c:pt idx="2072">
                  <c:v>2.04377E-2</c:v>
                </c:pt>
                <c:pt idx="2073">
                  <c:v>2.0516900000000001E-2</c:v>
                </c:pt>
                <c:pt idx="2074">
                  <c:v>2.0720300000000001E-2</c:v>
                </c:pt>
                <c:pt idx="2075">
                  <c:v>2.0465899999999999E-2</c:v>
                </c:pt>
                <c:pt idx="2076">
                  <c:v>2.0915700000000002E-2</c:v>
                </c:pt>
                <c:pt idx="2077">
                  <c:v>2.1232400000000002E-2</c:v>
                </c:pt>
                <c:pt idx="2078">
                  <c:v>2.1248599999999999E-2</c:v>
                </c:pt>
                <c:pt idx="2079">
                  <c:v>2.0745900000000001E-2</c:v>
                </c:pt>
                <c:pt idx="2080">
                  <c:v>2.0366499999999999E-2</c:v>
                </c:pt>
                <c:pt idx="2081">
                  <c:v>2.0557599999999999E-2</c:v>
                </c:pt>
                <c:pt idx="2082">
                  <c:v>2.0695500000000002E-2</c:v>
                </c:pt>
                <c:pt idx="2083">
                  <c:v>2.09681E-2</c:v>
                </c:pt>
                <c:pt idx="2084">
                  <c:v>2.08659E-2</c:v>
                </c:pt>
                <c:pt idx="2085">
                  <c:v>2.0750399999999999E-2</c:v>
                </c:pt>
                <c:pt idx="2086">
                  <c:v>2.07321E-2</c:v>
                </c:pt>
                <c:pt idx="2087">
                  <c:v>2.08414E-2</c:v>
                </c:pt>
                <c:pt idx="2088">
                  <c:v>2.1185800000000001E-2</c:v>
                </c:pt>
                <c:pt idx="2089">
                  <c:v>2.1318E-2</c:v>
                </c:pt>
                <c:pt idx="2090">
                  <c:v>2.1796599999999999E-2</c:v>
                </c:pt>
                <c:pt idx="2091">
                  <c:v>2.1995400000000002E-2</c:v>
                </c:pt>
                <c:pt idx="2092">
                  <c:v>2.28983E-2</c:v>
                </c:pt>
                <c:pt idx="2093">
                  <c:v>2.20915E-2</c:v>
                </c:pt>
                <c:pt idx="2094">
                  <c:v>2.22539E-2</c:v>
                </c:pt>
                <c:pt idx="2095">
                  <c:v>2.27224E-2</c:v>
                </c:pt>
                <c:pt idx="2096">
                  <c:v>2.30555E-2</c:v>
                </c:pt>
                <c:pt idx="2097">
                  <c:v>2.28112E-2</c:v>
                </c:pt>
                <c:pt idx="2098">
                  <c:v>2.1776E-2</c:v>
                </c:pt>
                <c:pt idx="2099">
                  <c:v>2.13175E-2</c:v>
                </c:pt>
                <c:pt idx="2100">
                  <c:v>2.1247499999999999E-2</c:v>
                </c:pt>
                <c:pt idx="2101">
                  <c:v>2.1618600000000002E-2</c:v>
                </c:pt>
                <c:pt idx="2102">
                  <c:v>2.13478E-2</c:v>
                </c:pt>
                <c:pt idx="2103">
                  <c:v>2.1091100000000002E-2</c:v>
                </c:pt>
                <c:pt idx="2104">
                  <c:v>2.1014500000000002E-2</c:v>
                </c:pt>
                <c:pt idx="2105">
                  <c:v>2.1236500000000002E-2</c:v>
                </c:pt>
                <c:pt idx="2106">
                  <c:v>2.1283900000000001E-2</c:v>
                </c:pt>
                <c:pt idx="2107">
                  <c:v>2.1096500000000001E-2</c:v>
                </c:pt>
                <c:pt idx="2108">
                  <c:v>2.1415500000000001E-2</c:v>
                </c:pt>
                <c:pt idx="2109">
                  <c:v>2.1235300000000002E-2</c:v>
                </c:pt>
                <c:pt idx="2110">
                  <c:v>2.15769E-2</c:v>
                </c:pt>
                <c:pt idx="2111">
                  <c:v>2.1942699999999999E-2</c:v>
                </c:pt>
                <c:pt idx="2112">
                  <c:v>2.4323299999999999E-2</c:v>
                </c:pt>
                <c:pt idx="2113">
                  <c:v>2.5390299999999998E-2</c:v>
                </c:pt>
                <c:pt idx="2114">
                  <c:v>2.5835899999999998E-2</c:v>
                </c:pt>
                <c:pt idx="2115">
                  <c:v>2.7208400000000001E-2</c:v>
                </c:pt>
                <c:pt idx="2116">
                  <c:v>3.0327199999999999E-2</c:v>
                </c:pt>
                <c:pt idx="2117">
                  <c:v>3.04094E-2</c:v>
                </c:pt>
                <c:pt idx="2118">
                  <c:v>2.8291399999999998E-2</c:v>
                </c:pt>
                <c:pt idx="2119">
                  <c:v>2.92824E-2</c:v>
                </c:pt>
                <c:pt idx="2120">
                  <c:v>3.2517399999999995E-2</c:v>
                </c:pt>
                <c:pt idx="2121">
                  <c:v>3.8332199999999997E-2</c:v>
                </c:pt>
                <c:pt idx="2122">
                  <c:v>4.6513600000000002E-2</c:v>
                </c:pt>
                <c:pt idx="2123">
                  <c:v>4.5583499999999999E-2</c:v>
                </c:pt>
                <c:pt idx="2124">
                  <c:v>4.7964299999999994E-2</c:v>
                </c:pt>
                <c:pt idx="2125">
                  <c:v>5.5416700000000006E-2</c:v>
                </c:pt>
                <c:pt idx="2126">
                  <c:v>5.18635E-2</c:v>
                </c:pt>
                <c:pt idx="2127">
                  <c:v>6.1853399999999996E-2</c:v>
                </c:pt>
                <c:pt idx="2128">
                  <c:v>6.1321400000000005E-2</c:v>
                </c:pt>
                <c:pt idx="2129">
                  <c:v>7.0764400000000005E-2</c:v>
                </c:pt>
                <c:pt idx="2130">
                  <c:v>6.7472599999999994E-2</c:v>
                </c:pt>
                <c:pt idx="2131">
                  <c:v>6.7524699999999993E-2</c:v>
                </c:pt>
                <c:pt idx="2132">
                  <c:v>6.91552E-2</c:v>
                </c:pt>
                <c:pt idx="2133">
                  <c:v>5.9497500000000002E-2</c:v>
                </c:pt>
                <c:pt idx="2134">
                  <c:v>5.31376E-2</c:v>
                </c:pt>
                <c:pt idx="2135">
                  <c:v>5.1383799999999993E-2</c:v>
                </c:pt>
                <c:pt idx="2136">
                  <c:v>5.7611599999999999E-2</c:v>
                </c:pt>
                <c:pt idx="2137">
                  <c:v>5.8169699999999998E-2</c:v>
                </c:pt>
                <c:pt idx="2138">
                  <c:v>5.71768E-2</c:v>
                </c:pt>
                <c:pt idx="2139">
                  <c:v>6.0574500000000003E-2</c:v>
                </c:pt>
                <c:pt idx="2140">
                  <c:v>6.12534E-2</c:v>
                </c:pt>
                <c:pt idx="2141">
                  <c:v>6.38132E-2</c:v>
                </c:pt>
                <c:pt idx="2142">
                  <c:v>5.8351199999999992E-2</c:v>
                </c:pt>
                <c:pt idx="2143">
                  <c:v>5.4047199999999997E-2</c:v>
                </c:pt>
                <c:pt idx="2144">
                  <c:v>5.3160699999999998E-2</c:v>
                </c:pt>
                <c:pt idx="2145">
                  <c:v>4.64228E-2</c:v>
                </c:pt>
                <c:pt idx="2146">
                  <c:v>4.4952300000000001E-2</c:v>
                </c:pt>
                <c:pt idx="2147">
                  <c:v>4.9081199999999998E-2</c:v>
                </c:pt>
                <c:pt idx="2148">
                  <c:v>4.94239E-2</c:v>
                </c:pt>
                <c:pt idx="2149">
                  <c:v>4.8509099999999999E-2</c:v>
                </c:pt>
                <c:pt idx="2150">
                  <c:v>5.0426900000000004E-2</c:v>
                </c:pt>
                <c:pt idx="2151">
                  <c:v>5.5554700000000005E-2</c:v>
                </c:pt>
                <c:pt idx="2152">
                  <c:v>5.0564900000000003E-2</c:v>
                </c:pt>
                <c:pt idx="2153">
                  <c:v>4.8646399999999999E-2</c:v>
                </c:pt>
                <c:pt idx="2154">
                  <c:v>5.01517E-2</c:v>
                </c:pt>
                <c:pt idx="2155">
                  <c:v>4.9262300000000002E-2</c:v>
                </c:pt>
                <c:pt idx="2156">
                  <c:v>4.9445200000000002E-2</c:v>
                </c:pt>
                <c:pt idx="2157">
                  <c:v>4.7737000000000002E-2</c:v>
                </c:pt>
                <c:pt idx="2158">
                  <c:v>4.91522E-2</c:v>
                </c:pt>
                <c:pt idx="2159">
                  <c:v>5.1205800000000003E-2</c:v>
                </c:pt>
                <c:pt idx="2160">
                  <c:v>5.2253300000000003E-2</c:v>
                </c:pt>
                <c:pt idx="2161">
                  <c:v>5.0910999999999998E-2</c:v>
                </c:pt>
                <c:pt idx="2162">
                  <c:v>5.2125499999999998E-2</c:v>
                </c:pt>
                <c:pt idx="2163">
                  <c:v>5.1521299999999999E-2</c:v>
                </c:pt>
                <c:pt idx="2164">
                  <c:v>5.0663400000000004E-2</c:v>
                </c:pt>
                <c:pt idx="2165">
                  <c:v>5.0279799999999999E-2</c:v>
                </c:pt>
                <c:pt idx="2166">
                  <c:v>5.2106399999999997E-2</c:v>
                </c:pt>
                <c:pt idx="2167">
                  <c:v>5.4075999999999999E-2</c:v>
                </c:pt>
                <c:pt idx="2168">
                  <c:v>5.4203999999999995E-2</c:v>
                </c:pt>
                <c:pt idx="2169">
                  <c:v>4.98573E-2</c:v>
                </c:pt>
                <c:pt idx="2170">
                  <c:v>4.90161E-2</c:v>
                </c:pt>
                <c:pt idx="2171">
                  <c:v>4.6041800000000001E-2</c:v>
                </c:pt>
                <c:pt idx="2172">
                  <c:v>4.7626799999999997E-2</c:v>
                </c:pt>
                <c:pt idx="2173">
                  <c:v>4.8338799999999994E-2</c:v>
                </c:pt>
                <c:pt idx="2174">
                  <c:v>4.4691000000000002E-2</c:v>
                </c:pt>
                <c:pt idx="2175">
                  <c:v>4.2908399999999999E-2</c:v>
                </c:pt>
                <c:pt idx="2176">
                  <c:v>4.1516699999999997E-2</c:v>
                </c:pt>
                <c:pt idx="2177">
                  <c:v>4.2880799999999997E-2</c:v>
                </c:pt>
                <c:pt idx="2178">
                  <c:v>4.12982E-2</c:v>
                </c:pt>
                <c:pt idx="2179">
                  <c:v>3.8967599999999998E-2</c:v>
                </c:pt>
                <c:pt idx="2180">
                  <c:v>3.7607600000000005E-2</c:v>
                </c:pt>
                <c:pt idx="2181">
                  <c:v>3.7049100000000001E-2</c:v>
                </c:pt>
                <c:pt idx="2182">
                  <c:v>3.3703500000000004E-2</c:v>
                </c:pt>
                <c:pt idx="2183">
                  <c:v>3.4154899999999995E-2</c:v>
                </c:pt>
                <c:pt idx="2184">
                  <c:v>3.60703E-2</c:v>
                </c:pt>
                <c:pt idx="2185">
                  <c:v>3.7682199999999999E-2</c:v>
                </c:pt>
                <c:pt idx="2186">
                  <c:v>4.0226699999999997E-2</c:v>
                </c:pt>
                <c:pt idx="2187">
                  <c:v>3.9847199999999999E-2</c:v>
                </c:pt>
                <c:pt idx="2188">
                  <c:v>4.0448100000000001E-2</c:v>
                </c:pt>
                <c:pt idx="2189">
                  <c:v>3.7126400000000004E-2</c:v>
                </c:pt>
                <c:pt idx="2190">
                  <c:v>3.7308300000000003E-2</c:v>
                </c:pt>
                <c:pt idx="2191">
                  <c:v>3.8430499999999999E-2</c:v>
                </c:pt>
                <c:pt idx="2192">
                  <c:v>3.8586299999999997E-2</c:v>
                </c:pt>
                <c:pt idx="2193">
                  <c:v>3.9230799999999996E-2</c:v>
                </c:pt>
                <c:pt idx="2194">
                  <c:v>3.7841199999999998E-2</c:v>
                </c:pt>
                <c:pt idx="2195">
                  <c:v>3.9898799999999998E-2</c:v>
                </c:pt>
                <c:pt idx="2196">
                  <c:v>3.9764600000000004E-2</c:v>
                </c:pt>
                <c:pt idx="2197">
                  <c:v>4.0786200000000002E-2</c:v>
                </c:pt>
                <c:pt idx="2198">
                  <c:v>3.9630800000000001E-2</c:v>
                </c:pt>
                <c:pt idx="2199">
                  <c:v>3.8227699999999996E-2</c:v>
                </c:pt>
                <c:pt idx="2200">
                  <c:v>3.6967E-2</c:v>
                </c:pt>
                <c:pt idx="2201">
                  <c:v>3.6853799999999999E-2</c:v>
                </c:pt>
                <c:pt idx="2202">
                  <c:v>3.7322800000000003E-2</c:v>
                </c:pt>
                <c:pt idx="2203">
                  <c:v>3.5535799999999999E-2</c:v>
                </c:pt>
                <c:pt idx="2204">
                  <c:v>3.6460100000000002E-2</c:v>
                </c:pt>
                <c:pt idx="2205">
                  <c:v>3.6533999999999997E-2</c:v>
                </c:pt>
                <c:pt idx="2206">
                  <c:v>3.7435500000000003E-2</c:v>
                </c:pt>
                <c:pt idx="2207">
                  <c:v>3.7752000000000001E-2</c:v>
                </c:pt>
                <c:pt idx="2208">
                  <c:v>3.6893599999999999E-2</c:v>
                </c:pt>
                <c:pt idx="2209">
                  <c:v>3.7411599999999996E-2</c:v>
                </c:pt>
                <c:pt idx="2210">
                  <c:v>3.6878500000000002E-2</c:v>
                </c:pt>
                <c:pt idx="2211">
                  <c:v>3.6708400000000002E-2</c:v>
                </c:pt>
                <c:pt idx="2212">
                  <c:v>3.67899E-2</c:v>
                </c:pt>
                <c:pt idx="2213">
                  <c:v>3.45011E-2</c:v>
                </c:pt>
                <c:pt idx="2214">
                  <c:v>3.4196699999999997E-2</c:v>
                </c:pt>
                <c:pt idx="2215">
                  <c:v>3.4341299999999998E-2</c:v>
                </c:pt>
                <c:pt idx="2216">
                  <c:v>3.39736E-2</c:v>
                </c:pt>
                <c:pt idx="2217">
                  <c:v>3.4643E-2</c:v>
                </c:pt>
                <c:pt idx="2218">
                  <c:v>3.6082599999999999E-2</c:v>
                </c:pt>
                <c:pt idx="2219">
                  <c:v>3.6615599999999998E-2</c:v>
                </c:pt>
                <c:pt idx="2220">
                  <c:v>3.6086599999999996E-2</c:v>
                </c:pt>
                <c:pt idx="2221">
                  <c:v>3.7803199999999995E-2</c:v>
                </c:pt>
                <c:pt idx="2222">
                  <c:v>3.7725999999999996E-2</c:v>
                </c:pt>
                <c:pt idx="2223">
                  <c:v>3.58908E-2</c:v>
                </c:pt>
                <c:pt idx="2224">
                  <c:v>3.5309399999999998E-2</c:v>
                </c:pt>
                <c:pt idx="2225">
                  <c:v>3.4328600000000001E-2</c:v>
                </c:pt>
                <c:pt idx="2226">
                  <c:v>3.4738099999999994E-2</c:v>
                </c:pt>
                <c:pt idx="2227">
                  <c:v>3.4310100000000003E-2</c:v>
                </c:pt>
                <c:pt idx="2228">
                  <c:v>3.4744400000000002E-2</c:v>
                </c:pt>
                <c:pt idx="2229">
                  <c:v>3.4250299999999997E-2</c:v>
                </c:pt>
                <c:pt idx="2230">
                  <c:v>3.3514200000000001E-2</c:v>
                </c:pt>
                <c:pt idx="2231">
                  <c:v>3.3470600000000003E-2</c:v>
                </c:pt>
                <c:pt idx="2232">
                  <c:v>3.4409599999999999E-2</c:v>
                </c:pt>
                <c:pt idx="2233">
                  <c:v>3.4041200000000001E-2</c:v>
                </c:pt>
                <c:pt idx="2234">
                  <c:v>3.4121699999999998E-2</c:v>
                </c:pt>
                <c:pt idx="2235">
                  <c:v>3.3470699999999999E-2</c:v>
                </c:pt>
                <c:pt idx="2236">
                  <c:v>3.3767200000000004E-2</c:v>
                </c:pt>
                <c:pt idx="2237">
                  <c:v>3.32813E-2</c:v>
                </c:pt>
                <c:pt idx="2238">
                  <c:v>3.2654500000000003E-2</c:v>
                </c:pt>
                <c:pt idx="2239">
                  <c:v>3.2929800000000002E-2</c:v>
                </c:pt>
                <c:pt idx="2240">
                  <c:v>3.2341099999999998E-2</c:v>
                </c:pt>
                <c:pt idx="2241">
                  <c:v>3.2029000000000002E-2</c:v>
                </c:pt>
                <c:pt idx="2242">
                  <c:v>3.24143E-2</c:v>
                </c:pt>
                <c:pt idx="2243">
                  <c:v>3.1121100000000002E-2</c:v>
                </c:pt>
                <c:pt idx="2244">
                  <c:v>3.0671199999999999E-2</c:v>
                </c:pt>
                <c:pt idx="2245">
                  <c:v>3.2266400000000001E-2</c:v>
                </c:pt>
                <c:pt idx="2246">
                  <c:v>3.2575799999999995E-2</c:v>
                </c:pt>
                <c:pt idx="2247">
                  <c:v>3.2310100000000001E-2</c:v>
                </c:pt>
                <c:pt idx="2248">
                  <c:v>3.28612E-2</c:v>
                </c:pt>
                <c:pt idx="2249">
                  <c:v>3.1274099999999999E-2</c:v>
                </c:pt>
                <c:pt idx="2250">
                  <c:v>3.1534199999999998E-2</c:v>
                </c:pt>
                <c:pt idx="2251">
                  <c:v>3.2610300000000002E-2</c:v>
                </c:pt>
                <c:pt idx="2252">
                  <c:v>3.18325E-2</c:v>
                </c:pt>
                <c:pt idx="2253">
                  <c:v>3.1255100000000001E-2</c:v>
                </c:pt>
                <c:pt idx="2254">
                  <c:v>2.9169600000000004E-2</c:v>
                </c:pt>
                <c:pt idx="2255">
                  <c:v>2.9800299999999998E-2</c:v>
                </c:pt>
                <c:pt idx="2256">
                  <c:v>2.9724799999999999E-2</c:v>
                </c:pt>
                <c:pt idx="2257">
                  <c:v>3.24715E-2</c:v>
                </c:pt>
                <c:pt idx="2258">
                  <c:v>3.3100200000000003E-2</c:v>
                </c:pt>
                <c:pt idx="2259">
                  <c:v>3.3391299999999999E-2</c:v>
                </c:pt>
                <c:pt idx="2260">
                  <c:v>3.5469000000000001E-2</c:v>
                </c:pt>
                <c:pt idx="2261">
                  <c:v>3.6320999999999999E-2</c:v>
                </c:pt>
                <c:pt idx="2262">
                  <c:v>3.4545600000000003E-2</c:v>
                </c:pt>
                <c:pt idx="2263">
                  <c:v>3.49304E-2</c:v>
                </c:pt>
                <c:pt idx="2264">
                  <c:v>3.4567899999999999E-2</c:v>
                </c:pt>
                <c:pt idx="2265">
                  <c:v>3.43047E-2</c:v>
                </c:pt>
                <c:pt idx="2266">
                  <c:v>3.41056E-2</c:v>
                </c:pt>
                <c:pt idx="2267">
                  <c:v>3.3269300000000002E-2</c:v>
                </c:pt>
                <c:pt idx="2268">
                  <c:v>3.2275200000000004E-2</c:v>
                </c:pt>
                <c:pt idx="2269">
                  <c:v>3.1684299999999999E-2</c:v>
                </c:pt>
                <c:pt idx="2270">
                  <c:v>3.2243799999999996E-2</c:v>
                </c:pt>
                <c:pt idx="2271">
                  <c:v>3.1601499999999998E-2</c:v>
                </c:pt>
                <c:pt idx="2272">
                  <c:v>3.0762099999999997E-2</c:v>
                </c:pt>
                <c:pt idx="2273">
                  <c:v>3.17208E-2</c:v>
                </c:pt>
                <c:pt idx="2274">
                  <c:v>3.2908199999999999E-2</c:v>
                </c:pt>
                <c:pt idx="2275">
                  <c:v>3.3627900000000002E-2</c:v>
                </c:pt>
                <c:pt idx="2276">
                  <c:v>3.26112E-2</c:v>
                </c:pt>
                <c:pt idx="2277">
                  <c:v>3.2931000000000002E-2</c:v>
                </c:pt>
                <c:pt idx="2278">
                  <c:v>3.3112799999999998E-2</c:v>
                </c:pt>
                <c:pt idx="2279">
                  <c:v>3.28168E-2</c:v>
                </c:pt>
                <c:pt idx="2280">
                  <c:v>3.3404799999999998E-2</c:v>
                </c:pt>
                <c:pt idx="2281">
                  <c:v>3.2943300000000002E-2</c:v>
                </c:pt>
                <c:pt idx="2282">
                  <c:v>3.4052499999999999E-2</c:v>
                </c:pt>
                <c:pt idx="2283">
                  <c:v>3.43778E-2</c:v>
                </c:pt>
                <c:pt idx="2284">
                  <c:v>3.7380200000000002E-2</c:v>
                </c:pt>
                <c:pt idx="2285">
                  <c:v>3.66019E-2</c:v>
                </c:pt>
                <c:pt idx="2286">
                  <c:v>3.6944699999999997E-2</c:v>
                </c:pt>
                <c:pt idx="2287">
                  <c:v>3.5495800000000001E-2</c:v>
                </c:pt>
                <c:pt idx="2288">
                  <c:v>3.4898100000000001E-2</c:v>
                </c:pt>
                <c:pt idx="2289">
                  <c:v>3.3889800000000005E-2</c:v>
                </c:pt>
                <c:pt idx="2290">
                  <c:v>3.1987700000000001E-2</c:v>
                </c:pt>
                <c:pt idx="2291">
                  <c:v>3.1542199999999999E-2</c:v>
                </c:pt>
                <c:pt idx="2292">
                  <c:v>2.9255399999999997E-2</c:v>
                </c:pt>
                <c:pt idx="2293">
                  <c:v>2.91113E-2</c:v>
                </c:pt>
                <c:pt idx="2294">
                  <c:v>2.9374000000000001E-2</c:v>
                </c:pt>
                <c:pt idx="2295">
                  <c:v>3.0034500000000002E-2</c:v>
                </c:pt>
                <c:pt idx="2296">
                  <c:v>2.9942700000000003E-2</c:v>
                </c:pt>
                <c:pt idx="2297">
                  <c:v>2.8423200000000003E-2</c:v>
                </c:pt>
                <c:pt idx="2298">
                  <c:v>2.86228E-2</c:v>
                </c:pt>
                <c:pt idx="2299">
                  <c:v>2.8073299999999999E-2</c:v>
                </c:pt>
                <c:pt idx="2300">
                  <c:v>2.8332200000000002E-2</c:v>
                </c:pt>
                <c:pt idx="2301">
                  <c:v>2.8208300000000002E-2</c:v>
                </c:pt>
                <c:pt idx="2302">
                  <c:v>2.7623999999999999E-2</c:v>
                </c:pt>
                <c:pt idx="2303">
                  <c:v>2.63497E-2</c:v>
                </c:pt>
                <c:pt idx="2304">
                  <c:v>2.7060899999999999E-2</c:v>
                </c:pt>
                <c:pt idx="2305">
                  <c:v>2.6953399999999999E-2</c:v>
                </c:pt>
                <c:pt idx="2306">
                  <c:v>2.6665600000000001E-2</c:v>
                </c:pt>
                <c:pt idx="2307">
                  <c:v>2.6536299999999999E-2</c:v>
                </c:pt>
                <c:pt idx="2308">
                  <c:v>2.5130099999999999E-2</c:v>
                </c:pt>
                <c:pt idx="2309">
                  <c:v>2.51351E-2</c:v>
                </c:pt>
                <c:pt idx="2310">
                  <c:v>2.42799E-2</c:v>
                </c:pt>
                <c:pt idx="2311">
                  <c:v>2.3317899999999999E-2</c:v>
                </c:pt>
                <c:pt idx="2312">
                  <c:v>2.43033E-2</c:v>
                </c:pt>
                <c:pt idx="2313">
                  <c:v>2.4039700000000001E-2</c:v>
                </c:pt>
                <c:pt idx="2314">
                  <c:v>2.4243500000000001E-2</c:v>
                </c:pt>
                <c:pt idx="2315">
                  <c:v>2.5115700000000001E-2</c:v>
                </c:pt>
                <c:pt idx="2316">
                  <c:v>2.6628100000000002E-2</c:v>
                </c:pt>
                <c:pt idx="2317">
                  <c:v>2.5910800000000001E-2</c:v>
                </c:pt>
                <c:pt idx="2318">
                  <c:v>2.49045E-2</c:v>
                </c:pt>
                <c:pt idx="2319">
                  <c:v>2.4664200000000001E-2</c:v>
                </c:pt>
                <c:pt idx="2320">
                  <c:v>2.4035300000000002E-2</c:v>
                </c:pt>
                <c:pt idx="2321">
                  <c:v>2.4497100000000001E-2</c:v>
                </c:pt>
                <c:pt idx="2322">
                  <c:v>2.6347500000000003E-2</c:v>
                </c:pt>
                <c:pt idx="2323">
                  <c:v>2.62493E-2</c:v>
                </c:pt>
                <c:pt idx="2324">
                  <c:v>2.4777E-2</c:v>
                </c:pt>
                <c:pt idx="2325">
                  <c:v>2.43635E-2</c:v>
                </c:pt>
                <c:pt idx="2326">
                  <c:v>2.38119E-2</c:v>
                </c:pt>
                <c:pt idx="2327">
                  <c:v>2.3815199999999998E-2</c:v>
                </c:pt>
                <c:pt idx="2328">
                  <c:v>2.4245699999999999E-2</c:v>
                </c:pt>
                <c:pt idx="2329">
                  <c:v>2.5214E-2</c:v>
                </c:pt>
                <c:pt idx="2330">
                  <c:v>2.5339400000000002E-2</c:v>
                </c:pt>
                <c:pt idx="2331">
                  <c:v>2.4847399999999999E-2</c:v>
                </c:pt>
                <c:pt idx="2332">
                  <c:v>2.4917599999999998E-2</c:v>
                </c:pt>
                <c:pt idx="2333">
                  <c:v>2.4644900000000001E-2</c:v>
                </c:pt>
                <c:pt idx="2334">
                  <c:v>2.5374399999999998E-2</c:v>
                </c:pt>
                <c:pt idx="2335">
                  <c:v>2.6332999999999999E-2</c:v>
                </c:pt>
                <c:pt idx="2336">
                  <c:v>2.49944E-2</c:v>
                </c:pt>
                <c:pt idx="2337">
                  <c:v>2.50732E-2</c:v>
                </c:pt>
                <c:pt idx="2338">
                  <c:v>2.5820100000000002E-2</c:v>
                </c:pt>
                <c:pt idx="2339">
                  <c:v>2.5830599999999999E-2</c:v>
                </c:pt>
                <c:pt idx="2340">
                  <c:v>2.56504E-2</c:v>
                </c:pt>
                <c:pt idx="2341">
                  <c:v>2.4688599999999998E-2</c:v>
                </c:pt>
                <c:pt idx="2342">
                  <c:v>2.4976499999999999E-2</c:v>
                </c:pt>
                <c:pt idx="2343">
                  <c:v>2.5356399999999998E-2</c:v>
                </c:pt>
                <c:pt idx="2344">
                  <c:v>2.6337700000000002E-2</c:v>
                </c:pt>
                <c:pt idx="2345">
                  <c:v>2.6009399999999998E-2</c:v>
                </c:pt>
                <c:pt idx="2346">
                  <c:v>2.7030099999999998E-2</c:v>
                </c:pt>
                <c:pt idx="2347">
                  <c:v>2.6742999999999999E-2</c:v>
                </c:pt>
                <c:pt idx="2348">
                  <c:v>2.6908899999999999E-2</c:v>
                </c:pt>
                <c:pt idx="2349">
                  <c:v>2.6631999999999999E-2</c:v>
                </c:pt>
                <c:pt idx="2350">
                  <c:v>2.5673000000000001E-2</c:v>
                </c:pt>
                <c:pt idx="2351">
                  <c:v>2.4842699999999999E-2</c:v>
                </c:pt>
                <c:pt idx="2352">
                  <c:v>2.4440899999999998E-2</c:v>
                </c:pt>
                <c:pt idx="2353">
                  <c:v>2.4283900000000001E-2</c:v>
                </c:pt>
                <c:pt idx="2354">
                  <c:v>2.4468899999999998E-2</c:v>
                </c:pt>
                <c:pt idx="2355">
                  <c:v>2.4659899999999998E-2</c:v>
                </c:pt>
                <c:pt idx="2356">
                  <c:v>2.43266E-2</c:v>
                </c:pt>
                <c:pt idx="2357">
                  <c:v>2.40416E-2</c:v>
                </c:pt>
                <c:pt idx="2358">
                  <c:v>2.4232E-2</c:v>
                </c:pt>
                <c:pt idx="2359">
                  <c:v>2.3636299999999999E-2</c:v>
                </c:pt>
                <c:pt idx="2360">
                  <c:v>2.4333400000000002E-2</c:v>
                </c:pt>
                <c:pt idx="2361">
                  <c:v>2.4597600000000001E-2</c:v>
                </c:pt>
                <c:pt idx="2362">
                  <c:v>2.49418E-2</c:v>
                </c:pt>
                <c:pt idx="2363">
                  <c:v>2.4624899999999998E-2</c:v>
                </c:pt>
                <c:pt idx="2364">
                  <c:v>2.5065799999999999E-2</c:v>
                </c:pt>
                <c:pt idx="2365">
                  <c:v>2.5535499999999999E-2</c:v>
                </c:pt>
                <c:pt idx="2366">
                  <c:v>2.5212100000000001E-2</c:v>
                </c:pt>
                <c:pt idx="2367">
                  <c:v>2.6331200000000003E-2</c:v>
                </c:pt>
                <c:pt idx="2368">
                  <c:v>2.65426E-2</c:v>
                </c:pt>
                <c:pt idx="2369">
                  <c:v>2.4689699999999998E-2</c:v>
                </c:pt>
                <c:pt idx="2370">
                  <c:v>2.4819300000000002E-2</c:v>
                </c:pt>
                <c:pt idx="2371">
                  <c:v>2.5043700000000002E-2</c:v>
                </c:pt>
                <c:pt idx="2372">
                  <c:v>2.5056100000000001E-2</c:v>
                </c:pt>
                <c:pt idx="2373">
                  <c:v>2.5730900000000001E-2</c:v>
                </c:pt>
                <c:pt idx="2374">
                  <c:v>2.5714499999999998E-2</c:v>
                </c:pt>
                <c:pt idx="2375">
                  <c:v>2.5310800000000001E-2</c:v>
                </c:pt>
                <c:pt idx="2376">
                  <c:v>2.4684000000000001E-2</c:v>
                </c:pt>
                <c:pt idx="2377">
                  <c:v>2.3746299999999998E-2</c:v>
                </c:pt>
                <c:pt idx="2378">
                  <c:v>2.4239900000000002E-2</c:v>
                </c:pt>
                <c:pt idx="2379">
                  <c:v>2.44535E-2</c:v>
                </c:pt>
                <c:pt idx="2380">
                  <c:v>2.4183699999999999E-2</c:v>
                </c:pt>
                <c:pt idx="2381">
                  <c:v>2.43973E-2</c:v>
                </c:pt>
                <c:pt idx="2382">
                  <c:v>2.4237700000000001E-2</c:v>
                </c:pt>
                <c:pt idx="2383">
                  <c:v>2.43599E-2</c:v>
                </c:pt>
                <c:pt idx="2384">
                  <c:v>2.7160399999999998E-2</c:v>
                </c:pt>
                <c:pt idx="2385">
                  <c:v>2.7134100000000001E-2</c:v>
                </c:pt>
                <c:pt idx="2386">
                  <c:v>2.6911000000000001E-2</c:v>
                </c:pt>
                <c:pt idx="2387">
                  <c:v>2.71173E-2</c:v>
                </c:pt>
                <c:pt idx="2388">
                  <c:v>2.6294400000000002E-2</c:v>
                </c:pt>
                <c:pt idx="2389">
                  <c:v>2.63596E-2</c:v>
                </c:pt>
                <c:pt idx="2390">
                  <c:v>2.6128199999999997E-2</c:v>
                </c:pt>
                <c:pt idx="2391">
                  <c:v>2.5232400000000002E-2</c:v>
                </c:pt>
                <c:pt idx="2392">
                  <c:v>2.4519099999999999E-2</c:v>
                </c:pt>
                <c:pt idx="2393">
                  <c:v>2.4570399999999999E-2</c:v>
                </c:pt>
                <c:pt idx="2394">
                  <c:v>2.4873800000000001E-2</c:v>
                </c:pt>
                <c:pt idx="2395">
                  <c:v>2.4453599999999999E-2</c:v>
                </c:pt>
                <c:pt idx="2396">
                  <c:v>2.4602099999999998E-2</c:v>
                </c:pt>
                <c:pt idx="2397">
                  <c:v>2.48723E-2</c:v>
                </c:pt>
                <c:pt idx="2398">
                  <c:v>2.4950200000000002E-2</c:v>
                </c:pt>
                <c:pt idx="2399">
                  <c:v>2.4716399999999999E-2</c:v>
                </c:pt>
                <c:pt idx="2400">
                  <c:v>2.44207E-2</c:v>
                </c:pt>
                <c:pt idx="2401">
                  <c:v>2.43856E-2</c:v>
                </c:pt>
                <c:pt idx="2402">
                  <c:v>2.4742300000000002E-2</c:v>
                </c:pt>
                <c:pt idx="2403">
                  <c:v>2.5361999999999999E-2</c:v>
                </c:pt>
                <c:pt idx="2404">
                  <c:v>2.5161199999999998E-2</c:v>
                </c:pt>
                <c:pt idx="2405">
                  <c:v>2.52036E-2</c:v>
                </c:pt>
                <c:pt idx="2406">
                  <c:v>2.4854499999999998E-2</c:v>
                </c:pt>
                <c:pt idx="2407">
                  <c:v>2.5029200000000001E-2</c:v>
                </c:pt>
                <c:pt idx="2408">
                  <c:v>2.5099299999999998E-2</c:v>
                </c:pt>
                <c:pt idx="2409">
                  <c:v>2.51538E-2</c:v>
                </c:pt>
                <c:pt idx="2410">
                  <c:v>2.4925899999999997E-2</c:v>
                </c:pt>
                <c:pt idx="2411">
                  <c:v>2.4863300000000001E-2</c:v>
                </c:pt>
                <c:pt idx="2412">
                  <c:v>2.5456899999999998E-2</c:v>
                </c:pt>
                <c:pt idx="2413">
                  <c:v>2.51381E-2</c:v>
                </c:pt>
                <c:pt idx="2414">
                  <c:v>2.5396700000000001E-2</c:v>
                </c:pt>
                <c:pt idx="2415">
                  <c:v>2.50808E-2</c:v>
                </c:pt>
                <c:pt idx="2416">
                  <c:v>2.50837E-2</c:v>
                </c:pt>
                <c:pt idx="2417">
                  <c:v>2.5590600000000002E-2</c:v>
                </c:pt>
                <c:pt idx="2418">
                  <c:v>2.6111599999999999E-2</c:v>
                </c:pt>
                <c:pt idx="2419">
                  <c:v>2.5929399999999998E-2</c:v>
                </c:pt>
                <c:pt idx="2420">
                  <c:v>2.5217400000000001E-2</c:v>
                </c:pt>
                <c:pt idx="2421">
                  <c:v>2.54039E-2</c:v>
                </c:pt>
                <c:pt idx="2422">
                  <c:v>2.56587E-2</c:v>
                </c:pt>
                <c:pt idx="2423">
                  <c:v>2.6135000000000002E-2</c:v>
                </c:pt>
                <c:pt idx="2424">
                  <c:v>2.5830700000000002E-2</c:v>
                </c:pt>
                <c:pt idx="2425">
                  <c:v>2.6163200000000001E-2</c:v>
                </c:pt>
                <c:pt idx="2426">
                  <c:v>2.5697500000000002E-2</c:v>
                </c:pt>
                <c:pt idx="2427">
                  <c:v>2.5408699999999999E-2</c:v>
                </c:pt>
                <c:pt idx="2428">
                  <c:v>2.5150200000000001E-2</c:v>
                </c:pt>
                <c:pt idx="2429">
                  <c:v>2.4946400000000001E-2</c:v>
                </c:pt>
                <c:pt idx="2430">
                  <c:v>2.4659200000000003E-2</c:v>
                </c:pt>
                <c:pt idx="2431">
                  <c:v>2.4495799999999998E-2</c:v>
                </c:pt>
                <c:pt idx="2432">
                  <c:v>2.4357799999999999E-2</c:v>
                </c:pt>
                <c:pt idx="2433">
                  <c:v>2.4679699999999999E-2</c:v>
                </c:pt>
                <c:pt idx="2434">
                  <c:v>2.43874E-2</c:v>
                </c:pt>
                <c:pt idx="2435">
                  <c:v>2.4383999999999999E-2</c:v>
                </c:pt>
                <c:pt idx="2436">
                  <c:v>2.4269100000000002E-2</c:v>
                </c:pt>
                <c:pt idx="2437">
                  <c:v>2.4003999999999998E-2</c:v>
                </c:pt>
                <c:pt idx="2438">
                  <c:v>2.3543700000000001E-2</c:v>
                </c:pt>
                <c:pt idx="2439">
                  <c:v>2.31097E-2</c:v>
                </c:pt>
                <c:pt idx="2440">
                  <c:v>2.3219E-2</c:v>
                </c:pt>
                <c:pt idx="2441">
                  <c:v>2.3588399999999999E-2</c:v>
                </c:pt>
                <c:pt idx="2442">
                  <c:v>2.3430099999999999E-2</c:v>
                </c:pt>
                <c:pt idx="2443">
                  <c:v>2.3406E-2</c:v>
                </c:pt>
                <c:pt idx="2444">
                  <c:v>2.39674E-2</c:v>
                </c:pt>
                <c:pt idx="2445">
                  <c:v>2.3722999999999998E-2</c:v>
                </c:pt>
                <c:pt idx="2446">
                  <c:v>2.34533E-2</c:v>
                </c:pt>
                <c:pt idx="2447">
                  <c:v>2.2969900000000001E-2</c:v>
                </c:pt>
                <c:pt idx="2448">
                  <c:v>2.2726300000000001E-2</c:v>
                </c:pt>
                <c:pt idx="2449">
                  <c:v>2.2528599999999999E-2</c:v>
                </c:pt>
                <c:pt idx="2450">
                  <c:v>2.3003299999999997E-2</c:v>
                </c:pt>
                <c:pt idx="2451">
                  <c:v>2.29684E-2</c:v>
                </c:pt>
                <c:pt idx="2452">
                  <c:v>2.3191E-2</c:v>
                </c:pt>
                <c:pt idx="2453">
                  <c:v>2.29397E-2</c:v>
                </c:pt>
                <c:pt idx="2454">
                  <c:v>2.2663599999999999E-2</c:v>
                </c:pt>
                <c:pt idx="2455">
                  <c:v>2.2616199999999999E-2</c:v>
                </c:pt>
                <c:pt idx="2456">
                  <c:v>2.3275299999999999E-2</c:v>
                </c:pt>
                <c:pt idx="2457">
                  <c:v>2.3073300000000001E-2</c:v>
                </c:pt>
                <c:pt idx="2458">
                  <c:v>2.3766700000000002E-2</c:v>
                </c:pt>
                <c:pt idx="2459">
                  <c:v>2.3307499999999998E-2</c:v>
                </c:pt>
                <c:pt idx="2460">
                  <c:v>2.3270900000000001E-2</c:v>
                </c:pt>
                <c:pt idx="2461">
                  <c:v>2.32237E-2</c:v>
                </c:pt>
                <c:pt idx="2462">
                  <c:v>2.3342700000000001E-2</c:v>
                </c:pt>
                <c:pt idx="2463">
                  <c:v>2.3721700000000002E-2</c:v>
                </c:pt>
                <c:pt idx="2464">
                  <c:v>2.38173E-2</c:v>
                </c:pt>
                <c:pt idx="2465">
                  <c:v>2.4679599999999999E-2</c:v>
                </c:pt>
                <c:pt idx="2466">
                  <c:v>2.45346E-2</c:v>
                </c:pt>
                <c:pt idx="2467">
                  <c:v>2.3722699999999999E-2</c:v>
                </c:pt>
                <c:pt idx="2468">
                  <c:v>2.3482900000000001E-2</c:v>
                </c:pt>
                <c:pt idx="2469">
                  <c:v>2.3143400000000001E-2</c:v>
                </c:pt>
                <c:pt idx="2470">
                  <c:v>2.3440199999999998E-2</c:v>
                </c:pt>
                <c:pt idx="2471">
                  <c:v>2.3816300000000002E-2</c:v>
                </c:pt>
                <c:pt idx="2472">
                  <c:v>2.34895E-2</c:v>
                </c:pt>
                <c:pt idx="2473">
                  <c:v>2.3286299999999999E-2</c:v>
                </c:pt>
                <c:pt idx="2474">
                  <c:v>2.3631700000000002E-2</c:v>
                </c:pt>
                <c:pt idx="2475">
                  <c:v>2.35094E-2</c:v>
                </c:pt>
                <c:pt idx="2476">
                  <c:v>2.35964E-2</c:v>
                </c:pt>
                <c:pt idx="2477">
                  <c:v>2.36379E-2</c:v>
                </c:pt>
                <c:pt idx="2478">
                  <c:v>2.3380099999999997E-2</c:v>
                </c:pt>
                <c:pt idx="2479">
                  <c:v>2.3142599999999999E-2</c:v>
                </c:pt>
                <c:pt idx="2480">
                  <c:v>2.3361099999999999E-2</c:v>
                </c:pt>
                <c:pt idx="2481">
                  <c:v>2.35497E-2</c:v>
                </c:pt>
                <c:pt idx="2482">
                  <c:v>2.3644999999999999E-2</c:v>
                </c:pt>
                <c:pt idx="2483">
                  <c:v>2.32201E-2</c:v>
                </c:pt>
                <c:pt idx="2484">
                  <c:v>2.3182100000000001E-2</c:v>
                </c:pt>
                <c:pt idx="2485">
                  <c:v>2.3380600000000001E-2</c:v>
                </c:pt>
                <c:pt idx="2486">
                  <c:v>2.3604799999999999E-2</c:v>
                </c:pt>
                <c:pt idx="2487">
                  <c:v>2.3474700000000001E-2</c:v>
                </c:pt>
                <c:pt idx="2488">
                  <c:v>2.37618E-2</c:v>
                </c:pt>
                <c:pt idx="2489">
                  <c:v>2.36863E-2</c:v>
                </c:pt>
                <c:pt idx="2490">
                  <c:v>2.3254799999999999E-2</c:v>
                </c:pt>
                <c:pt idx="2491">
                  <c:v>2.31495E-2</c:v>
                </c:pt>
                <c:pt idx="2492">
                  <c:v>2.3115199999999999E-2</c:v>
                </c:pt>
                <c:pt idx="2493">
                  <c:v>2.32512E-2</c:v>
                </c:pt>
                <c:pt idx="2494">
                  <c:v>2.2869E-2</c:v>
                </c:pt>
                <c:pt idx="2495">
                  <c:v>2.2789500000000001E-2</c:v>
                </c:pt>
                <c:pt idx="2496">
                  <c:v>2.2593600000000002E-2</c:v>
                </c:pt>
                <c:pt idx="2497">
                  <c:v>2.2663300000000001E-2</c:v>
                </c:pt>
                <c:pt idx="2498">
                  <c:v>2.28487E-2</c:v>
                </c:pt>
                <c:pt idx="2499">
                  <c:v>2.2583199999999998E-2</c:v>
                </c:pt>
                <c:pt idx="2500">
                  <c:v>2.2896400000000001E-2</c:v>
                </c:pt>
                <c:pt idx="2501">
                  <c:v>2.2940600000000002E-2</c:v>
                </c:pt>
                <c:pt idx="2502">
                  <c:v>2.25693E-2</c:v>
                </c:pt>
                <c:pt idx="2503">
                  <c:v>2.27254E-2</c:v>
                </c:pt>
                <c:pt idx="2504">
                  <c:v>2.27762E-2</c:v>
                </c:pt>
                <c:pt idx="2505">
                  <c:v>2.2583199999999998E-2</c:v>
                </c:pt>
                <c:pt idx="2506">
                  <c:v>2.2619E-2</c:v>
                </c:pt>
                <c:pt idx="2507">
                  <c:v>2.24455E-2</c:v>
                </c:pt>
                <c:pt idx="2508">
                  <c:v>2.2737299999999998E-2</c:v>
                </c:pt>
                <c:pt idx="2509">
                  <c:v>2.5320200000000001E-2</c:v>
                </c:pt>
                <c:pt idx="2510">
                  <c:v>2.4813100000000001E-2</c:v>
                </c:pt>
                <c:pt idx="2511">
                  <c:v>2.4224799999999998E-2</c:v>
                </c:pt>
                <c:pt idx="2512">
                  <c:v>2.3900299999999999E-2</c:v>
                </c:pt>
                <c:pt idx="2513">
                  <c:v>2.42273E-2</c:v>
                </c:pt>
                <c:pt idx="2514">
                  <c:v>2.4241100000000002E-2</c:v>
                </c:pt>
                <c:pt idx="2515">
                  <c:v>2.4935300000000001E-2</c:v>
                </c:pt>
                <c:pt idx="2516">
                  <c:v>2.48758E-2</c:v>
                </c:pt>
                <c:pt idx="2517">
                  <c:v>2.53367E-2</c:v>
                </c:pt>
                <c:pt idx="2518">
                  <c:v>2.54167E-2</c:v>
                </c:pt>
                <c:pt idx="2519">
                  <c:v>2.5915399999999998E-2</c:v>
                </c:pt>
                <c:pt idx="2520">
                  <c:v>2.57942E-2</c:v>
                </c:pt>
                <c:pt idx="2521">
                  <c:v>2.6602499999999998E-2</c:v>
                </c:pt>
                <c:pt idx="2522">
                  <c:v>2.5881400000000002E-2</c:v>
                </c:pt>
                <c:pt idx="2523">
                  <c:v>2.6426499999999999E-2</c:v>
                </c:pt>
                <c:pt idx="2524">
                  <c:v>2.6879000000000004E-2</c:v>
                </c:pt>
                <c:pt idx="2525">
                  <c:v>2.7130399999999999E-2</c:v>
                </c:pt>
                <c:pt idx="2526">
                  <c:v>2.6909599999999999E-2</c:v>
                </c:pt>
                <c:pt idx="2527">
                  <c:v>2.56137E-2</c:v>
                </c:pt>
                <c:pt idx="2528">
                  <c:v>2.5613099999999996E-2</c:v>
                </c:pt>
                <c:pt idx="2529">
                  <c:v>2.5820200000000001E-2</c:v>
                </c:pt>
                <c:pt idx="2530">
                  <c:v>2.5425299999999998E-2</c:v>
                </c:pt>
                <c:pt idx="2531">
                  <c:v>2.5323399999999999E-2</c:v>
                </c:pt>
                <c:pt idx="2532">
                  <c:v>2.5658199999999999E-2</c:v>
                </c:pt>
                <c:pt idx="2533">
                  <c:v>2.6046899999999998E-2</c:v>
                </c:pt>
                <c:pt idx="2534">
                  <c:v>2.6016300000000003E-2</c:v>
                </c:pt>
                <c:pt idx="2535">
                  <c:v>2.53654E-2</c:v>
                </c:pt>
                <c:pt idx="2536">
                  <c:v>2.5459200000000001E-2</c:v>
                </c:pt>
                <c:pt idx="2537">
                  <c:v>2.57866E-2</c:v>
                </c:pt>
                <c:pt idx="2538">
                  <c:v>2.6165600000000001E-2</c:v>
                </c:pt>
                <c:pt idx="2539">
                  <c:v>2.6230200000000002E-2</c:v>
                </c:pt>
                <c:pt idx="2540">
                  <c:v>2.5991500000000001E-2</c:v>
                </c:pt>
                <c:pt idx="2541">
                  <c:v>2.5841899999999998E-2</c:v>
                </c:pt>
                <c:pt idx="2542">
                  <c:v>2.4788399999999999E-2</c:v>
                </c:pt>
                <c:pt idx="2543">
                  <c:v>2.44295E-2</c:v>
                </c:pt>
                <c:pt idx="2544">
                  <c:v>2.4040499999999999E-2</c:v>
                </c:pt>
                <c:pt idx="2545">
                  <c:v>2.4515000000000002E-2</c:v>
                </c:pt>
                <c:pt idx="2546">
                  <c:v>2.4797399999999997E-2</c:v>
                </c:pt>
                <c:pt idx="2547">
                  <c:v>2.47672E-2</c:v>
                </c:pt>
                <c:pt idx="2548">
                  <c:v>2.4836500000000001E-2</c:v>
                </c:pt>
                <c:pt idx="2549">
                  <c:v>2.4940799999999999E-2</c:v>
                </c:pt>
                <c:pt idx="2550">
                  <c:v>2.4730000000000002E-2</c:v>
                </c:pt>
                <c:pt idx="2551">
                  <c:v>2.4915700000000002E-2</c:v>
                </c:pt>
                <c:pt idx="2552">
                  <c:v>2.48338E-2</c:v>
                </c:pt>
                <c:pt idx="2553">
                  <c:v>2.5166600000000001E-2</c:v>
                </c:pt>
                <c:pt idx="2554">
                  <c:v>2.5424700000000001E-2</c:v>
                </c:pt>
                <c:pt idx="2555">
                  <c:v>2.6083499999999999E-2</c:v>
                </c:pt>
                <c:pt idx="2556">
                  <c:v>2.6316699999999998E-2</c:v>
                </c:pt>
                <c:pt idx="2557">
                  <c:v>2.6768700000000003E-2</c:v>
                </c:pt>
                <c:pt idx="2558">
                  <c:v>2.89582E-2</c:v>
                </c:pt>
                <c:pt idx="2559">
                  <c:v>2.7952499999999998E-2</c:v>
                </c:pt>
                <c:pt idx="2560">
                  <c:v>2.8822399999999998E-2</c:v>
                </c:pt>
                <c:pt idx="2561">
                  <c:v>2.7908600000000002E-2</c:v>
                </c:pt>
                <c:pt idx="2562">
                  <c:v>2.8177199999999999E-2</c:v>
                </c:pt>
                <c:pt idx="2563">
                  <c:v>2.84202E-2</c:v>
                </c:pt>
                <c:pt idx="2564">
                  <c:v>2.8032700000000001E-2</c:v>
                </c:pt>
                <c:pt idx="2565">
                  <c:v>2.63257E-2</c:v>
                </c:pt>
                <c:pt idx="2566">
                  <c:v>2.6372099999999999E-2</c:v>
                </c:pt>
                <c:pt idx="2567">
                  <c:v>2.6158800000000003E-2</c:v>
                </c:pt>
                <c:pt idx="2568">
                  <c:v>2.5982400000000003E-2</c:v>
                </c:pt>
                <c:pt idx="2569">
                  <c:v>2.5730200000000002E-2</c:v>
                </c:pt>
                <c:pt idx="2570">
                  <c:v>2.5989499999999999E-2</c:v>
                </c:pt>
                <c:pt idx="2571">
                  <c:v>2.5747100000000002E-2</c:v>
                </c:pt>
                <c:pt idx="2572">
                  <c:v>2.4990700000000001E-2</c:v>
                </c:pt>
                <c:pt idx="2573">
                  <c:v>2.53666E-2</c:v>
                </c:pt>
                <c:pt idx="2574">
                  <c:v>2.5965199999999997E-2</c:v>
                </c:pt>
                <c:pt idx="2575">
                  <c:v>2.54892E-2</c:v>
                </c:pt>
                <c:pt idx="2576">
                  <c:v>2.51796E-2</c:v>
                </c:pt>
                <c:pt idx="2577">
                  <c:v>2.4353899999999998E-2</c:v>
                </c:pt>
                <c:pt idx="2578">
                  <c:v>2.4109999999999999E-2</c:v>
                </c:pt>
                <c:pt idx="2579">
                  <c:v>2.44231E-2</c:v>
                </c:pt>
                <c:pt idx="2580">
                  <c:v>2.4155000000000003E-2</c:v>
                </c:pt>
                <c:pt idx="2581">
                  <c:v>2.41713E-2</c:v>
                </c:pt>
                <c:pt idx="2582">
                  <c:v>2.3986299999999999E-2</c:v>
                </c:pt>
                <c:pt idx="2583">
                  <c:v>2.42986E-2</c:v>
                </c:pt>
                <c:pt idx="2584">
                  <c:v>2.5047699999999999E-2</c:v>
                </c:pt>
                <c:pt idx="2585">
                  <c:v>2.5161099999999999E-2</c:v>
                </c:pt>
                <c:pt idx="2586">
                  <c:v>2.5712200000000001E-2</c:v>
                </c:pt>
                <c:pt idx="2587">
                  <c:v>2.5091700000000002E-2</c:v>
                </c:pt>
                <c:pt idx="2588">
                  <c:v>2.4899399999999999E-2</c:v>
                </c:pt>
                <c:pt idx="2589">
                  <c:v>2.5349899999999998E-2</c:v>
                </c:pt>
                <c:pt idx="2590">
                  <c:v>2.57615E-2</c:v>
                </c:pt>
                <c:pt idx="2591">
                  <c:v>2.5930900000000003E-2</c:v>
                </c:pt>
                <c:pt idx="2592">
                  <c:v>2.6390199999999999E-2</c:v>
                </c:pt>
                <c:pt idx="2593">
                  <c:v>2.6219900000000001E-2</c:v>
                </c:pt>
                <c:pt idx="2594">
                  <c:v>2.6159399999999999E-2</c:v>
                </c:pt>
                <c:pt idx="2595">
                  <c:v>2.6952100000000003E-2</c:v>
                </c:pt>
                <c:pt idx="2596">
                  <c:v>2.81707E-2</c:v>
                </c:pt>
                <c:pt idx="2597">
                  <c:v>2.7740399999999998E-2</c:v>
                </c:pt>
                <c:pt idx="2598">
                  <c:v>2.71243E-2</c:v>
                </c:pt>
                <c:pt idx="2599">
                  <c:v>2.7961900000000001E-2</c:v>
                </c:pt>
                <c:pt idx="2600">
                  <c:v>2.8536300000000001E-2</c:v>
                </c:pt>
                <c:pt idx="2601">
                  <c:v>2.85925E-2</c:v>
                </c:pt>
                <c:pt idx="2602">
                  <c:v>2.8125299999999999E-2</c:v>
                </c:pt>
                <c:pt idx="2603">
                  <c:v>2.8097300000000002E-2</c:v>
                </c:pt>
                <c:pt idx="2604">
                  <c:v>3.0025299999999998E-2</c:v>
                </c:pt>
                <c:pt idx="2605">
                  <c:v>3.1451699999999999E-2</c:v>
                </c:pt>
                <c:pt idx="2606">
                  <c:v>3.21508E-2</c:v>
                </c:pt>
                <c:pt idx="2607">
                  <c:v>3.09596E-2</c:v>
                </c:pt>
                <c:pt idx="2608">
                  <c:v>3.0372099999999999E-2</c:v>
                </c:pt>
                <c:pt idx="2609">
                  <c:v>3.1330799999999999E-2</c:v>
                </c:pt>
                <c:pt idx="2610">
                  <c:v>3.2553100000000001E-2</c:v>
                </c:pt>
                <c:pt idx="2611">
                  <c:v>3.3248599999999996E-2</c:v>
                </c:pt>
                <c:pt idx="2612">
                  <c:v>3.2368799999999996E-2</c:v>
                </c:pt>
                <c:pt idx="2613">
                  <c:v>3.2291599999999997E-2</c:v>
                </c:pt>
                <c:pt idx="2614">
                  <c:v>3.3056200000000001E-2</c:v>
                </c:pt>
                <c:pt idx="2615">
                  <c:v>3.4576799999999998E-2</c:v>
                </c:pt>
                <c:pt idx="2616">
                  <c:v>3.5249000000000003E-2</c:v>
                </c:pt>
                <c:pt idx="2617">
                  <c:v>3.5022199999999996E-2</c:v>
                </c:pt>
                <c:pt idx="2618">
                  <c:v>3.5177899999999998E-2</c:v>
                </c:pt>
                <c:pt idx="2619">
                  <c:v>3.6962399999999999E-2</c:v>
                </c:pt>
                <c:pt idx="2620">
                  <c:v>3.3204999999999998E-2</c:v>
                </c:pt>
                <c:pt idx="2621">
                  <c:v>3.4489199999999998E-2</c:v>
                </c:pt>
                <c:pt idx="2622">
                  <c:v>3.7904800000000002E-2</c:v>
                </c:pt>
                <c:pt idx="2623">
                  <c:v>3.6311000000000003E-2</c:v>
                </c:pt>
                <c:pt idx="2624">
                  <c:v>3.7311799999999999E-2</c:v>
                </c:pt>
                <c:pt idx="2625">
                  <c:v>3.9881400000000004E-2</c:v>
                </c:pt>
                <c:pt idx="2626">
                  <c:v>4.1979500000000003E-2</c:v>
                </c:pt>
                <c:pt idx="2627">
                  <c:v>4.0834699999999995E-2</c:v>
                </c:pt>
                <c:pt idx="2628">
                  <c:v>3.72853E-2</c:v>
                </c:pt>
                <c:pt idx="2629">
                  <c:v>3.8741500000000005E-2</c:v>
                </c:pt>
                <c:pt idx="2630">
                  <c:v>3.8625199999999998E-2</c:v>
                </c:pt>
                <c:pt idx="2631">
                  <c:v>3.8138099999999994E-2</c:v>
                </c:pt>
                <c:pt idx="2632">
                  <c:v>3.7806800000000002E-2</c:v>
                </c:pt>
                <c:pt idx="2633">
                  <c:v>3.4691899999999998E-2</c:v>
                </c:pt>
                <c:pt idx="2634">
                  <c:v>3.3433499999999998E-2</c:v>
                </c:pt>
                <c:pt idx="2635">
                  <c:v>3.3949199999999999E-2</c:v>
                </c:pt>
                <c:pt idx="2636">
                  <c:v>3.7427599999999998E-2</c:v>
                </c:pt>
                <c:pt idx="2637">
                  <c:v>3.6316599999999997E-2</c:v>
                </c:pt>
                <c:pt idx="2638">
                  <c:v>3.7288999999999996E-2</c:v>
                </c:pt>
                <c:pt idx="2639">
                  <c:v>3.7236100000000001E-2</c:v>
                </c:pt>
                <c:pt idx="2640">
                  <c:v>3.68548E-2</c:v>
                </c:pt>
                <c:pt idx="2641">
                  <c:v>3.6088600000000005E-2</c:v>
                </c:pt>
                <c:pt idx="2642">
                  <c:v>3.3149900000000003E-2</c:v>
                </c:pt>
                <c:pt idx="2643">
                  <c:v>3.3702599999999999E-2</c:v>
                </c:pt>
                <c:pt idx="2644">
                  <c:v>3.3841400000000001E-2</c:v>
                </c:pt>
                <c:pt idx="2645">
                  <c:v>3.3843999999999999E-2</c:v>
                </c:pt>
                <c:pt idx="2646">
                  <c:v>3.3212800000000001E-2</c:v>
                </c:pt>
                <c:pt idx="2647">
                  <c:v>3.4785799999999999E-2</c:v>
                </c:pt>
                <c:pt idx="2648">
                  <c:v>3.5950000000000003E-2</c:v>
                </c:pt>
                <c:pt idx="2649">
                  <c:v>3.6584199999999997E-2</c:v>
                </c:pt>
                <c:pt idx="2650">
                  <c:v>3.7152999999999999E-2</c:v>
                </c:pt>
                <c:pt idx="2651">
                  <c:v>3.7560000000000003E-2</c:v>
                </c:pt>
                <c:pt idx="2652">
                  <c:v>3.7001400000000004E-2</c:v>
                </c:pt>
                <c:pt idx="2653">
                  <c:v>3.78123E-2</c:v>
                </c:pt>
                <c:pt idx="2654">
                  <c:v>3.7480900000000004E-2</c:v>
                </c:pt>
                <c:pt idx="2655">
                  <c:v>3.8050400000000005E-2</c:v>
                </c:pt>
                <c:pt idx="2656">
                  <c:v>3.7183500000000001E-2</c:v>
                </c:pt>
                <c:pt idx="2657">
                  <c:v>3.7614100000000004E-2</c:v>
                </c:pt>
                <c:pt idx="2658">
                  <c:v>3.87493E-2</c:v>
                </c:pt>
                <c:pt idx="2659">
                  <c:v>3.9862399999999999E-2</c:v>
                </c:pt>
                <c:pt idx="2660">
                  <c:v>4.1014999999999996E-2</c:v>
                </c:pt>
                <c:pt idx="2661">
                  <c:v>4.1418099999999999E-2</c:v>
                </c:pt>
                <c:pt idx="2662">
                  <c:v>4.1791699999999994E-2</c:v>
                </c:pt>
                <c:pt idx="2663">
                  <c:v>4.2766000000000005E-2</c:v>
                </c:pt>
                <c:pt idx="2664">
                  <c:v>4.1962800000000001E-2</c:v>
                </c:pt>
                <c:pt idx="2665">
                  <c:v>4.3340300000000005E-2</c:v>
                </c:pt>
                <c:pt idx="2666">
                  <c:v>4.52732E-2</c:v>
                </c:pt>
                <c:pt idx="2667">
                  <c:v>4.6223599999999997E-2</c:v>
                </c:pt>
                <c:pt idx="2668">
                  <c:v>4.6908999999999999E-2</c:v>
                </c:pt>
                <c:pt idx="2669">
                  <c:v>4.6489599999999999E-2</c:v>
                </c:pt>
                <c:pt idx="2670">
                  <c:v>4.5069900000000003E-2</c:v>
                </c:pt>
                <c:pt idx="2671">
                  <c:v>4.5980099999999996E-2</c:v>
                </c:pt>
                <c:pt idx="2672">
                  <c:v>4.4576499999999998E-2</c:v>
                </c:pt>
                <c:pt idx="2673">
                  <c:v>4.5068799999999999E-2</c:v>
                </c:pt>
                <c:pt idx="2674">
                  <c:v>4.4154600000000002E-2</c:v>
                </c:pt>
                <c:pt idx="2675">
                  <c:v>4.6770300000000001E-2</c:v>
                </c:pt>
                <c:pt idx="2676">
                  <c:v>4.7787200000000002E-2</c:v>
                </c:pt>
                <c:pt idx="2677">
                  <c:v>4.8806599999999999E-2</c:v>
                </c:pt>
                <c:pt idx="2678">
                  <c:v>4.7182100000000005E-2</c:v>
                </c:pt>
                <c:pt idx="2679">
                  <c:v>4.79044E-2</c:v>
                </c:pt>
                <c:pt idx="2680">
                  <c:v>4.6288499999999996E-2</c:v>
                </c:pt>
                <c:pt idx="2681">
                  <c:v>4.3893299999999996E-2</c:v>
                </c:pt>
                <c:pt idx="2682">
                  <c:v>4.30747E-2</c:v>
                </c:pt>
                <c:pt idx="2683">
                  <c:v>4.2049999999999997E-2</c:v>
                </c:pt>
                <c:pt idx="2684">
                  <c:v>4.3742099999999999E-2</c:v>
                </c:pt>
                <c:pt idx="2685">
                  <c:v>4.4594799999999997E-2</c:v>
                </c:pt>
                <c:pt idx="2686">
                  <c:v>4.3690800000000002E-2</c:v>
                </c:pt>
                <c:pt idx="2687">
                  <c:v>4.4641899999999998E-2</c:v>
                </c:pt>
                <c:pt idx="2688">
                  <c:v>4.5478899999999996E-2</c:v>
                </c:pt>
                <c:pt idx="2689">
                  <c:v>4.7066000000000004E-2</c:v>
                </c:pt>
                <c:pt idx="2690">
                  <c:v>5.0094300000000001E-2</c:v>
                </c:pt>
                <c:pt idx="2691">
                  <c:v>5.33193E-2</c:v>
                </c:pt>
                <c:pt idx="2692">
                  <c:v>5.4360299999999993E-2</c:v>
                </c:pt>
                <c:pt idx="2693">
                  <c:v>5.2670100000000004E-2</c:v>
                </c:pt>
                <c:pt idx="2694">
                  <c:v>5.6813000000000002E-2</c:v>
                </c:pt>
                <c:pt idx="2695">
                  <c:v>5.6338900000000004E-2</c:v>
                </c:pt>
                <c:pt idx="2696">
                  <c:v>5.4270199999999998E-2</c:v>
                </c:pt>
                <c:pt idx="2697">
                  <c:v>5.3696900000000006E-2</c:v>
                </c:pt>
                <c:pt idx="2698">
                  <c:v>5.5233500000000005E-2</c:v>
                </c:pt>
                <c:pt idx="2699">
                  <c:v>5.5839E-2</c:v>
                </c:pt>
                <c:pt idx="2700">
                  <c:v>5.3366200000000003E-2</c:v>
                </c:pt>
                <c:pt idx="2701">
                  <c:v>5.3621200000000001E-2</c:v>
                </c:pt>
                <c:pt idx="2702">
                  <c:v>5.6011800000000007E-2</c:v>
                </c:pt>
                <c:pt idx="2703">
                  <c:v>5.8161800000000007E-2</c:v>
                </c:pt>
                <c:pt idx="2704">
                  <c:v>5.7979200000000002E-2</c:v>
                </c:pt>
                <c:pt idx="2705">
                  <c:v>5.9050900000000003E-2</c:v>
                </c:pt>
                <c:pt idx="2706">
                  <c:v>5.8817300000000003E-2</c:v>
                </c:pt>
                <c:pt idx="2707">
                  <c:v>6.1558399999999992E-2</c:v>
                </c:pt>
                <c:pt idx="2708">
                  <c:v>6.0537099999999996E-2</c:v>
                </c:pt>
                <c:pt idx="2709">
                  <c:v>5.8148499999999999E-2</c:v>
                </c:pt>
                <c:pt idx="2710">
                  <c:v>5.7604999999999996E-2</c:v>
                </c:pt>
                <c:pt idx="2711">
                  <c:v>5.8479600000000007E-2</c:v>
                </c:pt>
                <c:pt idx="2712">
                  <c:v>5.9277300000000005E-2</c:v>
                </c:pt>
                <c:pt idx="2713">
                  <c:v>6.0396000000000005E-2</c:v>
                </c:pt>
                <c:pt idx="2714">
                  <c:v>6.2619599999999997E-2</c:v>
                </c:pt>
                <c:pt idx="2715">
                  <c:v>6.0632000000000005E-2</c:v>
                </c:pt>
                <c:pt idx="2716">
                  <c:v>5.9072699999999999E-2</c:v>
                </c:pt>
                <c:pt idx="2717">
                  <c:v>5.5120799999999998E-2</c:v>
                </c:pt>
                <c:pt idx="2718">
                  <c:v>5.4798800000000009E-2</c:v>
                </c:pt>
                <c:pt idx="2719">
                  <c:v>5.3615400000000001E-2</c:v>
                </c:pt>
                <c:pt idx="2720">
                  <c:v>5.3229200000000004E-2</c:v>
                </c:pt>
                <c:pt idx="2721">
                  <c:v>5.3047699999999996E-2</c:v>
                </c:pt>
                <c:pt idx="2722">
                  <c:v>5.7661400000000002E-2</c:v>
                </c:pt>
                <c:pt idx="2723">
                  <c:v>5.51578E-2</c:v>
                </c:pt>
                <c:pt idx="2724">
                  <c:v>5.2557699999999999E-2</c:v>
                </c:pt>
                <c:pt idx="2725">
                  <c:v>5.0936299999999997E-2</c:v>
                </c:pt>
                <c:pt idx="2726">
                  <c:v>5.1063799999999999E-2</c:v>
                </c:pt>
                <c:pt idx="2727">
                  <c:v>5.2951400000000003E-2</c:v>
                </c:pt>
                <c:pt idx="2728">
                  <c:v>5.0844500000000001E-2</c:v>
                </c:pt>
                <c:pt idx="2729">
                  <c:v>5.1895500000000004E-2</c:v>
                </c:pt>
                <c:pt idx="2730">
                  <c:v>5.1866300000000004E-2</c:v>
                </c:pt>
                <c:pt idx="2731">
                  <c:v>5.0479400000000001E-2</c:v>
                </c:pt>
                <c:pt idx="2732">
                  <c:v>5.1857799999999996E-2</c:v>
                </c:pt>
                <c:pt idx="2733">
                  <c:v>4.8479000000000001E-2</c:v>
                </c:pt>
                <c:pt idx="2734">
                  <c:v>4.78745E-2</c:v>
                </c:pt>
                <c:pt idx="2735">
                  <c:v>4.6262499999999998E-2</c:v>
                </c:pt>
                <c:pt idx="2736">
                  <c:v>4.6400200000000003E-2</c:v>
                </c:pt>
                <c:pt idx="2737">
                  <c:v>4.7418500000000002E-2</c:v>
                </c:pt>
                <c:pt idx="2738">
                  <c:v>5.0167799999999999E-2</c:v>
                </c:pt>
                <c:pt idx="2739">
                  <c:v>4.9184800000000001E-2</c:v>
                </c:pt>
                <c:pt idx="2740">
                  <c:v>5.24885E-2</c:v>
                </c:pt>
                <c:pt idx="2741">
                  <c:v>5.5147400000000006E-2</c:v>
                </c:pt>
                <c:pt idx="2742">
                  <c:v>5.4963900000000003E-2</c:v>
                </c:pt>
                <c:pt idx="2743">
                  <c:v>5.4332600000000002E-2</c:v>
                </c:pt>
                <c:pt idx="2744">
                  <c:v>5.2986800000000008E-2</c:v>
                </c:pt>
                <c:pt idx="2745">
                  <c:v>5.5946000000000003E-2</c:v>
                </c:pt>
                <c:pt idx="2746">
                  <c:v>5.8115300000000002E-2</c:v>
                </c:pt>
                <c:pt idx="2747">
                  <c:v>5.8829399999999997E-2</c:v>
                </c:pt>
                <c:pt idx="2748">
                  <c:v>5.8606500000000006E-2</c:v>
                </c:pt>
                <c:pt idx="2749">
                  <c:v>5.5607000000000004E-2</c:v>
                </c:pt>
                <c:pt idx="2750">
                  <c:v>5.8658100000000005E-2</c:v>
                </c:pt>
                <c:pt idx="2751">
                  <c:v>5.7199E-2</c:v>
                </c:pt>
                <c:pt idx="2752">
                  <c:v>5.5777800000000002E-2</c:v>
                </c:pt>
                <c:pt idx="2753">
                  <c:v>5.4848599999999997E-2</c:v>
                </c:pt>
                <c:pt idx="2754">
                  <c:v>5.2395799999999999E-2</c:v>
                </c:pt>
                <c:pt idx="2755">
                  <c:v>5.0820999999999998E-2</c:v>
                </c:pt>
                <c:pt idx="2756">
                  <c:v>5.3007399999999996E-2</c:v>
                </c:pt>
                <c:pt idx="2757">
                  <c:v>5.2433399999999998E-2</c:v>
                </c:pt>
                <c:pt idx="2758">
                  <c:v>5.3809900000000008E-2</c:v>
                </c:pt>
                <c:pt idx="2759">
                  <c:v>5.5282399999999995E-2</c:v>
                </c:pt>
                <c:pt idx="2760">
                  <c:v>5.9678700000000001E-2</c:v>
                </c:pt>
                <c:pt idx="2761">
                  <c:v>6.0136400000000007E-2</c:v>
                </c:pt>
                <c:pt idx="2762">
                  <c:v>6.1911000000000001E-2</c:v>
                </c:pt>
                <c:pt idx="2763">
                  <c:v>6.3715499999999994E-2</c:v>
                </c:pt>
                <c:pt idx="2764">
                  <c:v>6.5512000000000001E-2</c:v>
                </c:pt>
                <c:pt idx="2765">
                  <c:v>6.7028999999999991E-2</c:v>
                </c:pt>
                <c:pt idx="2766">
                  <c:v>6.5071500000000004E-2</c:v>
                </c:pt>
                <c:pt idx="2767">
                  <c:v>6.6227099999999997E-2</c:v>
                </c:pt>
                <c:pt idx="2768">
                  <c:v>6.4120799999999992E-2</c:v>
                </c:pt>
                <c:pt idx="2769">
                  <c:v>6.2564700000000001E-2</c:v>
                </c:pt>
                <c:pt idx="2770">
                  <c:v>5.8905300000000001E-2</c:v>
                </c:pt>
                <c:pt idx="2771">
                  <c:v>6.0673499999999998E-2</c:v>
                </c:pt>
                <c:pt idx="2772">
                  <c:v>6.1296900000000008E-2</c:v>
                </c:pt>
                <c:pt idx="2773">
                  <c:v>6.3602099999999995E-2</c:v>
                </c:pt>
                <c:pt idx="2774">
                  <c:v>6.4824999999999994E-2</c:v>
                </c:pt>
                <c:pt idx="2775">
                  <c:v>6.4211799999999999E-2</c:v>
                </c:pt>
                <c:pt idx="2776">
                  <c:v>6.3342200000000001E-2</c:v>
                </c:pt>
                <c:pt idx="2777">
                  <c:v>6.1822200000000001E-2</c:v>
                </c:pt>
                <c:pt idx="2778">
                  <c:v>6.2572799999999998E-2</c:v>
                </c:pt>
                <c:pt idx="2779">
                  <c:v>6.0468499999999994E-2</c:v>
                </c:pt>
                <c:pt idx="2780">
                  <c:v>5.9920000000000008E-2</c:v>
                </c:pt>
                <c:pt idx="2781">
                  <c:v>6.0268700000000001E-2</c:v>
                </c:pt>
                <c:pt idx="2782">
                  <c:v>6.0352700000000002E-2</c:v>
                </c:pt>
                <c:pt idx="2783">
                  <c:v>6.0226000000000002E-2</c:v>
                </c:pt>
                <c:pt idx="2784">
                  <c:v>5.8546799999999996E-2</c:v>
                </c:pt>
                <c:pt idx="2785">
                  <c:v>5.6558600000000001E-2</c:v>
                </c:pt>
                <c:pt idx="2786">
                  <c:v>5.5724199999999995E-2</c:v>
                </c:pt>
                <c:pt idx="2787">
                  <c:v>5.5478599999999996E-2</c:v>
                </c:pt>
                <c:pt idx="2788">
                  <c:v>5.4757600000000003E-2</c:v>
                </c:pt>
                <c:pt idx="2789">
                  <c:v>5.54831E-2</c:v>
                </c:pt>
                <c:pt idx="2790">
                  <c:v>5.4131399999999996E-2</c:v>
                </c:pt>
                <c:pt idx="2791">
                  <c:v>5.42307E-2</c:v>
                </c:pt>
                <c:pt idx="2792">
                  <c:v>5.5080399999999995E-2</c:v>
                </c:pt>
                <c:pt idx="2793">
                  <c:v>5.3261599999999999E-2</c:v>
                </c:pt>
                <c:pt idx="2794">
                  <c:v>5.19692E-2</c:v>
                </c:pt>
                <c:pt idx="2795">
                  <c:v>5.15621E-2</c:v>
                </c:pt>
                <c:pt idx="2796">
                  <c:v>5.2310799999999998E-2</c:v>
                </c:pt>
                <c:pt idx="2797">
                  <c:v>4.8672300000000002E-2</c:v>
                </c:pt>
                <c:pt idx="2798">
                  <c:v>4.8188500000000002E-2</c:v>
                </c:pt>
                <c:pt idx="2799">
                  <c:v>4.7676200000000002E-2</c:v>
                </c:pt>
                <c:pt idx="2800">
                  <c:v>4.6319800000000001E-2</c:v>
                </c:pt>
                <c:pt idx="2801">
                  <c:v>4.7711700000000003E-2</c:v>
                </c:pt>
                <c:pt idx="2802">
                  <c:v>4.8641799999999999E-2</c:v>
                </c:pt>
                <c:pt idx="2803">
                  <c:v>4.7186100000000002E-2</c:v>
                </c:pt>
                <c:pt idx="2804">
                  <c:v>4.7636900000000003E-2</c:v>
                </c:pt>
                <c:pt idx="2805">
                  <c:v>4.6102900000000002E-2</c:v>
                </c:pt>
                <c:pt idx="2806">
                  <c:v>4.5140100000000002E-2</c:v>
                </c:pt>
                <c:pt idx="2807">
                  <c:v>4.4205300000000003E-2</c:v>
                </c:pt>
                <c:pt idx="2808">
                  <c:v>4.5344600000000006E-2</c:v>
                </c:pt>
                <c:pt idx="2809">
                  <c:v>4.6339199999999997E-2</c:v>
                </c:pt>
                <c:pt idx="2810">
                  <c:v>4.5900000000000003E-2</c:v>
                </c:pt>
                <c:pt idx="2811">
                  <c:v>4.5880600000000001E-2</c:v>
                </c:pt>
                <c:pt idx="2812">
                  <c:v>4.4272600000000002E-2</c:v>
                </c:pt>
                <c:pt idx="2813">
                  <c:v>4.4348700000000005E-2</c:v>
                </c:pt>
                <c:pt idx="2814">
                  <c:v>4.5723399999999997E-2</c:v>
                </c:pt>
                <c:pt idx="2815">
                  <c:v>4.64911E-2</c:v>
                </c:pt>
                <c:pt idx="2816">
                  <c:v>4.6703599999999998E-2</c:v>
                </c:pt>
                <c:pt idx="2817">
                  <c:v>4.7007600000000004E-2</c:v>
                </c:pt>
                <c:pt idx="2818">
                  <c:v>4.5858700000000002E-2</c:v>
                </c:pt>
                <c:pt idx="2819">
                  <c:v>4.6406700000000002E-2</c:v>
                </c:pt>
                <c:pt idx="2820">
                  <c:v>4.39125E-2</c:v>
                </c:pt>
                <c:pt idx="2821">
                  <c:v>4.3743400000000002E-2</c:v>
                </c:pt>
                <c:pt idx="2822">
                  <c:v>4.6945899999999999E-2</c:v>
                </c:pt>
                <c:pt idx="2823">
                  <c:v>5.0617200000000001E-2</c:v>
                </c:pt>
                <c:pt idx="2824">
                  <c:v>5.1177899999999998E-2</c:v>
                </c:pt>
                <c:pt idx="2825">
                  <c:v>5.0530100000000001E-2</c:v>
                </c:pt>
                <c:pt idx="2826">
                  <c:v>4.7769300000000001E-2</c:v>
                </c:pt>
                <c:pt idx="2827">
                  <c:v>4.8474700000000003E-2</c:v>
                </c:pt>
                <c:pt idx="2828">
                  <c:v>4.7535000000000001E-2</c:v>
                </c:pt>
                <c:pt idx="2829">
                  <c:v>4.7800599999999999E-2</c:v>
                </c:pt>
                <c:pt idx="2830">
                  <c:v>4.7277699999999999E-2</c:v>
                </c:pt>
                <c:pt idx="2831">
                  <c:v>4.7410899999999999E-2</c:v>
                </c:pt>
                <c:pt idx="2832">
                  <c:v>4.6192500000000004E-2</c:v>
                </c:pt>
                <c:pt idx="2833">
                  <c:v>4.4024300000000002E-2</c:v>
                </c:pt>
                <c:pt idx="2834">
                  <c:v>4.4885399999999999E-2</c:v>
                </c:pt>
                <c:pt idx="2835">
                  <c:v>4.25875E-2</c:v>
                </c:pt>
                <c:pt idx="2836">
                  <c:v>4.17439E-2</c:v>
                </c:pt>
                <c:pt idx="2837">
                  <c:v>4.2480900000000002E-2</c:v>
                </c:pt>
                <c:pt idx="2838">
                  <c:v>4.1475699999999997E-2</c:v>
                </c:pt>
                <c:pt idx="2839">
                  <c:v>4.0893100000000002E-2</c:v>
                </c:pt>
                <c:pt idx="2840">
                  <c:v>4.1537600000000001E-2</c:v>
                </c:pt>
                <c:pt idx="2841">
                  <c:v>4.1541000000000002E-2</c:v>
                </c:pt>
                <c:pt idx="2842">
                  <c:v>4.1104700000000001E-2</c:v>
                </c:pt>
                <c:pt idx="2843">
                  <c:v>4.1063799999999998E-2</c:v>
                </c:pt>
                <c:pt idx="2844">
                  <c:v>4.2789100000000004E-2</c:v>
                </c:pt>
                <c:pt idx="2845">
                  <c:v>4.2908200000000001E-2</c:v>
                </c:pt>
                <c:pt idx="2846">
                  <c:v>4.1252400000000002E-2</c:v>
                </c:pt>
                <c:pt idx="2847">
                  <c:v>4.1638299999999996E-2</c:v>
                </c:pt>
                <c:pt idx="2848">
                  <c:v>4.19806E-2</c:v>
                </c:pt>
                <c:pt idx="2849">
                  <c:v>4.0958399999999999E-2</c:v>
                </c:pt>
                <c:pt idx="2850">
                  <c:v>4.0503299999999999E-2</c:v>
                </c:pt>
                <c:pt idx="2851">
                  <c:v>4.1555000000000002E-2</c:v>
                </c:pt>
                <c:pt idx="2852">
                  <c:v>4.14367E-2</c:v>
                </c:pt>
                <c:pt idx="2853">
                  <c:v>4.0762400000000004E-2</c:v>
                </c:pt>
                <c:pt idx="2854">
                  <c:v>3.807E-2</c:v>
                </c:pt>
                <c:pt idx="2855">
                  <c:v>3.7919600000000005E-2</c:v>
                </c:pt>
                <c:pt idx="2856">
                  <c:v>3.9511000000000004E-2</c:v>
                </c:pt>
                <c:pt idx="2857">
                  <c:v>3.9761900000000003E-2</c:v>
                </c:pt>
                <c:pt idx="2858">
                  <c:v>3.9988700000000002E-2</c:v>
                </c:pt>
                <c:pt idx="2859">
                  <c:v>3.9352600000000001E-2</c:v>
                </c:pt>
                <c:pt idx="2860">
                  <c:v>4.1038099999999994E-2</c:v>
                </c:pt>
                <c:pt idx="2861">
                  <c:v>4.0165199999999998E-2</c:v>
                </c:pt>
                <c:pt idx="2862">
                  <c:v>4.0099200000000002E-2</c:v>
                </c:pt>
                <c:pt idx="2863">
                  <c:v>3.9540499999999999E-2</c:v>
                </c:pt>
                <c:pt idx="2864">
                  <c:v>3.9275499999999998E-2</c:v>
                </c:pt>
                <c:pt idx="2865">
                  <c:v>4.0537799999999999E-2</c:v>
                </c:pt>
                <c:pt idx="2866">
                  <c:v>4.0892999999999999E-2</c:v>
                </c:pt>
                <c:pt idx="2867">
                  <c:v>4.2469E-2</c:v>
                </c:pt>
                <c:pt idx="2868">
                  <c:v>4.1898700000000004E-2</c:v>
                </c:pt>
                <c:pt idx="2869">
                  <c:v>4.1511699999999999E-2</c:v>
                </c:pt>
                <c:pt idx="2870">
                  <c:v>4.1951299999999997E-2</c:v>
                </c:pt>
                <c:pt idx="2871">
                  <c:v>4.1060899999999997E-2</c:v>
                </c:pt>
                <c:pt idx="2872">
                  <c:v>4.1367500000000001E-2</c:v>
                </c:pt>
                <c:pt idx="2873">
                  <c:v>4.1222300000000003E-2</c:v>
                </c:pt>
                <c:pt idx="2874">
                  <c:v>4.1619700000000003E-2</c:v>
                </c:pt>
                <c:pt idx="2875">
                  <c:v>3.9698700000000003E-2</c:v>
                </c:pt>
                <c:pt idx="2876">
                  <c:v>3.8557999999999995E-2</c:v>
                </c:pt>
                <c:pt idx="2877">
                  <c:v>3.9355799999999996E-2</c:v>
                </c:pt>
                <c:pt idx="2878">
                  <c:v>3.9584800000000003E-2</c:v>
                </c:pt>
                <c:pt idx="2879">
                  <c:v>3.9670800000000006E-2</c:v>
                </c:pt>
                <c:pt idx="2880">
                  <c:v>4.2632400000000001E-2</c:v>
                </c:pt>
                <c:pt idx="2881">
                  <c:v>4.7666E-2</c:v>
                </c:pt>
                <c:pt idx="2882">
                  <c:v>4.57756E-2</c:v>
                </c:pt>
                <c:pt idx="2883">
                  <c:v>5.1323599999999997E-2</c:v>
                </c:pt>
                <c:pt idx="2884">
                  <c:v>4.7425200000000001E-2</c:v>
                </c:pt>
                <c:pt idx="2885">
                  <c:v>4.9301299999999999E-2</c:v>
                </c:pt>
                <c:pt idx="2886">
                  <c:v>5.0016699999999997E-2</c:v>
                </c:pt>
                <c:pt idx="2887">
                  <c:v>4.7157400000000002E-2</c:v>
                </c:pt>
                <c:pt idx="2888">
                  <c:v>4.7002800000000004E-2</c:v>
                </c:pt>
                <c:pt idx="2889">
                  <c:v>4.8770800000000003E-2</c:v>
                </c:pt>
                <c:pt idx="2890">
                  <c:v>4.9567E-2</c:v>
                </c:pt>
                <c:pt idx="2891">
                  <c:v>4.89816E-2</c:v>
                </c:pt>
                <c:pt idx="2892">
                  <c:v>4.8658899999999998E-2</c:v>
                </c:pt>
                <c:pt idx="2893">
                  <c:v>4.6211700000000001E-2</c:v>
                </c:pt>
                <c:pt idx="2894">
                  <c:v>4.5290199999999996E-2</c:v>
                </c:pt>
                <c:pt idx="2895">
                  <c:v>4.3636799999999996E-2</c:v>
                </c:pt>
                <c:pt idx="2896">
                  <c:v>4.4528199999999997E-2</c:v>
                </c:pt>
                <c:pt idx="2897">
                  <c:v>4.5585099999999996E-2</c:v>
                </c:pt>
                <c:pt idx="2898">
                  <c:v>4.7228399999999997E-2</c:v>
                </c:pt>
                <c:pt idx="2899">
                  <c:v>4.5888900000000003E-2</c:v>
                </c:pt>
                <c:pt idx="2900">
                  <c:v>4.4506700000000003E-2</c:v>
                </c:pt>
                <c:pt idx="2901">
                  <c:v>4.36526E-2</c:v>
                </c:pt>
                <c:pt idx="2902">
                  <c:v>4.3558699999999999E-2</c:v>
                </c:pt>
                <c:pt idx="2903">
                  <c:v>4.2986400000000001E-2</c:v>
                </c:pt>
                <c:pt idx="2904">
                  <c:v>4.3402200000000002E-2</c:v>
                </c:pt>
                <c:pt idx="2905">
                  <c:v>4.2994299999999999E-2</c:v>
                </c:pt>
                <c:pt idx="2906">
                  <c:v>4.3129000000000001E-2</c:v>
                </c:pt>
                <c:pt idx="2907">
                  <c:v>4.4214999999999997E-2</c:v>
                </c:pt>
                <c:pt idx="2908">
                  <c:v>4.4014999999999999E-2</c:v>
                </c:pt>
                <c:pt idx="2909">
                  <c:v>4.39429E-2</c:v>
                </c:pt>
                <c:pt idx="2910">
                  <c:v>4.4850399999999999E-2</c:v>
                </c:pt>
                <c:pt idx="2911">
                  <c:v>4.5318000000000004E-2</c:v>
                </c:pt>
                <c:pt idx="2912">
                  <c:v>4.4162699999999999E-2</c:v>
                </c:pt>
                <c:pt idx="2913">
                  <c:v>4.3506700000000002E-2</c:v>
                </c:pt>
                <c:pt idx="2914">
                  <c:v>4.5185900000000001E-2</c:v>
                </c:pt>
                <c:pt idx="2915">
                  <c:v>4.5020299999999999E-2</c:v>
                </c:pt>
                <c:pt idx="2916">
                  <c:v>4.6849700000000001E-2</c:v>
                </c:pt>
                <c:pt idx="2917">
                  <c:v>4.50044E-2</c:v>
                </c:pt>
                <c:pt idx="2918">
                  <c:v>4.5896800000000001E-2</c:v>
                </c:pt>
                <c:pt idx="2919">
                  <c:v>4.54134E-2</c:v>
                </c:pt>
                <c:pt idx="2920">
                  <c:v>4.53637E-2</c:v>
                </c:pt>
                <c:pt idx="2921">
                  <c:v>4.4960100000000003E-2</c:v>
                </c:pt>
                <c:pt idx="2922">
                  <c:v>4.4899799999999997E-2</c:v>
                </c:pt>
                <c:pt idx="2923">
                  <c:v>4.51253E-2</c:v>
                </c:pt>
                <c:pt idx="2924">
                  <c:v>4.4947300000000003E-2</c:v>
                </c:pt>
                <c:pt idx="2925">
                  <c:v>4.3640699999999998E-2</c:v>
                </c:pt>
                <c:pt idx="2926">
                  <c:v>4.3428500000000002E-2</c:v>
                </c:pt>
                <c:pt idx="2927">
                  <c:v>4.2965900000000001E-2</c:v>
                </c:pt>
                <c:pt idx="2928">
                  <c:v>4.3171399999999999E-2</c:v>
                </c:pt>
                <c:pt idx="2929">
                  <c:v>4.4523099999999996E-2</c:v>
                </c:pt>
                <c:pt idx="2930">
                  <c:v>4.3693900000000001E-2</c:v>
                </c:pt>
                <c:pt idx="2931">
                  <c:v>4.25472E-2</c:v>
                </c:pt>
                <c:pt idx="2932">
                  <c:v>4.27161E-2</c:v>
                </c:pt>
                <c:pt idx="2933">
                  <c:v>4.33804E-2</c:v>
                </c:pt>
                <c:pt idx="2934">
                  <c:v>4.23995E-2</c:v>
                </c:pt>
                <c:pt idx="2935">
                  <c:v>4.1000299999999996E-2</c:v>
                </c:pt>
                <c:pt idx="2936">
                  <c:v>4.1531499999999999E-2</c:v>
                </c:pt>
                <c:pt idx="2937">
                  <c:v>4.0789699999999998E-2</c:v>
                </c:pt>
                <c:pt idx="2938">
                  <c:v>4.1137699999999999E-2</c:v>
                </c:pt>
                <c:pt idx="2939">
                  <c:v>4.0978800000000003E-2</c:v>
                </c:pt>
                <c:pt idx="2940">
                  <c:v>4.0839100000000003E-2</c:v>
                </c:pt>
                <c:pt idx="2941">
                  <c:v>4.0995800000000006E-2</c:v>
                </c:pt>
                <c:pt idx="2942">
                  <c:v>4.0675200000000002E-2</c:v>
                </c:pt>
                <c:pt idx="2943">
                  <c:v>4.0481000000000003E-2</c:v>
                </c:pt>
                <c:pt idx="2944">
                  <c:v>4.0561099999999996E-2</c:v>
                </c:pt>
                <c:pt idx="2945">
                  <c:v>3.9386000000000004E-2</c:v>
                </c:pt>
                <c:pt idx="2946">
                  <c:v>3.9902600000000003E-2</c:v>
                </c:pt>
                <c:pt idx="2947">
                  <c:v>4.0089899999999998E-2</c:v>
                </c:pt>
                <c:pt idx="2948">
                  <c:v>4.0564499999999996E-2</c:v>
                </c:pt>
                <c:pt idx="2949">
                  <c:v>4.0802699999999997E-2</c:v>
                </c:pt>
                <c:pt idx="2950">
                  <c:v>4.1751400000000001E-2</c:v>
                </c:pt>
                <c:pt idx="2951">
                  <c:v>4.2391899999999996E-2</c:v>
                </c:pt>
                <c:pt idx="2952">
                  <c:v>4.1737000000000003E-2</c:v>
                </c:pt>
                <c:pt idx="2953">
                  <c:v>4.15938E-2</c:v>
                </c:pt>
                <c:pt idx="2954">
                  <c:v>4.1095699999999999E-2</c:v>
                </c:pt>
                <c:pt idx="2955">
                  <c:v>4.00246E-2</c:v>
                </c:pt>
                <c:pt idx="2956">
                  <c:v>4.0106900000000001E-2</c:v>
                </c:pt>
                <c:pt idx="2957">
                  <c:v>4.01754E-2</c:v>
                </c:pt>
                <c:pt idx="2958">
                  <c:v>4.0873399999999997E-2</c:v>
                </c:pt>
                <c:pt idx="2959">
                  <c:v>4.2156300000000001E-2</c:v>
                </c:pt>
                <c:pt idx="2960">
                  <c:v>4.1415300000000002E-2</c:v>
                </c:pt>
                <c:pt idx="2961">
                  <c:v>4.0916399999999999E-2</c:v>
                </c:pt>
                <c:pt idx="2962">
                  <c:v>3.96993E-2</c:v>
                </c:pt>
                <c:pt idx="2963">
                  <c:v>3.8413799999999998E-2</c:v>
                </c:pt>
                <c:pt idx="2964">
                  <c:v>3.8381699999999998E-2</c:v>
                </c:pt>
                <c:pt idx="2965">
                  <c:v>3.87628E-2</c:v>
                </c:pt>
                <c:pt idx="2966">
                  <c:v>3.9341399999999999E-2</c:v>
                </c:pt>
                <c:pt idx="2967">
                  <c:v>3.8673600000000002E-2</c:v>
                </c:pt>
                <c:pt idx="2968">
                  <c:v>3.87237E-2</c:v>
                </c:pt>
                <c:pt idx="2969">
                  <c:v>3.9216899999999999E-2</c:v>
                </c:pt>
                <c:pt idx="2970">
                  <c:v>3.8792200000000006E-2</c:v>
                </c:pt>
                <c:pt idx="2971">
                  <c:v>3.8982799999999998E-2</c:v>
                </c:pt>
                <c:pt idx="2972">
                  <c:v>3.9236500000000001E-2</c:v>
                </c:pt>
                <c:pt idx="2973">
                  <c:v>3.9158400000000003E-2</c:v>
                </c:pt>
                <c:pt idx="2974">
                  <c:v>3.8075299999999999E-2</c:v>
                </c:pt>
                <c:pt idx="2975">
                  <c:v>3.7608300000000004E-2</c:v>
                </c:pt>
                <c:pt idx="2976">
                  <c:v>3.8037799999999997E-2</c:v>
                </c:pt>
                <c:pt idx="2977">
                  <c:v>3.8708100000000002E-2</c:v>
                </c:pt>
                <c:pt idx="2978">
                  <c:v>3.9853800000000002E-2</c:v>
                </c:pt>
                <c:pt idx="2979">
                  <c:v>4.0267899999999995E-2</c:v>
                </c:pt>
                <c:pt idx="2980">
                  <c:v>3.93388E-2</c:v>
                </c:pt>
                <c:pt idx="2981">
                  <c:v>3.9923200000000006E-2</c:v>
                </c:pt>
                <c:pt idx="2982">
                  <c:v>4.0912499999999997E-2</c:v>
                </c:pt>
                <c:pt idx="2983">
                  <c:v>4.06387E-2</c:v>
                </c:pt>
                <c:pt idx="2984">
                  <c:v>3.95509E-2</c:v>
                </c:pt>
                <c:pt idx="2985">
                  <c:v>4.0272500000000003E-2</c:v>
                </c:pt>
                <c:pt idx="2986">
                  <c:v>4.0417799999999997E-2</c:v>
                </c:pt>
                <c:pt idx="2987">
                  <c:v>4.1077900000000001E-2</c:v>
                </c:pt>
                <c:pt idx="2988">
                  <c:v>4.1556200000000001E-2</c:v>
                </c:pt>
                <c:pt idx="2989">
                  <c:v>4.2486599999999999E-2</c:v>
                </c:pt>
                <c:pt idx="2990">
                  <c:v>4.2933199999999998E-2</c:v>
                </c:pt>
                <c:pt idx="2991">
                  <c:v>4.30976E-2</c:v>
                </c:pt>
                <c:pt idx="2992">
                  <c:v>4.24053E-2</c:v>
                </c:pt>
                <c:pt idx="2993">
                  <c:v>4.13496E-2</c:v>
                </c:pt>
                <c:pt idx="2994">
                  <c:v>4.1570200000000002E-2</c:v>
                </c:pt>
                <c:pt idx="2995">
                  <c:v>4.1352899999999998E-2</c:v>
                </c:pt>
                <c:pt idx="2996">
                  <c:v>3.9502300000000004E-2</c:v>
                </c:pt>
                <c:pt idx="2997">
                  <c:v>3.9175099999999997E-2</c:v>
                </c:pt>
                <c:pt idx="2998">
                  <c:v>3.9632500000000001E-2</c:v>
                </c:pt>
                <c:pt idx="2999">
                  <c:v>3.9572900000000001E-2</c:v>
                </c:pt>
                <c:pt idx="3000">
                  <c:v>3.9135700000000002E-2</c:v>
                </c:pt>
                <c:pt idx="3001">
                  <c:v>3.9329500000000003E-2</c:v>
                </c:pt>
                <c:pt idx="3002">
                  <c:v>4.0165100000000002E-2</c:v>
                </c:pt>
                <c:pt idx="3003">
                  <c:v>4.0299000000000001E-2</c:v>
                </c:pt>
                <c:pt idx="3004">
                  <c:v>3.9914400000000003E-2</c:v>
                </c:pt>
                <c:pt idx="3005">
                  <c:v>3.9494000000000001E-2</c:v>
                </c:pt>
                <c:pt idx="3006">
                  <c:v>3.9911000000000002E-2</c:v>
                </c:pt>
                <c:pt idx="3007">
                  <c:v>3.9374900000000004E-2</c:v>
                </c:pt>
                <c:pt idx="3008">
                  <c:v>3.86711E-2</c:v>
                </c:pt>
                <c:pt idx="3009">
                  <c:v>3.8718500000000003E-2</c:v>
                </c:pt>
                <c:pt idx="3010">
                  <c:v>3.89047E-2</c:v>
                </c:pt>
                <c:pt idx="3011">
                  <c:v>3.9051299999999997E-2</c:v>
                </c:pt>
                <c:pt idx="3012">
                  <c:v>4.05697E-2</c:v>
                </c:pt>
                <c:pt idx="3013">
                  <c:v>4.19063E-2</c:v>
                </c:pt>
                <c:pt idx="3014">
                  <c:v>4.1666800000000004E-2</c:v>
                </c:pt>
                <c:pt idx="3015">
                  <c:v>4.2156400000000004E-2</c:v>
                </c:pt>
                <c:pt idx="3016">
                  <c:v>4.3345299999999996E-2</c:v>
                </c:pt>
                <c:pt idx="3017">
                  <c:v>4.4066599999999997E-2</c:v>
                </c:pt>
                <c:pt idx="3018">
                  <c:v>4.30363E-2</c:v>
                </c:pt>
                <c:pt idx="3019">
                  <c:v>4.2787800000000001E-2</c:v>
                </c:pt>
                <c:pt idx="3020">
                  <c:v>4.3910500000000005E-2</c:v>
                </c:pt>
                <c:pt idx="3021">
                  <c:v>4.5525400000000001E-2</c:v>
                </c:pt>
                <c:pt idx="3022">
                  <c:v>4.5385500000000002E-2</c:v>
                </c:pt>
                <c:pt idx="3023">
                  <c:v>4.6111900000000004E-2</c:v>
                </c:pt>
                <c:pt idx="3024">
                  <c:v>4.5367499999999998E-2</c:v>
                </c:pt>
                <c:pt idx="3025">
                  <c:v>4.6095799999999999E-2</c:v>
                </c:pt>
                <c:pt idx="3026">
                  <c:v>4.40474E-2</c:v>
                </c:pt>
                <c:pt idx="3027">
                  <c:v>4.4147000000000006E-2</c:v>
                </c:pt>
                <c:pt idx="3028">
                  <c:v>4.3306200000000003E-2</c:v>
                </c:pt>
                <c:pt idx="3029">
                  <c:v>4.5164200000000002E-2</c:v>
                </c:pt>
                <c:pt idx="3030">
                  <c:v>4.4561000000000003E-2</c:v>
                </c:pt>
                <c:pt idx="3031">
                  <c:v>4.44979E-2</c:v>
                </c:pt>
                <c:pt idx="3032">
                  <c:v>4.5518500000000003E-2</c:v>
                </c:pt>
                <c:pt idx="3033">
                  <c:v>4.6189399999999999E-2</c:v>
                </c:pt>
                <c:pt idx="3034">
                  <c:v>4.7250099999999996E-2</c:v>
                </c:pt>
                <c:pt idx="3035">
                  <c:v>4.6353699999999998E-2</c:v>
                </c:pt>
                <c:pt idx="3036">
                  <c:v>4.5498899999999995E-2</c:v>
                </c:pt>
                <c:pt idx="3037">
                  <c:v>4.62259E-2</c:v>
                </c:pt>
                <c:pt idx="3038">
                  <c:v>4.7066400000000001E-2</c:v>
                </c:pt>
                <c:pt idx="3039">
                  <c:v>4.6977999999999999E-2</c:v>
                </c:pt>
                <c:pt idx="3040">
                  <c:v>4.6494899999999999E-2</c:v>
                </c:pt>
                <c:pt idx="3041">
                  <c:v>4.5024500000000002E-2</c:v>
                </c:pt>
                <c:pt idx="3042">
                  <c:v>4.3976700000000001E-2</c:v>
                </c:pt>
                <c:pt idx="3043">
                  <c:v>4.1913900000000004E-2</c:v>
                </c:pt>
                <c:pt idx="3044">
                  <c:v>4.12929E-2</c:v>
                </c:pt>
                <c:pt idx="3045">
                  <c:v>4.1827099999999999E-2</c:v>
                </c:pt>
                <c:pt idx="3046">
                  <c:v>4.1605099999999999E-2</c:v>
                </c:pt>
                <c:pt idx="3047">
                  <c:v>4.1044400000000002E-2</c:v>
                </c:pt>
                <c:pt idx="3048">
                  <c:v>4.08245E-2</c:v>
                </c:pt>
                <c:pt idx="3049">
                  <c:v>4.1079299999999999E-2</c:v>
                </c:pt>
                <c:pt idx="3050">
                  <c:v>4.0406499999999998E-2</c:v>
                </c:pt>
                <c:pt idx="3051">
                  <c:v>3.8809099999999999E-2</c:v>
                </c:pt>
                <c:pt idx="3052">
                  <c:v>3.9098399999999998E-2</c:v>
                </c:pt>
                <c:pt idx="3053">
                  <c:v>3.9448899999999995E-2</c:v>
                </c:pt>
                <c:pt idx="3054">
                  <c:v>3.8681500000000001E-2</c:v>
                </c:pt>
                <c:pt idx="3055">
                  <c:v>3.8077600000000003E-2</c:v>
                </c:pt>
                <c:pt idx="3056">
                  <c:v>3.83031E-2</c:v>
                </c:pt>
                <c:pt idx="3057">
                  <c:v>3.7681300000000001E-2</c:v>
                </c:pt>
                <c:pt idx="3058">
                  <c:v>3.7501899999999998E-2</c:v>
                </c:pt>
                <c:pt idx="3059">
                  <c:v>3.7461099999999997E-2</c:v>
                </c:pt>
                <c:pt idx="3060">
                  <c:v>3.8219499999999997E-2</c:v>
                </c:pt>
                <c:pt idx="3061">
                  <c:v>3.77346E-2</c:v>
                </c:pt>
                <c:pt idx="3062">
                  <c:v>3.6714200000000002E-2</c:v>
                </c:pt>
                <c:pt idx="3063">
                  <c:v>3.7350700000000001E-2</c:v>
                </c:pt>
                <c:pt idx="3064">
                  <c:v>3.6380000000000003E-2</c:v>
                </c:pt>
                <c:pt idx="3065">
                  <c:v>3.67585E-2</c:v>
                </c:pt>
                <c:pt idx="3066">
                  <c:v>3.7025799999999998E-2</c:v>
                </c:pt>
                <c:pt idx="3067">
                  <c:v>3.7015800000000001E-2</c:v>
                </c:pt>
                <c:pt idx="3068">
                  <c:v>3.6819699999999997E-2</c:v>
                </c:pt>
                <c:pt idx="3069">
                  <c:v>3.6772000000000006E-2</c:v>
                </c:pt>
                <c:pt idx="3070">
                  <c:v>3.68343E-2</c:v>
                </c:pt>
                <c:pt idx="3071">
                  <c:v>3.6404700000000005E-2</c:v>
                </c:pt>
                <c:pt idx="3072">
                  <c:v>3.5299499999999998E-2</c:v>
                </c:pt>
                <c:pt idx="3073">
                  <c:v>3.2857299999999999E-2</c:v>
                </c:pt>
                <c:pt idx="3074">
                  <c:v>3.3169700000000003E-2</c:v>
                </c:pt>
                <c:pt idx="3075">
                  <c:v>3.3575500000000001E-2</c:v>
                </c:pt>
                <c:pt idx="3076">
                  <c:v>3.2120700000000002E-2</c:v>
                </c:pt>
                <c:pt idx="3077">
                  <c:v>3.23366E-2</c:v>
                </c:pt>
                <c:pt idx="3078">
                  <c:v>3.2366800000000001E-2</c:v>
                </c:pt>
                <c:pt idx="3079">
                  <c:v>3.1640300000000003E-2</c:v>
                </c:pt>
                <c:pt idx="3080">
                  <c:v>3.14966E-2</c:v>
                </c:pt>
                <c:pt idx="3081">
                  <c:v>3.1493500000000001E-2</c:v>
                </c:pt>
                <c:pt idx="3082">
                  <c:v>3.1047199999999997E-2</c:v>
                </c:pt>
                <c:pt idx="3083">
                  <c:v>3.2523799999999999E-2</c:v>
                </c:pt>
                <c:pt idx="3084">
                  <c:v>3.43088E-2</c:v>
                </c:pt>
                <c:pt idx="3085">
                  <c:v>3.3986599999999999E-2</c:v>
                </c:pt>
                <c:pt idx="3086">
                  <c:v>3.3898299999999999E-2</c:v>
                </c:pt>
                <c:pt idx="3087">
                  <c:v>3.3388799999999996E-2</c:v>
                </c:pt>
                <c:pt idx="3088">
                  <c:v>3.2986099999999997E-2</c:v>
                </c:pt>
                <c:pt idx="3089">
                  <c:v>3.1904799999999997E-2</c:v>
                </c:pt>
                <c:pt idx="3090">
                  <c:v>3.2505699999999998E-2</c:v>
                </c:pt>
                <c:pt idx="3091">
                  <c:v>3.21491E-2</c:v>
                </c:pt>
                <c:pt idx="3092">
                  <c:v>3.2953199999999995E-2</c:v>
                </c:pt>
                <c:pt idx="3093">
                  <c:v>3.31177E-2</c:v>
                </c:pt>
                <c:pt idx="3094">
                  <c:v>3.3851799999999994E-2</c:v>
                </c:pt>
                <c:pt idx="3095">
                  <c:v>3.3394699999999999E-2</c:v>
                </c:pt>
                <c:pt idx="3096">
                  <c:v>3.2904599999999999E-2</c:v>
                </c:pt>
                <c:pt idx="3097">
                  <c:v>3.2357499999999997E-2</c:v>
                </c:pt>
                <c:pt idx="3098">
                  <c:v>3.2965300000000003E-2</c:v>
                </c:pt>
                <c:pt idx="3099">
                  <c:v>3.2113999999999997E-2</c:v>
                </c:pt>
                <c:pt idx="3100">
                  <c:v>3.1711799999999998E-2</c:v>
                </c:pt>
                <c:pt idx="3101">
                  <c:v>3.1489800000000005E-2</c:v>
                </c:pt>
                <c:pt idx="3102">
                  <c:v>3.1915399999999997E-2</c:v>
                </c:pt>
                <c:pt idx="3103">
                  <c:v>3.1805199999999999E-2</c:v>
                </c:pt>
                <c:pt idx="3104">
                  <c:v>3.2777500000000001E-2</c:v>
                </c:pt>
                <c:pt idx="3105">
                  <c:v>3.3035700000000001E-2</c:v>
                </c:pt>
                <c:pt idx="3106">
                  <c:v>3.2220199999999997E-2</c:v>
                </c:pt>
                <c:pt idx="3107">
                  <c:v>3.2785300000000003E-2</c:v>
                </c:pt>
                <c:pt idx="3108">
                  <c:v>3.27963E-2</c:v>
                </c:pt>
                <c:pt idx="3109">
                  <c:v>3.2978199999999999E-2</c:v>
                </c:pt>
                <c:pt idx="3110">
                  <c:v>3.27864E-2</c:v>
                </c:pt>
                <c:pt idx="3111">
                  <c:v>3.2060000000000005E-2</c:v>
                </c:pt>
                <c:pt idx="3112">
                  <c:v>3.13668E-2</c:v>
                </c:pt>
                <c:pt idx="3113">
                  <c:v>3.20738E-2</c:v>
                </c:pt>
                <c:pt idx="3114">
                  <c:v>3.1743300000000002E-2</c:v>
                </c:pt>
                <c:pt idx="3115">
                  <c:v>3.1481500000000003E-2</c:v>
                </c:pt>
                <c:pt idx="3116">
                  <c:v>3.0859699999999997E-2</c:v>
                </c:pt>
                <c:pt idx="3117">
                  <c:v>3.0998200000000004E-2</c:v>
                </c:pt>
                <c:pt idx="3118">
                  <c:v>3.1591599999999997E-2</c:v>
                </c:pt>
                <c:pt idx="3119">
                  <c:v>3.1274900000000001E-2</c:v>
                </c:pt>
                <c:pt idx="3120">
                  <c:v>3.0446399999999998E-2</c:v>
                </c:pt>
                <c:pt idx="3121">
                  <c:v>3.0122099999999999E-2</c:v>
                </c:pt>
                <c:pt idx="3122">
                  <c:v>3.0539299999999998E-2</c:v>
                </c:pt>
                <c:pt idx="3123">
                  <c:v>3.0769299999999999E-2</c:v>
                </c:pt>
                <c:pt idx="3124">
                  <c:v>3.0802300000000001E-2</c:v>
                </c:pt>
                <c:pt idx="3125">
                  <c:v>3.0520100000000001E-2</c:v>
                </c:pt>
                <c:pt idx="3126">
                  <c:v>3.0205399999999997E-2</c:v>
                </c:pt>
                <c:pt idx="3127">
                  <c:v>2.9673399999999999E-2</c:v>
                </c:pt>
                <c:pt idx="3128">
                  <c:v>3.0337299999999998E-2</c:v>
                </c:pt>
                <c:pt idx="3129">
                  <c:v>2.9852400000000001E-2</c:v>
                </c:pt>
                <c:pt idx="3130">
                  <c:v>2.9477900000000001E-2</c:v>
                </c:pt>
                <c:pt idx="3131">
                  <c:v>2.9317300000000001E-2</c:v>
                </c:pt>
                <c:pt idx="3132">
                  <c:v>2.9607600000000001E-2</c:v>
                </c:pt>
                <c:pt idx="3133">
                  <c:v>2.9393599999999999E-2</c:v>
                </c:pt>
                <c:pt idx="3134">
                  <c:v>2.8903500000000002E-2</c:v>
                </c:pt>
                <c:pt idx="3135">
                  <c:v>2.99104E-2</c:v>
                </c:pt>
                <c:pt idx="3136">
                  <c:v>3.05104E-2</c:v>
                </c:pt>
                <c:pt idx="3137">
                  <c:v>3.0181799999999998E-2</c:v>
                </c:pt>
                <c:pt idx="3138">
                  <c:v>3.0111800000000001E-2</c:v>
                </c:pt>
                <c:pt idx="3139">
                  <c:v>2.9233999999999996E-2</c:v>
                </c:pt>
                <c:pt idx="3140">
                  <c:v>2.8986999999999999E-2</c:v>
                </c:pt>
                <c:pt idx="3141">
                  <c:v>3.02089E-2</c:v>
                </c:pt>
                <c:pt idx="3142">
                  <c:v>2.9723599999999999E-2</c:v>
                </c:pt>
                <c:pt idx="3143">
                  <c:v>3.01242E-2</c:v>
                </c:pt>
                <c:pt idx="3144">
                  <c:v>2.9876100000000003E-2</c:v>
                </c:pt>
                <c:pt idx="3145">
                  <c:v>2.97031E-2</c:v>
                </c:pt>
                <c:pt idx="3146">
                  <c:v>3.0708600000000003E-2</c:v>
                </c:pt>
                <c:pt idx="3147">
                  <c:v>3.0248700000000003E-2</c:v>
                </c:pt>
                <c:pt idx="3148">
                  <c:v>2.9610399999999999E-2</c:v>
                </c:pt>
                <c:pt idx="3149">
                  <c:v>2.9963999999999998E-2</c:v>
                </c:pt>
                <c:pt idx="3150">
                  <c:v>3.0019799999999999E-2</c:v>
                </c:pt>
                <c:pt idx="3151">
                  <c:v>3.0307000000000001E-2</c:v>
                </c:pt>
                <c:pt idx="3152">
                  <c:v>3.0699299999999999E-2</c:v>
                </c:pt>
                <c:pt idx="3153">
                  <c:v>3.1725099999999999E-2</c:v>
                </c:pt>
                <c:pt idx="3154">
                  <c:v>3.2528300000000003E-2</c:v>
                </c:pt>
                <c:pt idx="3155">
                  <c:v>3.3565600000000001E-2</c:v>
                </c:pt>
                <c:pt idx="3156">
                  <c:v>3.4212099999999995E-2</c:v>
                </c:pt>
                <c:pt idx="3157">
                  <c:v>3.4103599999999998E-2</c:v>
                </c:pt>
                <c:pt idx="3158">
                  <c:v>3.3508700000000002E-2</c:v>
                </c:pt>
                <c:pt idx="3159">
                  <c:v>3.34507E-2</c:v>
                </c:pt>
                <c:pt idx="3160">
                  <c:v>3.2525699999999998E-2</c:v>
                </c:pt>
                <c:pt idx="3161">
                  <c:v>3.1308300000000004E-2</c:v>
                </c:pt>
                <c:pt idx="3162">
                  <c:v>3.2230299999999996E-2</c:v>
                </c:pt>
                <c:pt idx="3163">
                  <c:v>3.2642700000000004E-2</c:v>
                </c:pt>
                <c:pt idx="3164">
                  <c:v>3.1554399999999996E-2</c:v>
                </c:pt>
                <c:pt idx="3165">
                  <c:v>3.1219500000000001E-2</c:v>
                </c:pt>
                <c:pt idx="3166">
                  <c:v>3.1777699999999999E-2</c:v>
                </c:pt>
                <c:pt idx="3167">
                  <c:v>3.2415600000000003E-2</c:v>
                </c:pt>
                <c:pt idx="3168">
                  <c:v>3.1618E-2</c:v>
                </c:pt>
                <c:pt idx="3169">
                  <c:v>3.05781E-2</c:v>
                </c:pt>
                <c:pt idx="3170">
                  <c:v>2.9987E-2</c:v>
                </c:pt>
                <c:pt idx="3171">
                  <c:v>3.0007600000000002E-2</c:v>
                </c:pt>
                <c:pt idx="3172">
                  <c:v>2.99904E-2</c:v>
                </c:pt>
                <c:pt idx="3173">
                  <c:v>2.9987599999999996E-2</c:v>
                </c:pt>
                <c:pt idx="3174">
                  <c:v>2.9815899999999999E-2</c:v>
                </c:pt>
                <c:pt idx="3175">
                  <c:v>3.0049599999999999E-2</c:v>
                </c:pt>
                <c:pt idx="3176">
                  <c:v>2.9117500000000001E-2</c:v>
                </c:pt>
                <c:pt idx="3177">
                  <c:v>2.8987300000000001E-2</c:v>
                </c:pt>
                <c:pt idx="3178">
                  <c:v>2.8964699999999999E-2</c:v>
                </c:pt>
                <c:pt idx="3179">
                  <c:v>2.8661599999999999E-2</c:v>
                </c:pt>
                <c:pt idx="3180">
                  <c:v>2.8779399999999997E-2</c:v>
                </c:pt>
                <c:pt idx="3181">
                  <c:v>2.8901400000000001E-2</c:v>
                </c:pt>
                <c:pt idx="3182">
                  <c:v>2.90207E-2</c:v>
                </c:pt>
                <c:pt idx="3183">
                  <c:v>2.8846400000000001E-2</c:v>
                </c:pt>
                <c:pt idx="3184">
                  <c:v>2.8797199999999998E-2</c:v>
                </c:pt>
                <c:pt idx="3185">
                  <c:v>2.9629899999999997E-2</c:v>
                </c:pt>
                <c:pt idx="3186">
                  <c:v>2.9440800000000003E-2</c:v>
                </c:pt>
                <c:pt idx="3187">
                  <c:v>2.9598800000000001E-2</c:v>
                </c:pt>
                <c:pt idx="3188">
                  <c:v>2.9036300000000001E-2</c:v>
                </c:pt>
                <c:pt idx="3189">
                  <c:v>2.9683600000000001E-2</c:v>
                </c:pt>
                <c:pt idx="3190">
                  <c:v>2.9151299999999998E-2</c:v>
                </c:pt>
                <c:pt idx="3191">
                  <c:v>2.9160899999999997E-2</c:v>
                </c:pt>
                <c:pt idx="3192">
                  <c:v>2.8922800000000002E-2</c:v>
                </c:pt>
                <c:pt idx="3193">
                  <c:v>2.9424200000000001E-2</c:v>
                </c:pt>
                <c:pt idx="3194">
                  <c:v>3.0271499999999996E-2</c:v>
                </c:pt>
                <c:pt idx="3195">
                  <c:v>2.93449E-2</c:v>
                </c:pt>
                <c:pt idx="3196">
                  <c:v>3.0552100000000002E-2</c:v>
                </c:pt>
                <c:pt idx="3197">
                  <c:v>3.3166399999999999E-2</c:v>
                </c:pt>
                <c:pt idx="3198">
                  <c:v>3.2978399999999998E-2</c:v>
                </c:pt>
                <c:pt idx="3199">
                  <c:v>3.2049500000000002E-2</c:v>
                </c:pt>
                <c:pt idx="3200">
                  <c:v>3.2783399999999997E-2</c:v>
                </c:pt>
                <c:pt idx="3201">
                  <c:v>3.2084700000000001E-2</c:v>
                </c:pt>
                <c:pt idx="3202">
                  <c:v>3.2482499999999997E-2</c:v>
                </c:pt>
                <c:pt idx="3203">
                  <c:v>3.1824700000000004E-2</c:v>
                </c:pt>
                <c:pt idx="3204">
                  <c:v>3.2087700000000004E-2</c:v>
                </c:pt>
                <c:pt idx="3205">
                  <c:v>3.2327800000000004E-2</c:v>
                </c:pt>
                <c:pt idx="3206">
                  <c:v>3.2613099999999999E-2</c:v>
                </c:pt>
                <c:pt idx="3207">
                  <c:v>3.1917300000000003E-2</c:v>
                </c:pt>
                <c:pt idx="3208">
                  <c:v>3.0981700000000001E-2</c:v>
                </c:pt>
                <c:pt idx="3209">
                  <c:v>3.0709500000000004E-2</c:v>
                </c:pt>
                <c:pt idx="3210">
                  <c:v>2.9504700000000002E-2</c:v>
                </c:pt>
                <c:pt idx="3211">
                  <c:v>2.92082E-2</c:v>
                </c:pt>
                <c:pt idx="3212">
                  <c:v>2.9606400000000001E-2</c:v>
                </c:pt>
                <c:pt idx="3213">
                  <c:v>2.8868999999999999E-2</c:v>
                </c:pt>
                <c:pt idx="3214">
                  <c:v>2.9388000000000001E-2</c:v>
                </c:pt>
                <c:pt idx="3215">
                  <c:v>2.8994900000000001E-2</c:v>
                </c:pt>
                <c:pt idx="3216">
                  <c:v>2.8947500000000001E-2</c:v>
                </c:pt>
                <c:pt idx="3217">
                  <c:v>2.8261099999999997E-2</c:v>
                </c:pt>
                <c:pt idx="3218">
                  <c:v>2.8438499999999999E-2</c:v>
                </c:pt>
                <c:pt idx="3219">
                  <c:v>2.8720699999999998E-2</c:v>
                </c:pt>
                <c:pt idx="3220">
                  <c:v>2.9223599999999999E-2</c:v>
                </c:pt>
                <c:pt idx="3221">
                  <c:v>2.9405900000000002E-2</c:v>
                </c:pt>
                <c:pt idx="3222">
                  <c:v>2.96926E-2</c:v>
                </c:pt>
                <c:pt idx="3223">
                  <c:v>2.9211299999999999E-2</c:v>
                </c:pt>
                <c:pt idx="3224">
                  <c:v>2.9327800000000001E-2</c:v>
                </c:pt>
                <c:pt idx="3225">
                  <c:v>2.98298E-2</c:v>
                </c:pt>
                <c:pt idx="3226">
                  <c:v>2.9988299999999999E-2</c:v>
                </c:pt>
                <c:pt idx="3227">
                  <c:v>2.9505099999999999E-2</c:v>
                </c:pt>
                <c:pt idx="3228">
                  <c:v>2.9740300000000001E-2</c:v>
                </c:pt>
                <c:pt idx="3229">
                  <c:v>2.9883400000000001E-2</c:v>
                </c:pt>
                <c:pt idx="3230">
                  <c:v>2.9467899999999998E-2</c:v>
                </c:pt>
                <c:pt idx="3231">
                  <c:v>3.1025599999999997E-2</c:v>
                </c:pt>
                <c:pt idx="3232">
                  <c:v>3.3187000000000001E-2</c:v>
                </c:pt>
                <c:pt idx="3233">
                  <c:v>3.4146099999999999E-2</c:v>
                </c:pt>
                <c:pt idx="3234">
                  <c:v>3.3964800000000003E-2</c:v>
                </c:pt>
                <c:pt idx="3235">
                  <c:v>3.2868599999999998E-2</c:v>
                </c:pt>
                <c:pt idx="3236">
                  <c:v>3.2765699999999995E-2</c:v>
                </c:pt>
                <c:pt idx="3237">
                  <c:v>3.28764E-2</c:v>
                </c:pt>
                <c:pt idx="3238">
                  <c:v>3.25516E-2</c:v>
                </c:pt>
                <c:pt idx="3239">
                  <c:v>3.2465300000000002E-2</c:v>
                </c:pt>
                <c:pt idx="3240">
                  <c:v>3.1458699999999999E-2</c:v>
                </c:pt>
                <c:pt idx="3241">
                  <c:v>3.0109199999999999E-2</c:v>
                </c:pt>
                <c:pt idx="3242">
                  <c:v>2.9445200000000001E-2</c:v>
                </c:pt>
                <c:pt idx="3243">
                  <c:v>2.9143799999999997E-2</c:v>
                </c:pt>
                <c:pt idx="3244">
                  <c:v>2.9425699999999999E-2</c:v>
                </c:pt>
                <c:pt idx="3245">
                  <c:v>2.9313099999999998E-2</c:v>
                </c:pt>
                <c:pt idx="3246">
                  <c:v>2.9294000000000001E-2</c:v>
                </c:pt>
                <c:pt idx="3247">
                  <c:v>2.8635399999999998E-2</c:v>
                </c:pt>
                <c:pt idx="3248">
                  <c:v>2.8433100000000003E-2</c:v>
                </c:pt>
                <c:pt idx="3249">
                  <c:v>2.8629100000000001E-2</c:v>
                </c:pt>
                <c:pt idx="3250">
                  <c:v>2.8512200000000001E-2</c:v>
                </c:pt>
                <c:pt idx="3251">
                  <c:v>2.8848500000000003E-2</c:v>
                </c:pt>
                <c:pt idx="3252">
                  <c:v>2.8832100000000003E-2</c:v>
                </c:pt>
                <c:pt idx="3253">
                  <c:v>2.9653100000000002E-2</c:v>
                </c:pt>
                <c:pt idx="3254">
                  <c:v>2.9751199999999998E-2</c:v>
                </c:pt>
                <c:pt idx="3255">
                  <c:v>3.0097100000000002E-2</c:v>
                </c:pt>
                <c:pt idx="3256">
                  <c:v>3.0529399999999998E-2</c:v>
                </c:pt>
                <c:pt idx="3257">
                  <c:v>2.9964800000000003E-2</c:v>
                </c:pt>
                <c:pt idx="3258">
                  <c:v>3.075E-2</c:v>
                </c:pt>
                <c:pt idx="3259">
                  <c:v>3.1039299999999999E-2</c:v>
                </c:pt>
                <c:pt idx="3260">
                  <c:v>2.97971E-2</c:v>
                </c:pt>
                <c:pt idx="3261">
                  <c:v>2.8948599999999998E-2</c:v>
                </c:pt>
                <c:pt idx="3262">
                  <c:v>2.89705E-2</c:v>
                </c:pt>
                <c:pt idx="3263">
                  <c:v>2.8589999999999997E-2</c:v>
                </c:pt>
                <c:pt idx="3264">
                  <c:v>2.8648399999999997E-2</c:v>
                </c:pt>
                <c:pt idx="3265">
                  <c:v>2.7527900000000001E-2</c:v>
                </c:pt>
                <c:pt idx="3266">
                  <c:v>3.1218300000000001E-2</c:v>
                </c:pt>
                <c:pt idx="3267">
                  <c:v>3.1355099999999997E-2</c:v>
                </c:pt>
                <c:pt idx="3268">
                  <c:v>3.1459399999999998E-2</c:v>
                </c:pt>
                <c:pt idx="3269">
                  <c:v>3.14884E-2</c:v>
                </c:pt>
                <c:pt idx="3270">
                  <c:v>3.06389E-2</c:v>
                </c:pt>
                <c:pt idx="3271">
                  <c:v>3.0722899999999997E-2</c:v>
                </c:pt>
                <c:pt idx="3272">
                  <c:v>3.1084800000000003E-2</c:v>
                </c:pt>
                <c:pt idx="3273">
                  <c:v>3.16899E-2</c:v>
                </c:pt>
                <c:pt idx="3274">
                  <c:v>3.1564100000000005E-2</c:v>
                </c:pt>
                <c:pt idx="3275">
                  <c:v>3.1884799999999998E-2</c:v>
                </c:pt>
                <c:pt idx="3276">
                  <c:v>3.1169200000000001E-2</c:v>
                </c:pt>
                <c:pt idx="3277">
                  <c:v>3.1292399999999998E-2</c:v>
                </c:pt>
                <c:pt idx="3278">
                  <c:v>3.1407499999999998E-2</c:v>
                </c:pt>
                <c:pt idx="3279">
                  <c:v>3.0979399999999997E-2</c:v>
                </c:pt>
                <c:pt idx="3280">
                  <c:v>3.0857600000000002E-2</c:v>
                </c:pt>
                <c:pt idx="3281">
                  <c:v>3.0770800000000004E-2</c:v>
                </c:pt>
                <c:pt idx="3282">
                  <c:v>3.0373500000000001E-2</c:v>
                </c:pt>
                <c:pt idx="3283">
                  <c:v>3.0389900000000001E-2</c:v>
                </c:pt>
                <c:pt idx="3284">
                  <c:v>3.0379399999999997E-2</c:v>
                </c:pt>
                <c:pt idx="3285">
                  <c:v>2.9988799999999996E-2</c:v>
                </c:pt>
                <c:pt idx="3286">
                  <c:v>2.99005E-2</c:v>
                </c:pt>
                <c:pt idx="3287">
                  <c:v>3.0525599999999996E-2</c:v>
                </c:pt>
                <c:pt idx="3288">
                  <c:v>3.0872199999999999E-2</c:v>
                </c:pt>
                <c:pt idx="3289">
                  <c:v>3.1077300000000002E-2</c:v>
                </c:pt>
                <c:pt idx="3290">
                  <c:v>3.0970100000000004E-2</c:v>
                </c:pt>
                <c:pt idx="3291">
                  <c:v>3.07814E-2</c:v>
                </c:pt>
                <c:pt idx="3292">
                  <c:v>3.0558399999999999E-2</c:v>
                </c:pt>
                <c:pt idx="3293">
                  <c:v>3.0637599999999997E-2</c:v>
                </c:pt>
                <c:pt idx="3294">
                  <c:v>3.0872300000000002E-2</c:v>
                </c:pt>
                <c:pt idx="3295">
                  <c:v>3.1408499999999999E-2</c:v>
                </c:pt>
                <c:pt idx="3296">
                  <c:v>3.1219099999999996E-2</c:v>
                </c:pt>
                <c:pt idx="3297">
                  <c:v>3.1435899999999996E-2</c:v>
                </c:pt>
                <c:pt idx="3298">
                  <c:v>3.0826699999999999E-2</c:v>
                </c:pt>
                <c:pt idx="3299">
                  <c:v>3.0284800000000001E-2</c:v>
                </c:pt>
                <c:pt idx="3300">
                  <c:v>2.9082999999999998E-2</c:v>
                </c:pt>
                <c:pt idx="3301">
                  <c:v>2.9316699999999998E-2</c:v>
                </c:pt>
                <c:pt idx="3302">
                  <c:v>2.89693E-2</c:v>
                </c:pt>
                <c:pt idx="3303">
                  <c:v>2.9619699999999999E-2</c:v>
                </c:pt>
                <c:pt idx="3304">
                  <c:v>2.9480000000000003E-2</c:v>
                </c:pt>
                <c:pt idx="3305">
                  <c:v>2.9630799999999999E-2</c:v>
                </c:pt>
                <c:pt idx="3306">
                  <c:v>3.0432900000000002E-2</c:v>
                </c:pt>
                <c:pt idx="3307">
                  <c:v>3.0013600000000001E-2</c:v>
                </c:pt>
                <c:pt idx="3308">
                  <c:v>3.0124700000000001E-2</c:v>
                </c:pt>
                <c:pt idx="3309">
                  <c:v>3.03176E-2</c:v>
                </c:pt>
                <c:pt idx="3310">
                  <c:v>3.0369299999999998E-2</c:v>
                </c:pt>
                <c:pt idx="3311">
                  <c:v>3.0793400000000002E-2</c:v>
                </c:pt>
                <c:pt idx="3312">
                  <c:v>3.0775999999999998E-2</c:v>
                </c:pt>
                <c:pt idx="3313">
                  <c:v>3.0973200000000003E-2</c:v>
                </c:pt>
                <c:pt idx="3314">
                  <c:v>3.0806400000000001E-2</c:v>
                </c:pt>
                <c:pt idx="3315">
                  <c:v>3.0561200000000004E-2</c:v>
                </c:pt>
                <c:pt idx="3316">
                  <c:v>2.9786900000000002E-2</c:v>
                </c:pt>
                <c:pt idx="3317">
                  <c:v>3.0073300000000001E-2</c:v>
                </c:pt>
                <c:pt idx="3318">
                  <c:v>3.0111000000000002E-2</c:v>
                </c:pt>
                <c:pt idx="3319">
                  <c:v>2.9601699999999998E-2</c:v>
                </c:pt>
                <c:pt idx="3320">
                  <c:v>2.9204299999999999E-2</c:v>
                </c:pt>
                <c:pt idx="3321">
                  <c:v>2.8935899999999997E-2</c:v>
                </c:pt>
                <c:pt idx="3322">
                  <c:v>2.9074099999999999E-2</c:v>
                </c:pt>
                <c:pt idx="3323">
                  <c:v>2.9294600000000004E-2</c:v>
                </c:pt>
                <c:pt idx="3324">
                  <c:v>2.9080500000000002E-2</c:v>
                </c:pt>
                <c:pt idx="3325">
                  <c:v>2.94074E-2</c:v>
                </c:pt>
                <c:pt idx="3326">
                  <c:v>2.9986200000000001E-2</c:v>
                </c:pt>
                <c:pt idx="3327">
                  <c:v>2.9760899999999996E-2</c:v>
                </c:pt>
                <c:pt idx="3328">
                  <c:v>2.9898200000000003E-2</c:v>
                </c:pt>
                <c:pt idx="3329">
                  <c:v>2.9834699999999999E-2</c:v>
                </c:pt>
                <c:pt idx="3330">
                  <c:v>3.1088999999999999E-2</c:v>
                </c:pt>
                <c:pt idx="3331">
                  <c:v>3.0949400000000002E-2</c:v>
                </c:pt>
                <c:pt idx="3332">
                  <c:v>3.1149799999999998E-2</c:v>
                </c:pt>
                <c:pt idx="3333">
                  <c:v>3.0961800000000001E-2</c:v>
                </c:pt>
                <c:pt idx="3334">
                  <c:v>3.1048000000000003E-2</c:v>
                </c:pt>
                <c:pt idx="3335">
                  <c:v>3.1464600000000002E-2</c:v>
                </c:pt>
                <c:pt idx="3336">
                  <c:v>3.1305800000000002E-2</c:v>
                </c:pt>
                <c:pt idx="3337">
                  <c:v>3.0638099999999998E-2</c:v>
                </c:pt>
                <c:pt idx="3338">
                  <c:v>3.0692000000000001E-2</c:v>
                </c:pt>
                <c:pt idx="3339">
                  <c:v>2.9896199999999998E-2</c:v>
                </c:pt>
                <c:pt idx="3340">
                  <c:v>3.0266000000000001E-2</c:v>
                </c:pt>
                <c:pt idx="3341">
                  <c:v>3.1067000000000001E-2</c:v>
                </c:pt>
                <c:pt idx="3342">
                  <c:v>3.0997500000000001E-2</c:v>
                </c:pt>
                <c:pt idx="3343">
                  <c:v>3.14925E-2</c:v>
                </c:pt>
                <c:pt idx="3344">
                  <c:v>3.2011700000000004E-2</c:v>
                </c:pt>
                <c:pt idx="3345">
                  <c:v>3.1745499999999996E-2</c:v>
                </c:pt>
                <c:pt idx="3346">
                  <c:v>3.05957E-2</c:v>
                </c:pt>
                <c:pt idx="3347">
                  <c:v>3.05157E-2</c:v>
                </c:pt>
                <c:pt idx="3348">
                  <c:v>2.9331799999999998E-2</c:v>
                </c:pt>
                <c:pt idx="3349">
                  <c:v>2.9191699999999998E-2</c:v>
                </c:pt>
                <c:pt idx="3350">
                  <c:v>2.90248E-2</c:v>
                </c:pt>
                <c:pt idx="3351">
                  <c:v>2.8749599999999997E-2</c:v>
                </c:pt>
                <c:pt idx="3352">
                  <c:v>2.8837599999999998E-2</c:v>
                </c:pt>
                <c:pt idx="3353">
                  <c:v>2.8890599999999999E-2</c:v>
                </c:pt>
                <c:pt idx="3354">
                  <c:v>2.9433499999999998E-2</c:v>
                </c:pt>
                <c:pt idx="3355">
                  <c:v>2.9150200000000001E-2</c:v>
                </c:pt>
                <c:pt idx="3356">
                  <c:v>2.9006500000000001E-2</c:v>
                </c:pt>
                <c:pt idx="3357">
                  <c:v>2.8675200000000001E-2</c:v>
                </c:pt>
                <c:pt idx="3358">
                  <c:v>2.8787599999999997E-2</c:v>
                </c:pt>
                <c:pt idx="3359">
                  <c:v>2.95096E-2</c:v>
                </c:pt>
                <c:pt idx="3360">
                  <c:v>2.9123000000000003E-2</c:v>
                </c:pt>
                <c:pt idx="3361">
                  <c:v>2.8977900000000001E-2</c:v>
                </c:pt>
                <c:pt idx="3362">
                  <c:v>2.8704199999999996E-2</c:v>
                </c:pt>
                <c:pt idx="3363">
                  <c:v>2.9206299999999998E-2</c:v>
                </c:pt>
                <c:pt idx="3364">
                  <c:v>2.88063E-2</c:v>
                </c:pt>
                <c:pt idx="3365">
                  <c:v>2.8842000000000003E-2</c:v>
                </c:pt>
                <c:pt idx="3366">
                  <c:v>2.8511599999999998E-2</c:v>
                </c:pt>
                <c:pt idx="3367">
                  <c:v>2.8097500000000001E-2</c:v>
                </c:pt>
                <c:pt idx="3368">
                  <c:v>2.7852600000000002E-2</c:v>
                </c:pt>
                <c:pt idx="3369">
                  <c:v>2.7930900000000002E-2</c:v>
                </c:pt>
                <c:pt idx="3370">
                  <c:v>2.7795999999999998E-2</c:v>
                </c:pt>
                <c:pt idx="3371">
                  <c:v>2.8140100000000001E-2</c:v>
                </c:pt>
                <c:pt idx="3372">
                  <c:v>2.8397199999999997E-2</c:v>
                </c:pt>
                <c:pt idx="3373">
                  <c:v>2.84354E-2</c:v>
                </c:pt>
                <c:pt idx="3374">
                  <c:v>2.86702E-2</c:v>
                </c:pt>
                <c:pt idx="3375">
                  <c:v>2.8860799999999999E-2</c:v>
                </c:pt>
                <c:pt idx="3376">
                  <c:v>2.8226299999999999E-2</c:v>
                </c:pt>
                <c:pt idx="3377">
                  <c:v>2.8764399999999999E-2</c:v>
                </c:pt>
                <c:pt idx="3378">
                  <c:v>2.8863200000000002E-2</c:v>
                </c:pt>
                <c:pt idx="3379">
                  <c:v>2.8575699999999999E-2</c:v>
                </c:pt>
                <c:pt idx="3380">
                  <c:v>2.93022E-2</c:v>
                </c:pt>
                <c:pt idx="3381">
                  <c:v>2.8865199999999997E-2</c:v>
                </c:pt>
                <c:pt idx="3382">
                  <c:v>2.9221899999999999E-2</c:v>
                </c:pt>
                <c:pt idx="3383">
                  <c:v>2.9605099999999999E-2</c:v>
                </c:pt>
                <c:pt idx="3384">
                  <c:v>3.0391699999999997E-2</c:v>
                </c:pt>
                <c:pt idx="3385">
                  <c:v>3.0924900000000002E-2</c:v>
                </c:pt>
                <c:pt idx="3386">
                  <c:v>3.0403599999999999E-2</c:v>
                </c:pt>
                <c:pt idx="3387">
                  <c:v>3.1492899999999997E-2</c:v>
                </c:pt>
                <c:pt idx="3388">
                  <c:v>3.0895800000000001E-2</c:v>
                </c:pt>
                <c:pt idx="3389">
                  <c:v>3.05004E-2</c:v>
                </c:pt>
                <c:pt idx="3390">
                  <c:v>3.0354800000000001E-2</c:v>
                </c:pt>
                <c:pt idx="3391">
                  <c:v>2.9983499999999996E-2</c:v>
                </c:pt>
                <c:pt idx="3392">
                  <c:v>3.0828300000000003E-2</c:v>
                </c:pt>
                <c:pt idx="3393">
                  <c:v>3.1575499999999999E-2</c:v>
                </c:pt>
                <c:pt idx="3394">
                  <c:v>3.0531200000000001E-2</c:v>
                </c:pt>
                <c:pt idx="3395">
                  <c:v>3.0074400000000001E-2</c:v>
                </c:pt>
                <c:pt idx="3396">
                  <c:v>3.0874700000000001E-2</c:v>
                </c:pt>
                <c:pt idx="3397">
                  <c:v>3.1686599999999995E-2</c:v>
                </c:pt>
                <c:pt idx="3398">
                  <c:v>3.2277E-2</c:v>
                </c:pt>
                <c:pt idx="3399">
                  <c:v>3.27876E-2</c:v>
                </c:pt>
                <c:pt idx="3400">
                  <c:v>3.2622600000000002E-2</c:v>
                </c:pt>
                <c:pt idx="3401">
                  <c:v>3.2804300000000002E-2</c:v>
                </c:pt>
                <c:pt idx="3402">
                  <c:v>3.4719300000000002E-2</c:v>
                </c:pt>
                <c:pt idx="3403">
                  <c:v>3.8720299999999999E-2</c:v>
                </c:pt>
                <c:pt idx="3404">
                  <c:v>4.0629800000000001E-2</c:v>
                </c:pt>
                <c:pt idx="3405">
                  <c:v>3.9424900000000006E-2</c:v>
                </c:pt>
                <c:pt idx="3406">
                  <c:v>4.2814499999999998E-2</c:v>
                </c:pt>
                <c:pt idx="3407">
                  <c:v>3.9348000000000001E-2</c:v>
                </c:pt>
                <c:pt idx="3408">
                  <c:v>3.8914299999999999E-2</c:v>
                </c:pt>
                <c:pt idx="3409">
                  <c:v>3.7288500000000002E-2</c:v>
                </c:pt>
                <c:pt idx="3410">
                  <c:v>3.6618999999999999E-2</c:v>
                </c:pt>
                <c:pt idx="3411">
                  <c:v>3.6666600000000001E-2</c:v>
                </c:pt>
                <c:pt idx="3412">
                  <c:v>3.6607600000000004E-2</c:v>
                </c:pt>
                <c:pt idx="3413">
                  <c:v>3.6375499999999998E-2</c:v>
                </c:pt>
                <c:pt idx="3414">
                  <c:v>3.5150299999999995E-2</c:v>
                </c:pt>
                <c:pt idx="3415">
                  <c:v>3.4431499999999997E-2</c:v>
                </c:pt>
                <c:pt idx="3416">
                  <c:v>3.4109600000000004E-2</c:v>
                </c:pt>
                <c:pt idx="3417">
                  <c:v>3.41324E-2</c:v>
                </c:pt>
                <c:pt idx="3418">
                  <c:v>3.4184600000000002E-2</c:v>
                </c:pt>
                <c:pt idx="3419">
                  <c:v>3.5023899999999997E-2</c:v>
                </c:pt>
                <c:pt idx="3420">
                  <c:v>3.4369900000000002E-2</c:v>
                </c:pt>
                <c:pt idx="3421">
                  <c:v>3.33964E-2</c:v>
                </c:pt>
                <c:pt idx="3422">
                  <c:v>3.3125700000000001E-2</c:v>
                </c:pt>
                <c:pt idx="3423">
                  <c:v>3.3031900000000003E-2</c:v>
                </c:pt>
                <c:pt idx="3424">
                  <c:v>3.19942E-2</c:v>
                </c:pt>
                <c:pt idx="3425">
                  <c:v>3.20065E-2</c:v>
                </c:pt>
                <c:pt idx="3426">
                  <c:v>3.0682000000000001E-2</c:v>
                </c:pt>
                <c:pt idx="3427">
                  <c:v>2.9555200000000004E-2</c:v>
                </c:pt>
                <c:pt idx="3428">
                  <c:v>2.9907799999999998E-2</c:v>
                </c:pt>
                <c:pt idx="3429">
                  <c:v>3.0010700000000001E-2</c:v>
                </c:pt>
                <c:pt idx="3430">
                  <c:v>3.01295E-2</c:v>
                </c:pt>
                <c:pt idx="3431">
                  <c:v>2.9993799999999998E-2</c:v>
                </c:pt>
                <c:pt idx="3432">
                  <c:v>2.9573700000000001E-2</c:v>
                </c:pt>
                <c:pt idx="3433">
                  <c:v>2.98613E-2</c:v>
                </c:pt>
                <c:pt idx="3434">
                  <c:v>3.0262099999999997E-2</c:v>
                </c:pt>
                <c:pt idx="3435">
                  <c:v>3.1595499999999999E-2</c:v>
                </c:pt>
                <c:pt idx="3436">
                  <c:v>3.0010899999999997E-2</c:v>
                </c:pt>
                <c:pt idx="3437">
                  <c:v>3.0060399999999998E-2</c:v>
                </c:pt>
                <c:pt idx="3438">
                  <c:v>3.0001999999999997E-2</c:v>
                </c:pt>
                <c:pt idx="3439">
                  <c:v>3.0004899999999998E-2</c:v>
                </c:pt>
                <c:pt idx="3440">
                  <c:v>2.9990900000000001E-2</c:v>
                </c:pt>
                <c:pt idx="3441">
                  <c:v>2.9549799999999998E-2</c:v>
                </c:pt>
                <c:pt idx="3442">
                  <c:v>2.94682E-2</c:v>
                </c:pt>
                <c:pt idx="3443">
                  <c:v>2.9291399999999999E-2</c:v>
                </c:pt>
                <c:pt idx="3444">
                  <c:v>2.8943099999999999E-2</c:v>
                </c:pt>
                <c:pt idx="3445">
                  <c:v>2.8845900000000001E-2</c:v>
                </c:pt>
                <c:pt idx="3446">
                  <c:v>2.8769299999999998E-2</c:v>
                </c:pt>
                <c:pt idx="3447">
                  <c:v>2.8616800000000001E-2</c:v>
                </c:pt>
                <c:pt idx="3448">
                  <c:v>2.9270299999999999E-2</c:v>
                </c:pt>
                <c:pt idx="3449">
                  <c:v>2.9800500000000001E-2</c:v>
                </c:pt>
                <c:pt idx="3450">
                  <c:v>2.9095100000000002E-2</c:v>
                </c:pt>
                <c:pt idx="3451">
                  <c:v>2.9702300000000001E-2</c:v>
                </c:pt>
                <c:pt idx="3452">
                  <c:v>3.0035000000000003E-2</c:v>
                </c:pt>
                <c:pt idx="3453">
                  <c:v>3.1343900000000001E-2</c:v>
                </c:pt>
                <c:pt idx="3454">
                  <c:v>3.0401999999999998E-2</c:v>
                </c:pt>
                <c:pt idx="3455">
                  <c:v>3.0714200000000001E-2</c:v>
                </c:pt>
                <c:pt idx="3456">
                  <c:v>2.9175099999999999E-2</c:v>
                </c:pt>
                <c:pt idx="3457">
                  <c:v>2.9276E-2</c:v>
                </c:pt>
                <c:pt idx="3458">
                  <c:v>2.9053100000000002E-2</c:v>
                </c:pt>
                <c:pt idx="3459">
                  <c:v>2.8421499999999999E-2</c:v>
                </c:pt>
                <c:pt idx="3460">
                  <c:v>2.8254000000000001E-2</c:v>
                </c:pt>
                <c:pt idx="3461">
                  <c:v>2.8295999999999998E-2</c:v>
                </c:pt>
                <c:pt idx="3462">
                  <c:v>2.83459E-2</c:v>
                </c:pt>
                <c:pt idx="3463">
                  <c:v>2.7832200000000001E-2</c:v>
                </c:pt>
                <c:pt idx="3464">
                  <c:v>2.8632499999999998E-2</c:v>
                </c:pt>
                <c:pt idx="3465">
                  <c:v>2.82004E-2</c:v>
                </c:pt>
                <c:pt idx="3466">
                  <c:v>2.8216399999999999E-2</c:v>
                </c:pt>
                <c:pt idx="3467">
                  <c:v>2.7888699999999999E-2</c:v>
                </c:pt>
                <c:pt idx="3468">
                  <c:v>2.7766099999999998E-2</c:v>
                </c:pt>
                <c:pt idx="3469">
                  <c:v>2.8173500000000001E-2</c:v>
                </c:pt>
                <c:pt idx="3470">
                  <c:v>2.8280599999999999E-2</c:v>
                </c:pt>
                <c:pt idx="3471">
                  <c:v>2.82986E-2</c:v>
                </c:pt>
                <c:pt idx="3472">
                  <c:v>2.8526100000000002E-2</c:v>
                </c:pt>
                <c:pt idx="3473">
                  <c:v>2.7876799999999997E-2</c:v>
                </c:pt>
                <c:pt idx="3474">
                  <c:v>2.7718599999999999E-2</c:v>
                </c:pt>
                <c:pt idx="3475">
                  <c:v>2.7745800000000001E-2</c:v>
                </c:pt>
                <c:pt idx="3476">
                  <c:v>2.79557E-2</c:v>
                </c:pt>
                <c:pt idx="3477">
                  <c:v>2.7314100000000001E-2</c:v>
                </c:pt>
                <c:pt idx="3478">
                  <c:v>2.7069799999999998E-2</c:v>
                </c:pt>
                <c:pt idx="3479">
                  <c:v>2.6924400000000001E-2</c:v>
                </c:pt>
                <c:pt idx="3480">
                  <c:v>2.6781099999999999E-2</c:v>
                </c:pt>
                <c:pt idx="3481">
                  <c:v>2.6429199999999996E-2</c:v>
                </c:pt>
                <c:pt idx="3482">
                  <c:v>2.6643200000000002E-2</c:v>
                </c:pt>
                <c:pt idx="3483">
                  <c:v>2.68469E-2</c:v>
                </c:pt>
                <c:pt idx="3484">
                  <c:v>2.7992799999999998E-2</c:v>
                </c:pt>
                <c:pt idx="3485">
                  <c:v>2.7571300000000003E-2</c:v>
                </c:pt>
                <c:pt idx="3486">
                  <c:v>2.7575200000000001E-2</c:v>
                </c:pt>
                <c:pt idx="3487">
                  <c:v>2.75176E-2</c:v>
                </c:pt>
                <c:pt idx="3488">
                  <c:v>2.7050400000000002E-2</c:v>
                </c:pt>
                <c:pt idx="3489">
                  <c:v>2.6657299999999998E-2</c:v>
                </c:pt>
                <c:pt idx="3490">
                  <c:v>2.6593499999999999E-2</c:v>
                </c:pt>
                <c:pt idx="3491">
                  <c:v>2.6349000000000001E-2</c:v>
                </c:pt>
                <c:pt idx="3492">
                  <c:v>2.6118700000000002E-2</c:v>
                </c:pt>
                <c:pt idx="3493">
                  <c:v>2.6053300000000001E-2</c:v>
                </c:pt>
                <c:pt idx="3494">
                  <c:v>2.59508E-2</c:v>
                </c:pt>
                <c:pt idx="3495">
                  <c:v>2.5996399999999999E-2</c:v>
                </c:pt>
                <c:pt idx="3496">
                  <c:v>2.6092799999999999E-2</c:v>
                </c:pt>
                <c:pt idx="3497">
                  <c:v>2.6503500000000003E-2</c:v>
                </c:pt>
                <c:pt idx="3498">
                  <c:v>2.6786399999999998E-2</c:v>
                </c:pt>
                <c:pt idx="3499">
                  <c:v>2.6035599999999999E-2</c:v>
                </c:pt>
                <c:pt idx="3500">
                  <c:v>2.6754099999999999E-2</c:v>
                </c:pt>
                <c:pt idx="3501">
                  <c:v>2.7406099999999999E-2</c:v>
                </c:pt>
                <c:pt idx="3502">
                  <c:v>2.62235E-2</c:v>
                </c:pt>
                <c:pt idx="3503">
                  <c:v>2.6794700000000001E-2</c:v>
                </c:pt>
                <c:pt idx="3504">
                  <c:v>2.68048E-2</c:v>
                </c:pt>
                <c:pt idx="3505">
                  <c:v>2.7436700000000001E-2</c:v>
                </c:pt>
                <c:pt idx="3506">
                  <c:v>2.6729599999999999E-2</c:v>
                </c:pt>
                <c:pt idx="3507">
                  <c:v>2.62767E-2</c:v>
                </c:pt>
                <c:pt idx="3508">
                  <c:v>2.62984E-2</c:v>
                </c:pt>
                <c:pt idx="3509">
                  <c:v>2.6062700000000001E-2</c:v>
                </c:pt>
                <c:pt idx="3510">
                  <c:v>2.6081900000000002E-2</c:v>
                </c:pt>
                <c:pt idx="3511">
                  <c:v>2.5892000000000002E-2</c:v>
                </c:pt>
                <c:pt idx="3512">
                  <c:v>2.5219999999999999E-2</c:v>
                </c:pt>
                <c:pt idx="3513">
                  <c:v>2.5179199999999999E-2</c:v>
                </c:pt>
                <c:pt idx="3514">
                  <c:v>2.4808899999999998E-2</c:v>
                </c:pt>
                <c:pt idx="3515">
                  <c:v>2.5204000000000001E-2</c:v>
                </c:pt>
                <c:pt idx="3516">
                  <c:v>2.5089500000000001E-2</c:v>
                </c:pt>
                <c:pt idx="3517">
                  <c:v>2.4765700000000002E-2</c:v>
                </c:pt>
                <c:pt idx="3518">
                  <c:v>2.4841599999999998E-2</c:v>
                </c:pt>
                <c:pt idx="3519">
                  <c:v>2.68252E-2</c:v>
                </c:pt>
                <c:pt idx="3520">
                  <c:v>2.64339E-2</c:v>
                </c:pt>
                <c:pt idx="3521">
                  <c:v>2.64625E-2</c:v>
                </c:pt>
                <c:pt idx="3522">
                  <c:v>2.6818400000000003E-2</c:v>
                </c:pt>
                <c:pt idx="3523">
                  <c:v>2.6548200000000004E-2</c:v>
                </c:pt>
                <c:pt idx="3524">
                  <c:v>2.6272199999999999E-2</c:v>
                </c:pt>
                <c:pt idx="3525">
                  <c:v>2.6226600000000003E-2</c:v>
                </c:pt>
                <c:pt idx="3526">
                  <c:v>2.6062999999999999E-2</c:v>
                </c:pt>
                <c:pt idx="3527">
                  <c:v>2.57889E-2</c:v>
                </c:pt>
                <c:pt idx="3528">
                  <c:v>2.5834599999999999E-2</c:v>
                </c:pt>
                <c:pt idx="3529">
                  <c:v>2.6120899999999999E-2</c:v>
                </c:pt>
                <c:pt idx="3530">
                  <c:v>2.6535199999999998E-2</c:v>
                </c:pt>
                <c:pt idx="3531">
                  <c:v>2.6535300000000001E-2</c:v>
                </c:pt>
                <c:pt idx="3532">
                  <c:v>2.7195800000000003E-2</c:v>
                </c:pt>
                <c:pt idx="3533">
                  <c:v>2.8327499999999999E-2</c:v>
                </c:pt>
                <c:pt idx="3534">
                  <c:v>2.8070100000000001E-2</c:v>
                </c:pt>
                <c:pt idx="3535">
                  <c:v>2.7589800000000001E-2</c:v>
                </c:pt>
                <c:pt idx="3536">
                  <c:v>2.6979700000000002E-2</c:v>
                </c:pt>
                <c:pt idx="3537">
                  <c:v>2.7365499999999997E-2</c:v>
                </c:pt>
                <c:pt idx="3538">
                  <c:v>2.7744600000000001E-2</c:v>
                </c:pt>
                <c:pt idx="3539">
                  <c:v>2.69544E-2</c:v>
                </c:pt>
                <c:pt idx="3540">
                  <c:v>2.6743400000000004E-2</c:v>
                </c:pt>
                <c:pt idx="3541">
                  <c:v>2.6974599999999998E-2</c:v>
                </c:pt>
                <c:pt idx="3542">
                  <c:v>2.68498E-2</c:v>
                </c:pt>
                <c:pt idx="3543">
                  <c:v>2.6507699999999999E-2</c:v>
                </c:pt>
                <c:pt idx="3544">
                  <c:v>2.5641899999999999E-2</c:v>
                </c:pt>
                <c:pt idx="3545">
                  <c:v>2.58217E-2</c:v>
                </c:pt>
                <c:pt idx="3546">
                  <c:v>2.5882100000000002E-2</c:v>
                </c:pt>
                <c:pt idx="3547">
                  <c:v>2.6249700000000001E-2</c:v>
                </c:pt>
                <c:pt idx="3548">
                  <c:v>2.6597100000000002E-2</c:v>
                </c:pt>
                <c:pt idx="3549">
                  <c:v>2.6477400000000002E-2</c:v>
                </c:pt>
                <c:pt idx="3550">
                  <c:v>2.65752E-2</c:v>
                </c:pt>
                <c:pt idx="3551">
                  <c:v>2.6287900000000003E-2</c:v>
                </c:pt>
                <c:pt idx="3552">
                  <c:v>2.68627E-2</c:v>
                </c:pt>
                <c:pt idx="3553">
                  <c:v>2.7218799999999998E-2</c:v>
                </c:pt>
                <c:pt idx="3554">
                  <c:v>2.6146800000000001E-2</c:v>
                </c:pt>
                <c:pt idx="3555">
                  <c:v>2.6042200000000001E-2</c:v>
                </c:pt>
                <c:pt idx="3556">
                  <c:v>2.5949700000000003E-2</c:v>
                </c:pt>
                <c:pt idx="3557">
                  <c:v>2.6371800000000001E-2</c:v>
                </c:pt>
                <c:pt idx="3558">
                  <c:v>2.63742E-2</c:v>
                </c:pt>
                <c:pt idx="3559">
                  <c:v>2.6643900000000002E-2</c:v>
                </c:pt>
                <c:pt idx="3560">
                  <c:v>2.72284E-2</c:v>
                </c:pt>
                <c:pt idx="3561">
                  <c:v>2.6714499999999999E-2</c:v>
                </c:pt>
                <c:pt idx="3562">
                  <c:v>2.6576900000000001E-2</c:v>
                </c:pt>
                <c:pt idx="3563">
                  <c:v>2.6734800000000003E-2</c:v>
                </c:pt>
                <c:pt idx="3564">
                  <c:v>2.6428199999999999E-2</c:v>
                </c:pt>
                <c:pt idx="3565">
                  <c:v>2.6093599999999998E-2</c:v>
                </c:pt>
                <c:pt idx="3566">
                  <c:v>2.5824200000000002E-2</c:v>
                </c:pt>
                <c:pt idx="3567">
                  <c:v>2.5772500000000004E-2</c:v>
                </c:pt>
                <c:pt idx="3568">
                  <c:v>2.5552200000000001E-2</c:v>
                </c:pt>
                <c:pt idx="3569">
                  <c:v>2.5612799999999998E-2</c:v>
                </c:pt>
                <c:pt idx="3570">
                  <c:v>2.5516499999999998E-2</c:v>
                </c:pt>
                <c:pt idx="3571">
                  <c:v>2.5490700000000002E-2</c:v>
                </c:pt>
                <c:pt idx="3572">
                  <c:v>2.5461899999999999E-2</c:v>
                </c:pt>
                <c:pt idx="3573">
                  <c:v>2.5295500000000002E-2</c:v>
                </c:pt>
                <c:pt idx="3574">
                  <c:v>2.5638000000000001E-2</c:v>
                </c:pt>
                <c:pt idx="3575">
                  <c:v>2.5475499999999998E-2</c:v>
                </c:pt>
                <c:pt idx="3576">
                  <c:v>2.5360199999999999E-2</c:v>
                </c:pt>
                <c:pt idx="3577">
                  <c:v>2.47484E-2</c:v>
                </c:pt>
                <c:pt idx="3578">
                  <c:v>2.5125100000000001E-2</c:v>
                </c:pt>
                <c:pt idx="3579">
                  <c:v>2.48711E-2</c:v>
                </c:pt>
                <c:pt idx="3580">
                  <c:v>2.50406E-2</c:v>
                </c:pt>
                <c:pt idx="3581">
                  <c:v>2.5199100000000002E-2</c:v>
                </c:pt>
                <c:pt idx="3582">
                  <c:v>2.4559399999999999E-2</c:v>
                </c:pt>
                <c:pt idx="3583">
                  <c:v>2.4569000000000001E-2</c:v>
                </c:pt>
                <c:pt idx="3584">
                  <c:v>2.44008E-2</c:v>
                </c:pt>
                <c:pt idx="3585">
                  <c:v>2.4464900000000001E-2</c:v>
                </c:pt>
                <c:pt idx="3586">
                  <c:v>2.4444199999999999E-2</c:v>
                </c:pt>
                <c:pt idx="3587">
                  <c:v>2.4509E-2</c:v>
                </c:pt>
                <c:pt idx="3588">
                  <c:v>2.4419900000000001E-2</c:v>
                </c:pt>
                <c:pt idx="3589">
                  <c:v>2.4423900000000002E-2</c:v>
                </c:pt>
                <c:pt idx="3590">
                  <c:v>2.4373200000000001E-2</c:v>
                </c:pt>
                <c:pt idx="3591">
                  <c:v>2.4214599999999999E-2</c:v>
                </c:pt>
                <c:pt idx="3592">
                  <c:v>2.42204E-2</c:v>
                </c:pt>
                <c:pt idx="3593">
                  <c:v>2.4251700000000001E-2</c:v>
                </c:pt>
                <c:pt idx="3594">
                  <c:v>2.4267799999999999E-2</c:v>
                </c:pt>
                <c:pt idx="3595">
                  <c:v>2.40936E-2</c:v>
                </c:pt>
                <c:pt idx="3596">
                  <c:v>2.40258E-2</c:v>
                </c:pt>
                <c:pt idx="3597">
                  <c:v>2.40889E-2</c:v>
                </c:pt>
                <c:pt idx="3598">
                  <c:v>2.4488200000000002E-2</c:v>
                </c:pt>
                <c:pt idx="3599">
                  <c:v>2.41666E-2</c:v>
                </c:pt>
                <c:pt idx="3600">
                  <c:v>2.4313399999999999E-2</c:v>
                </c:pt>
                <c:pt idx="3601">
                  <c:v>2.50242E-2</c:v>
                </c:pt>
                <c:pt idx="3602">
                  <c:v>2.52017E-2</c:v>
                </c:pt>
                <c:pt idx="3603">
                  <c:v>2.4850399999999998E-2</c:v>
                </c:pt>
                <c:pt idx="3604">
                  <c:v>2.4048300000000002E-2</c:v>
                </c:pt>
                <c:pt idx="3605">
                  <c:v>2.42671E-2</c:v>
                </c:pt>
                <c:pt idx="3606">
                  <c:v>2.4238300000000001E-2</c:v>
                </c:pt>
                <c:pt idx="3607">
                  <c:v>2.4153600000000001E-2</c:v>
                </c:pt>
                <c:pt idx="3608">
                  <c:v>2.45107E-2</c:v>
                </c:pt>
                <c:pt idx="3609">
                  <c:v>2.4757400000000002E-2</c:v>
                </c:pt>
                <c:pt idx="3610">
                  <c:v>2.4731899999999998E-2</c:v>
                </c:pt>
                <c:pt idx="3611">
                  <c:v>2.4294800000000002E-2</c:v>
                </c:pt>
                <c:pt idx="3612">
                  <c:v>2.4475399999999998E-2</c:v>
                </c:pt>
                <c:pt idx="3613">
                  <c:v>2.4644200000000002E-2</c:v>
                </c:pt>
                <c:pt idx="3614">
                  <c:v>2.47724E-2</c:v>
                </c:pt>
                <c:pt idx="3615">
                  <c:v>2.4390799999999997E-2</c:v>
                </c:pt>
                <c:pt idx="3616">
                  <c:v>2.4052E-2</c:v>
                </c:pt>
                <c:pt idx="3617">
                  <c:v>2.4183400000000001E-2</c:v>
                </c:pt>
                <c:pt idx="3618">
                  <c:v>2.4342900000000001E-2</c:v>
                </c:pt>
                <c:pt idx="3619">
                  <c:v>2.4620300000000001E-2</c:v>
                </c:pt>
                <c:pt idx="3620">
                  <c:v>2.4768499999999999E-2</c:v>
                </c:pt>
                <c:pt idx="3621">
                  <c:v>2.4932300000000001E-2</c:v>
                </c:pt>
                <c:pt idx="3622">
                  <c:v>2.5065299999999999E-2</c:v>
                </c:pt>
                <c:pt idx="3623">
                  <c:v>2.4528100000000001E-2</c:v>
                </c:pt>
                <c:pt idx="3624">
                  <c:v>2.4980099999999998E-2</c:v>
                </c:pt>
                <c:pt idx="3625">
                  <c:v>2.4739400000000002E-2</c:v>
                </c:pt>
                <c:pt idx="3626">
                  <c:v>2.496E-2</c:v>
                </c:pt>
                <c:pt idx="3627">
                  <c:v>2.5195099999999998E-2</c:v>
                </c:pt>
                <c:pt idx="3628">
                  <c:v>2.50364E-2</c:v>
                </c:pt>
                <c:pt idx="3629">
                  <c:v>2.5523400000000002E-2</c:v>
                </c:pt>
                <c:pt idx="3630">
                  <c:v>2.6047699999999997E-2</c:v>
                </c:pt>
                <c:pt idx="3631">
                  <c:v>2.6369699999999999E-2</c:v>
                </c:pt>
                <c:pt idx="3632">
                  <c:v>2.7405800000000001E-2</c:v>
                </c:pt>
                <c:pt idx="3633">
                  <c:v>2.64478E-2</c:v>
                </c:pt>
                <c:pt idx="3634">
                  <c:v>2.7399700000000003E-2</c:v>
                </c:pt>
                <c:pt idx="3635">
                  <c:v>2.8899400000000002E-2</c:v>
                </c:pt>
                <c:pt idx="3636">
                  <c:v>2.9128300000000003E-2</c:v>
                </c:pt>
                <c:pt idx="3637">
                  <c:v>2.7373200000000004E-2</c:v>
                </c:pt>
                <c:pt idx="3638">
                  <c:v>2.8694400000000002E-2</c:v>
                </c:pt>
                <c:pt idx="3639">
                  <c:v>2.96949E-2</c:v>
                </c:pt>
                <c:pt idx="3640">
                  <c:v>3.0691699999999999E-2</c:v>
                </c:pt>
                <c:pt idx="3641">
                  <c:v>3.0391500000000002E-2</c:v>
                </c:pt>
                <c:pt idx="3642">
                  <c:v>2.9467E-2</c:v>
                </c:pt>
                <c:pt idx="3643">
                  <c:v>2.9887400000000001E-2</c:v>
                </c:pt>
                <c:pt idx="3644">
                  <c:v>3.1092399999999999E-2</c:v>
                </c:pt>
                <c:pt idx="3645">
                  <c:v>3.4996800000000002E-2</c:v>
                </c:pt>
                <c:pt idx="3646">
                  <c:v>3.4177300000000001E-2</c:v>
                </c:pt>
                <c:pt idx="3647">
                  <c:v>3.4203299999999999E-2</c:v>
                </c:pt>
                <c:pt idx="3648">
                  <c:v>3.3085099999999999E-2</c:v>
                </c:pt>
                <c:pt idx="3649">
                  <c:v>3.51128E-2</c:v>
                </c:pt>
                <c:pt idx="3650">
                  <c:v>3.6184800000000003E-2</c:v>
                </c:pt>
                <c:pt idx="3651">
                  <c:v>3.6150000000000002E-2</c:v>
                </c:pt>
                <c:pt idx="3652">
                  <c:v>3.5301899999999997E-2</c:v>
                </c:pt>
                <c:pt idx="3653">
                  <c:v>3.2718900000000002E-2</c:v>
                </c:pt>
                <c:pt idx="3654">
                  <c:v>3.2544700000000003E-2</c:v>
                </c:pt>
                <c:pt idx="3655">
                  <c:v>3.35255E-2</c:v>
                </c:pt>
                <c:pt idx="3656">
                  <c:v>2.9739700000000001E-2</c:v>
                </c:pt>
                <c:pt idx="3657">
                  <c:v>2.9079300000000002E-2</c:v>
                </c:pt>
                <c:pt idx="3658">
                  <c:v>2.94033E-2</c:v>
                </c:pt>
                <c:pt idx="3659">
                  <c:v>2.9534500000000002E-2</c:v>
                </c:pt>
                <c:pt idx="3660">
                  <c:v>2.81303E-2</c:v>
                </c:pt>
                <c:pt idx="3661">
                  <c:v>2.8345699999999998E-2</c:v>
                </c:pt>
                <c:pt idx="3662">
                  <c:v>2.8708800000000003E-2</c:v>
                </c:pt>
                <c:pt idx="3663">
                  <c:v>2.7586700000000002E-2</c:v>
                </c:pt>
                <c:pt idx="3664">
                  <c:v>2.7973000000000001E-2</c:v>
                </c:pt>
                <c:pt idx="3665">
                  <c:v>2.8502300000000001E-2</c:v>
                </c:pt>
                <c:pt idx="3666">
                  <c:v>2.8594499999999998E-2</c:v>
                </c:pt>
                <c:pt idx="3667">
                  <c:v>2.88496E-2</c:v>
                </c:pt>
                <c:pt idx="3668">
                  <c:v>2.8725799999999999E-2</c:v>
                </c:pt>
                <c:pt idx="3669">
                  <c:v>2.8853300000000002E-2</c:v>
                </c:pt>
                <c:pt idx="3670">
                  <c:v>2.9215399999999999E-2</c:v>
                </c:pt>
                <c:pt idx="3671">
                  <c:v>2.9769E-2</c:v>
                </c:pt>
                <c:pt idx="3672">
                  <c:v>2.9253100000000001E-2</c:v>
                </c:pt>
                <c:pt idx="3673">
                  <c:v>2.8460300000000001E-2</c:v>
                </c:pt>
                <c:pt idx="3674">
                  <c:v>2.8741099999999999E-2</c:v>
                </c:pt>
                <c:pt idx="3675">
                  <c:v>2.7523200000000001E-2</c:v>
                </c:pt>
                <c:pt idx="3676">
                  <c:v>2.7897600000000002E-2</c:v>
                </c:pt>
                <c:pt idx="3677">
                  <c:v>2.7791800000000002E-2</c:v>
                </c:pt>
                <c:pt idx="3678">
                  <c:v>2.7647399999999999E-2</c:v>
                </c:pt>
                <c:pt idx="3679">
                  <c:v>2.8412599999999996E-2</c:v>
                </c:pt>
                <c:pt idx="3680">
                  <c:v>2.7868400000000002E-2</c:v>
                </c:pt>
                <c:pt idx="3681">
                  <c:v>2.7361E-2</c:v>
                </c:pt>
                <c:pt idx="3682">
                  <c:v>2.8206999999999999E-2</c:v>
                </c:pt>
                <c:pt idx="3683">
                  <c:v>2.8342800000000001E-2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E-4539-8D5F-0EA5C7869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9320111"/>
        <c:axId val="829310031"/>
      </c:lineChart>
      <c:dateAx>
        <c:axId val="829320111"/>
        <c:scaling>
          <c:orientation val="minMax"/>
          <c:min val="40909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9310031"/>
        <c:crosses val="autoZero"/>
        <c:auto val="1"/>
        <c:lblOffset val="100"/>
        <c:baseTimeUnit val="days"/>
        <c:majorUnit val="1"/>
        <c:majorTimeUnit val="years"/>
      </c:dateAx>
      <c:valAx>
        <c:axId val="82931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932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</a:rPr>
              <a:t>Výnos 5Y CZ dluhopisu vs durace fondu </a:t>
            </a:r>
            <a:r>
              <a:rPr lang="cs-CZ" sz="1800" b="1" i="0" u="none" strike="noStrike" kern="1200" spc="0" baseline="0" dirty="0" err="1">
                <a:solidFill>
                  <a:schemeClr val="bg1">
                    <a:lumMod val="50000"/>
                  </a:schemeClr>
                </a:solidFill>
              </a:rPr>
              <a:t>Conseq</a:t>
            </a:r>
            <a:r>
              <a:rPr lang="cs-CZ" sz="18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</a:rPr>
              <a:t> Invest Dluhopisový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9891253315160469E-2"/>
          <c:y val="0.11208877272174909"/>
          <c:w val="0.90972507917914347"/>
          <c:h val="0.68769863218670646"/>
        </c:manualLayout>
      </c:layout>
      <c:lineChart>
        <c:grouping val="standard"/>
        <c:varyColors val="0"/>
        <c:ser>
          <c:idx val="0"/>
          <c:order val="0"/>
          <c:tx>
            <c:strRef>
              <c:f>'výnos vs. durace'!$F$1</c:f>
              <c:strCache>
                <c:ptCount val="1"/>
                <c:pt idx="0">
                  <c:v>Durace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'výnos vs. durace'!$E$2:$E$1600</c:f>
              <c:numCache>
                <c:formatCode>yyyy</c:formatCode>
                <c:ptCount val="1599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43850</c:v>
                </c:pt>
                <c:pt idx="13">
                  <c:v>43851</c:v>
                </c:pt>
                <c:pt idx="14">
                  <c:v>43852</c:v>
                </c:pt>
                <c:pt idx="15">
                  <c:v>43853</c:v>
                </c:pt>
                <c:pt idx="16">
                  <c:v>43854</c:v>
                </c:pt>
                <c:pt idx="17">
                  <c:v>43857</c:v>
                </c:pt>
                <c:pt idx="18">
                  <c:v>43858</c:v>
                </c:pt>
                <c:pt idx="19">
                  <c:v>43859</c:v>
                </c:pt>
                <c:pt idx="20">
                  <c:v>43860</c:v>
                </c:pt>
                <c:pt idx="21">
                  <c:v>43861</c:v>
                </c:pt>
                <c:pt idx="22">
                  <c:v>43864</c:v>
                </c:pt>
                <c:pt idx="23">
                  <c:v>43865</c:v>
                </c:pt>
                <c:pt idx="24">
                  <c:v>43866</c:v>
                </c:pt>
                <c:pt idx="25">
                  <c:v>43867</c:v>
                </c:pt>
                <c:pt idx="26">
                  <c:v>43868</c:v>
                </c:pt>
                <c:pt idx="27">
                  <c:v>43871</c:v>
                </c:pt>
                <c:pt idx="28">
                  <c:v>43872</c:v>
                </c:pt>
                <c:pt idx="29">
                  <c:v>43873</c:v>
                </c:pt>
                <c:pt idx="30">
                  <c:v>43874</c:v>
                </c:pt>
                <c:pt idx="31">
                  <c:v>43875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43885</c:v>
                </c:pt>
                <c:pt idx="38">
                  <c:v>43886</c:v>
                </c:pt>
                <c:pt idx="39">
                  <c:v>43887</c:v>
                </c:pt>
                <c:pt idx="40">
                  <c:v>43888</c:v>
                </c:pt>
                <c:pt idx="41">
                  <c:v>43889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43906</c:v>
                </c:pt>
                <c:pt idx="53">
                  <c:v>43907</c:v>
                </c:pt>
                <c:pt idx="54">
                  <c:v>43908</c:v>
                </c:pt>
                <c:pt idx="55">
                  <c:v>43909</c:v>
                </c:pt>
                <c:pt idx="56">
                  <c:v>43910</c:v>
                </c:pt>
                <c:pt idx="57">
                  <c:v>43913</c:v>
                </c:pt>
                <c:pt idx="58">
                  <c:v>43914</c:v>
                </c:pt>
                <c:pt idx="59">
                  <c:v>43915</c:v>
                </c:pt>
                <c:pt idx="60">
                  <c:v>43916</c:v>
                </c:pt>
                <c:pt idx="61">
                  <c:v>43917</c:v>
                </c:pt>
                <c:pt idx="62">
                  <c:v>43920</c:v>
                </c:pt>
                <c:pt idx="63">
                  <c:v>43921</c:v>
                </c:pt>
                <c:pt idx="64">
                  <c:v>43922</c:v>
                </c:pt>
                <c:pt idx="65">
                  <c:v>43923</c:v>
                </c:pt>
                <c:pt idx="66">
                  <c:v>43924</c:v>
                </c:pt>
                <c:pt idx="67">
                  <c:v>43927</c:v>
                </c:pt>
                <c:pt idx="68">
                  <c:v>43928</c:v>
                </c:pt>
                <c:pt idx="69">
                  <c:v>43929</c:v>
                </c:pt>
                <c:pt idx="70">
                  <c:v>43930</c:v>
                </c:pt>
                <c:pt idx="71">
                  <c:v>43935</c:v>
                </c:pt>
                <c:pt idx="72">
                  <c:v>43936</c:v>
                </c:pt>
                <c:pt idx="73">
                  <c:v>43937</c:v>
                </c:pt>
                <c:pt idx="74">
                  <c:v>43938</c:v>
                </c:pt>
                <c:pt idx="75">
                  <c:v>43941</c:v>
                </c:pt>
                <c:pt idx="76">
                  <c:v>43942</c:v>
                </c:pt>
                <c:pt idx="77">
                  <c:v>43943</c:v>
                </c:pt>
                <c:pt idx="78">
                  <c:v>43944</c:v>
                </c:pt>
                <c:pt idx="79">
                  <c:v>43945</c:v>
                </c:pt>
                <c:pt idx="80">
                  <c:v>43948</c:v>
                </c:pt>
                <c:pt idx="81">
                  <c:v>43949</c:v>
                </c:pt>
                <c:pt idx="82">
                  <c:v>43950</c:v>
                </c:pt>
                <c:pt idx="83">
                  <c:v>43951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43962</c:v>
                </c:pt>
                <c:pt idx="89">
                  <c:v>43963</c:v>
                </c:pt>
                <c:pt idx="90">
                  <c:v>43964</c:v>
                </c:pt>
                <c:pt idx="91">
                  <c:v>43965</c:v>
                </c:pt>
                <c:pt idx="92">
                  <c:v>43966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43976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44015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44081</c:v>
                </c:pt>
                <c:pt idx="173">
                  <c:v>44082</c:v>
                </c:pt>
                <c:pt idx="174">
                  <c:v>44083</c:v>
                </c:pt>
                <c:pt idx="175">
                  <c:v>44084</c:v>
                </c:pt>
                <c:pt idx="176">
                  <c:v>44085</c:v>
                </c:pt>
                <c:pt idx="177">
                  <c:v>44088</c:v>
                </c:pt>
                <c:pt idx="178">
                  <c:v>44089</c:v>
                </c:pt>
                <c:pt idx="179">
                  <c:v>44090</c:v>
                </c:pt>
                <c:pt idx="180">
                  <c:v>44091</c:v>
                </c:pt>
                <c:pt idx="181">
                  <c:v>44092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44133</c:v>
                </c:pt>
                <c:pt idx="209">
                  <c:v>44134</c:v>
                </c:pt>
                <c:pt idx="210">
                  <c:v>44137</c:v>
                </c:pt>
                <c:pt idx="211">
                  <c:v>44138</c:v>
                </c:pt>
                <c:pt idx="212">
                  <c:v>44139</c:v>
                </c:pt>
                <c:pt idx="213">
                  <c:v>44140</c:v>
                </c:pt>
                <c:pt idx="214">
                  <c:v>44141</c:v>
                </c:pt>
                <c:pt idx="215">
                  <c:v>44144</c:v>
                </c:pt>
                <c:pt idx="216">
                  <c:v>44145</c:v>
                </c:pt>
                <c:pt idx="217">
                  <c:v>44146</c:v>
                </c:pt>
                <c:pt idx="218">
                  <c:v>44147</c:v>
                </c:pt>
                <c:pt idx="219">
                  <c:v>44148</c:v>
                </c:pt>
                <c:pt idx="220">
                  <c:v>44151</c:v>
                </c:pt>
                <c:pt idx="221">
                  <c:v>44153</c:v>
                </c:pt>
                <c:pt idx="222">
                  <c:v>44154</c:v>
                </c:pt>
                <c:pt idx="223">
                  <c:v>44155</c:v>
                </c:pt>
                <c:pt idx="224">
                  <c:v>44158</c:v>
                </c:pt>
                <c:pt idx="225">
                  <c:v>44159</c:v>
                </c:pt>
                <c:pt idx="226">
                  <c:v>44160</c:v>
                </c:pt>
                <c:pt idx="227">
                  <c:v>44161</c:v>
                </c:pt>
                <c:pt idx="228">
                  <c:v>44162</c:v>
                </c:pt>
                <c:pt idx="229">
                  <c:v>44165</c:v>
                </c:pt>
                <c:pt idx="230">
                  <c:v>44166</c:v>
                </c:pt>
                <c:pt idx="231">
                  <c:v>44167</c:v>
                </c:pt>
                <c:pt idx="232">
                  <c:v>44168</c:v>
                </c:pt>
                <c:pt idx="233">
                  <c:v>44169</c:v>
                </c:pt>
                <c:pt idx="234">
                  <c:v>44172</c:v>
                </c:pt>
                <c:pt idx="235">
                  <c:v>44173</c:v>
                </c:pt>
                <c:pt idx="236">
                  <c:v>44174</c:v>
                </c:pt>
                <c:pt idx="237">
                  <c:v>44175</c:v>
                </c:pt>
                <c:pt idx="238">
                  <c:v>44176</c:v>
                </c:pt>
                <c:pt idx="239">
                  <c:v>44179</c:v>
                </c:pt>
                <c:pt idx="240">
                  <c:v>44180</c:v>
                </c:pt>
                <c:pt idx="241">
                  <c:v>44181</c:v>
                </c:pt>
                <c:pt idx="242">
                  <c:v>44182</c:v>
                </c:pt>
                <c:pt idx="243">
                  <c:v>44183</c:v>
                </c:pt>
                <c:pt idx="244">
                  <c:v>44186</c:v>
                </c:pt>
                <c:pt idx="245">
                  <c:v>44187</c:v>
                </c:pt>
                <c:pt idx="246">
                  <c:v>44188</c:v>
                </c:pt>
                <c:pt idx="247">
                  <c:v>44193</c:v>
                </c:pt>
                <c:pt idx="248">
                  <c:v>44194</c:v>
                </c:pt>
                <c:pt idx="249">
                  <c:v>44195</c:v>
                </c:pt>
                <c:pt idx="250">
                  <c:v>44200</c:v>
                </c:pt>
                <c:pt idx="251">
                  <c:v>44201</c:v>
                </c:pt>
                <c:pt idx="252">
                  <c:v>44202</c:v>
                </c:pt>
                <c:pt idx="253">
                  <c:v>44203</c:v>
                </c:pt>
                <c:pt idx="254">
                  <c:v>44204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44214</c:v>
                </c:pt>
                <c:pt idx="261">
                  <c:v>44215</c:v>
                </c:pt>
                <c:pt idx="262">
                  <c:v>44216</c:v>
                </c:pt>
                <c:pt idx="263">
                  <c:v>44217</c:v>
                </c:pt>
                <c:pt idx="264">
                  <c:v>44218</c:v>
                </c:pt>
                <c:pt idx="265">
                  <c:v>44221</c:v>
                </c:pt>
                <c:pt idx="266">
                  <c:v>44222</c:v>
                </c:pt>
                <c:pt idx="267">
                  <c:v>44223</c:v>
                </c:pt>
                <c:pt idx="268">
                  <c:v>44224</c:v>
                </c:pt>
                <c:pt idx="269">
                  <c:v>44225</c:v>
                </c:pt>
                <c:pt idx="270">
                  <c:v>44228</c:v>
                </c:pt>
                <c:pt idx="271">
                  <c:v>44229</c:v>
                </c:pt>
                <c:pt idx="272">
                  <c:v>44230</c:v>
                </c:pt>
                <c:pt idx="273">
                  <c:v>44231</c:v>
                </c:pt>
                <c:pt idx="274">
                  <c:v>44232</c:v>
                </c:pt>
                <c:pt idx="275">
                  <c:v>44235</c:v>
                </c:pt>
                <c:pt idx="276">
                  <c:v>44236</c:v>
                </c:pt>
                <c:pt idx="277">
                  <c:v>44237</c:v>
                </c:pt>
                <c:pt idx="278">
                  <c:v>44238</c:v>
                </c:pt>
                <c:pt idx="279">
                  <c:v>44239</c:v>
                </c:pt>
                <c:pt idx="280">
                  <c:v>44242</c:v>
                </c:pt>
                <c:pt idx="281">
                  <c:v>44243</c:v>
                </c:pt>
                <c:pt idx="282">
                  <c:v>44244</c:v>
                </c:pt>
                <c:pt idx="283">
                  <c:v>44245</c:v>
                </c:pt>
                <c:pt idx="284">
                  <c:v>44246</c:v>
                </c:pt>
                <c:pt idx="285">
                  <c:v>44249</c:v>
                </c:pt>
                <c:pt idx="286">
                  <c:v>44250</c:v>
                </c:pt>
                <c:pt idx="287">
                  <c:v>44251</c:v>
                </c:pt>
                <c:pt idx="288">
                  <c:v>44252</c:v>
                </c:pt>
                <c:pt idx="289">
                  <c:v>44253</c:v>
                </c:pt>
                <c:pt idx="290">
                  <c:v>44256</c:v>
                </c:pt>
                <c:pt idx="291">
                  <c:v>44257</c:v>
                </c:pt>
                <c:pt idx="292">
                  <c:v>44258</c:v>
                </c:pt>
                <c:pt idx="293">
                  <c:v>44259</c:v>
                </c:pt>
                <c:pt idx="294">
                  <c:v>44260</c:v>
                </c:pt>
                <c:pt idx="295">
                  <c:v>44263</c:v>
                </c:pt>
                <c:pt idx="296">
                  <c:v>44264</c:v>
                </c:pt>
                <c:pt idx="297">
                  <c:v>44265</c:v>
                </c:pt>
                <c:pt idx="298">
                  <c:v>44266</c:v>
                </c:pt>
                <c:pt idx="299">
                  <c:v>44267</c:v>
                </c:pt>
                <c:pt idx="300">
                  <c:v>44270</c:v>
                </c:pt>
                <c:pt idx="301">
                  <c:v>44271</c:v>
                </c:pt>
                <c:pt idx="302">
                  <c:v>44272</c:v>
                </c:pt>
                <c:pt idx="303">
                  <c:v>44273</c:v>
                </c:pt>
                <c:pt idx="304">
                  <c:v>44274</c:v>
                </c:pt>
                <c:pt idx="305">
                  <c:v>44277</c:v>
                </c:pt>
                <c:pt idx="306">
                  <c:v>44278</c:v>
                </c:pt>
                <c:pt idx="307">
                  <c:v>44279</c:v>
                </c:pt>
                <c:pt idx="308">
                  <c:v>44280</c:v>
                </c:pt>
                <c:pt idx="309">
                  <c:v>44281</c:v>
                </c:pt>
                <c:pt idx="310">
                  <c:v>44284</c:v>
                </c:pt>
                <c:pt idx="311">
                  <c:v>44285</c:v>
                </c:pt>
                <c:pt idx="312">
                  <c:v>44286</c:v>
                </c:pt>
                <c:pt idx="313">
                  <c:v>44287</c:v>
                </c:pt>
                <c:pt idx="314">
                  <c:v>44292</c:v>
                </c:pt>
                <c:pt idx="315">
                  <c:v>44293</c:v>
                </c:pt>
                <c:pt idx="316">
                  <c:v>44294</c:v>
                </c:pt>
                <c:pt idx="317">
                  <c:v>44295</c:v>
                </c:pt>
                <c:pt idx="318">
                  <c:v>44298</c:v>
                </c:pt>
                <c:pt idx="319">
                  <c:v>44299</c:v>
                </c:pt>
                <c:pt idx="320">
                  <c:v>44300</c:v>
                </c:pt>
                <c:pt idx="321">
                  <c:v>44301</c:v>
                </c:pt>
                <c:pt idx="322">
                  <c:v>44302</c:v>
                </c:pt>
                <c:pt idx="323">
                  <c:v>44305</c:v>
                </c:pt>
                <c:pt idx="324">
                  <c:v>44306</c:v>
                </c:pt>
                <c:pt idx="325">
                  <c:v>44307</c:v>
                </c:pt>
                <c:pt idx="326">
                  <c:v>44308</c:v>
                </c:pt>
                <c:pt idx="327">
                  <c:v>44309</c:v>
                </c:pt>
                <c:pt idx="328">
                  <c:v>44312</c:v>
                </c:pt>
                <c:pt idx="329">
                  <c:v>44313</c:v>
                </c:pt>
                <c:pt idx="330">
                  <c:v>44314</c:v>
                </c:pt>
                <c:pt idx="331">
                  <c:v>44315</c:v>
                </c:pt>
                <c:pt idx="332">
                  <c:v>44316</c:v>
                </c:pt>
                <c:pt idx="333">
                  <c:v>44319</c:v>
                </c:pt>
                <c:pt idx="334">
                  <c:v>44320</c:v>
                </c:pt>
                <c:pt idx="335">
                  <c:v>44321</c:v>
                </c:pt>
                <c:pt idx="336">
                  <c:v>44322</c:v>
                </c:pt>
                <c:pt idx="337">
                  <c:v>44323</c:v>
                </c:pt>
                <c:pt idx="338">
                  <c:v>44326</c:v>
                </c:pt>
                <c:pt idx="339">
                  <c:v>44327</c:v>
                </c:pt>
                <c:pt idx="340">
                  <c:v>44328</c:v>
                </c:pt>
                <c:pt idx="341">
                  <c:v>44329</c:v>
                </c:pt>
                <c:pt idx="342">
                  <c:v>44330</c:v>
                </c:pt>
                <c:pt idx="343">
                  <c:v>44333</c:v>
                </c:pt>
                <c:pt idx="344">
                  <c:v>44334</c:v>
                </c:pt>
                <c:pt idx="345">
                  <c:v>44335</c:v>
                </c:pt>
                <c:pt idx="346">
                  <c:v>44336</c:v>
                </c:pt>
                <c:pt idx="347">
                  <c:v>44337</c:v>
                </c:pt>
                <c:pt idx="348">
                  <c:v>44340</c:v>
                </c:pt>
                <c:pt idx="349">
                  <c:v>44341</c:v>
                </c:pt>
                <c:pt idx="350">
                  <c:v>44342</c:v>
                </c:pt>
                <c:pt idx="351">
                  <c:v>44343</c:v>
                </c:pt>
                <c:pt idx="352">
                  <c:v>44344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44354</c:v>
                </c:pt>
                <c:pt idx="359">
                  <c:v>44355</c:v>
                </c:pt>
                <c:pt idx="360">
                  <c:v>44356</c:v>
                </c:pt>
                <c:pt idx="361">
                  <c:v>44357</c:v>
                </c:pt>
                <c:pt idx="362">
                  <c:v>44358</c:v>
                </c:pt>
                <c:pt idx="363">
                  <c:v>44361</c:v>
                </c:pt>
                <c:pt idx="364">
                  <c:v>44362</c:v>
                </c:pt>
                <c:pt idx="365">
                  <c:v>44363</c:v>
                </c:pt>
                <c:pt idx="366">
                  <c:v>44364</c:v>
                </c:pt>
                <c:pt idx="367">
                  <c:v>44365</c:v>
                </c:pt>
                <c:pt idx="368">
                  <c:v>44368</c:v>
                </c:pt>
                <c:pt idx="369">
                  <c:v>44369</c:v>
                </c:pt>
                <c:pt idx="370">
                  <c:v>44370</c:v>
                </c:pt>
                <c:pt idx="371">
                  <c:v>44371</c:v>
                </c:pt>
                <c:pt idx="372">
                  <c:v>44372</c:v>
                </c:pt>
                <c:pt idx="373">
                  <c:v>44375</c:v>
                </c:pt>
                <c:pt idx="374">
                  <c:v>44376</c:v>
                </c:pt>
                <c:pt idx="375">
                  <c:v>44377</c:v>
                </c:pt>
                <c:pt idx="376">
                  <c:v>44378</c:v>
                </c:pt>
                <c:pt idx="377">
                  <c:v>44379</c:v>
                </c:pt>
                <c:pt idx="378">
                  <c:v>44384</c:v>
                </c:pt>
                <c:pt idx="379">
                  <c:v>44385</c:v>
                </c:pt>
                <c:pt idx="380">
                  <c:v>44386</c:v>
                </c:pt>
                <c:pt idx="381">
                  <c:v>44389</c:v>
                </c:pt>
                <c:pt idx="382">
                  <c:v>44390</c:v>
                </c:pt>
                <c:pt idx="383">
                  <c:v>44391</c:v>
                </c:pt>
                <c:pt idx="384">
                  <c:v>44392</c:v>
                </c:pt>
                <c:pt idx="385">
                  <c:v>44393</c:v>
                </c:pt>
                <c:pt idx="386">
                  <c:v>44396</c:v>
                </c:pt>
                <c:pt idx="387">
                  <c:v>44397</c:v>
                </c:pt>
                <c:pt idx="388">
                  <c:v>44398</c:v>
                </c:pt>
                <c:pt idx="389">
                  <c:v>44399</c:v>
                </c:pt>
                <c:pt idx="390">
                  <c:v>44400</c:v>
                </c:pt>
                <c:pt idx="391">
                  <c:v>44403</c:v>
                </c:pt>
                <c:pt idx="392">
                  <c:v>44404</c:v>
                </c:pt>
                <c:pt idx="393">
                  <c:v>44405</c:v>
                </c:pt>
                <c:pt idx="394">
                  <c:v>44406</c:v>
                </c:pt>
                <c:pt idx="395">
                  <c:v>44407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44417</c:v>
                </c:pt>
                <c:pt idx="402">
                  <c:v>44418</c:v>
                </c:pt>
                <c:pt idx="403">
                  <c:v>44419</c:v>
                </c:pt>
                <c:pt idx="404">
                  <c:v>44420</c:v>
                </c:pt>
                <c:pt idx="405">
                  <c:v>44421</c:v>
                </c:pt>
                <c:pt idx="406">
                  <c:v>44424</c:v>
                </c:pt>
                <c:pt idx="407">
                  <c:v>44425</c:v>
                </c:pt>
                <c:pt idx="408">
                  <c:v>44426</c:v>
                </c:pt>
                <c:pt idx="409">
                  <c:v>44427</c:v>
                </c:pt>
                <c:pt idx="410">
                  <c:v>44428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44438</c:v>
                </c:pt>
                <c:pt idx="417">
                  <c:v>44439</c:v>
                </c:pt>
                <c:pt idx="418">
                  <c:v>44440</c:v>
                </c:pt>
                <c:pt idx="419">
                  <c:v>44441</c:v>
                </c:pt>
                <c:pt idx="420">
                  <c:v>44442</c:v>
                </c:pt>
                <c:pt idx="421">
                  <c:v>44445</c:v>
                </c:pt>
                <c:pt idx="422">
                  <c:v>44446</c:v>
                </c:pt>
                <c:pt idx="423">
                  <c:v>44447</c:v>
                </c:pt>
                <c:pt idx="424">
                  <c:v>44448</c:v>
                </c:pt>
                <c:pt idx="425">
                  <c:v>44449</c:v>
                </c:pt>
                <c:pt idx="426">
                  <c:v>44452</c:v>
                </c:pt>
                <c:pt idx="427">
                  <c:v>44453</c:v>
                </c:pt>
                <c:pt idx="428">
                  <c:v>44454</c:v>
                </c:pt>
                <c:pt idx="429">
                  <c:v>44455</c:v>
                </c:pt>
                <c:pt idx="430">
                  <c:v>44456</c:v>
                </c:pt>
                <c:pt idx="431">
                  <c:v>44459</c:v>
                </c:pt>
                <c:pt idx="432">
                  <c:v>44460</c:v>
                </c:pt>
                <c:pt idx="433">
                  <c:v>44461</c:v>
                </c:pt>
                <c:pt idx="434">
                  <c:v>44462</c:v>
                </c:pt>
                <c:pt idx="435">
                  <c:v>44463</c:v>
                </c:pt>
                <c:pt idx="436">
                  <c:v>44466</c:v>
                </c:pt>
                <c:pt idx="437">
                  <c:v>44468</c:v>
                </c:pt>
                <c:pt idx="438">
                  <c:v>44469</c:v>
                </c:pt>
                <c:pt idx="439">
                  <c:v>44470</c:v>
                </c:pt>
                <c:pt idx="440">
                  <c:v>44473</c:v>
                </c:pt>
                <c:pt idx="441">
                  <c:v>44474</c:v>
                </c:pt>
                <c:pt idx="442">
                  <c:v>44475</c:v>
                </c:pt>
                <c:pt idx="443">
                  <c:v>44476</c:v>
                </c:pt>
                <c:pt idx="444">
                  <c:v>44477</c:v>
                </c:pt>
                <c:pt idx="445">
                  <c:v>44480</c:v>
                </c:pt>
                <c:pt idx="446">
                  <c:v>44481</c:v>
                </c:pt>
                <c:pt idx="447">
                  <c:v>44482</c:v>
                </c:pt>
                <c:pt idx="448">
                  <c:v>44483</c:v>
                </c:pt>
                <c:pt idx="449">
                  <c:v>44484</c:v>
                </c:pt>
                <c:pt idx="450">
                  <c:v>44487</c:v>
                </c:pt>
                <c:pt idx="451">
                  <c:v>44488</c:v>
                </c:pt>
                <c:pt idx="452">
                  <c:v>44489</c:v>
                </c:pt>
                <c:pt idx="453">
                  <c:v>44490</c:v>
                </c:pt>
                <c:pt idx="454">
                  <c:v>44491</c:v>
                </c:pt>
                <c:pt idx="455">
                  <c:v>44494</c:v>
                </c:pt>
                <c:pt idx="456">
                  <c:v>44495</c:v>
                </c:pt>
                <c:pt idx="457">
                  <c:v>44496</c:v>
                </c:pt>
                <c:pt idx="458">
                  <c:v>44498</c:v>
                </c:pt>
                <c:pt idx="459">
                  <c:v>44501</c:v>
                </c:pt>
                <c:pt idx="460">
                  <c:v>44502</c:v>
                </c:pt>
                <c:pt idx="461">
                  <c:v>44503</c:v>
                </c:pt>
                <c:pt idx="462">
                  <c:v>44504</c:v>
                </c:pt>
                <c:pt idx="463">
                  <c:v>44505</c:v>
                </c:pt>
                <c:pt idx="464">
                  <c:v>44508</c:v>
                </c:pt>
                <c:pt idx="465">
                  <c:v>44509</c:v>
                </c:pt>
                <c:pt idx="466">
                  <c:v>44510</c:v>
                </c:pt>
                <c:pt idx="467">
                  <c:v>44511</c:v>
                </c:pt>
                <c:pt idx="468">
                  <c:v>44512</c:v>
                </c:pt>
                <c:pt idx="469">
                  <c:v>44515</c:v>
                </c:pt>
                <c:pt idx="470">
                  <c:v>44516</c:v>
                </c:pt>
                <c:pt idx="471">
                  <c:v>44518</c:v>
                </c:pt>
                <c:pt idx="472">
                  <c:v>44519</c:v>
                </c:pt>
                <c:pt idx="473">
                  <c:v>44522</c:v>
                </c:pt>
                <c:pt idx="474">
                  <c:v>44523</c:v>
                </c:pt>
                <c:pt idx="475">
                  <c:v>44524</c:v>
                </c:pt>
                <c:pt idx="476">
                  <c:v>44525</c:v>
                </c:pt>
                <c:pt idx="477">
                  <c:v>44526</c:v>
                </c:pt>
                <c:pt idx="478">
                  <c:v>44529</c:v>
                </c:pt>
                <c:pt idx="479">
                  <c:v>44530</c:v>
                </c:pt>
                <c:pt idx="480">
                  <c:v>44531</c:v>
                </c:pt>
                <c:pt idx="481">
                  <c:v>44532</c:v>
                </c:pt>
                <c:pt idx="482">
                  <c:v>44533</c:v>
                </c:pt>
                <c:pt idx="483">
                  <c:v>44536</c:v>
                </c:pt>
                <c:pt idx="484">
                  <c:v>44537</c:v>
                </c:pt>
                <c:pt idx="485">
                  <c:v>44538</c:v>
                </c:pt>
                <c:pt idx="486">
                  <c:v>44539</c:v>
                </c:pt>
                <c:pt idx="487">
                  <c:v>44540</c:v>
                </c:pt>
                <c:pt idx="488">
                  <c:v>44543</c:v>
                </c:pt>
                <c:pt idx="489">
                  <c:v>44544</c:v>
                </c:pt>
                <c:pt idx="490">
                  <c:v>44545</c:v>
                </c:pt>
                <c:pt idx="491">
                  <c:v>44546</c:v>
                </c:pt>
                <c:pt idx="492">
                  <c:v>44547</c:v>
                </c:pt>
                <c:pt idx="493">
                  <c:v>44550</c:v>
                </c:pt>
                <c:pt idx="494">
                  <c:v>44551</c:v>
                </c:pt>
                <c:pt idx="495">
                  <c:v>44552</c:v>
                </c:pt>
                <c:pt idx="496">
                  <c:v>44553</c:v>
                </c:pt>
                <c:pt idx="497">
                  <c:v>44557</c:v>
                </c:pt>
                <c:pt idx="498">
                  <c:v>44558</c:v>
                </c:pt>
                <c:pt idx="499">
                  <c:v>44559</c:v>
                </c:pt>
                <c:pt idx="500">
                  <c:v>44560</c:v>
                </c:pt>
                <c:pt idx="501">
                  <c:v>44564</c:v>
                </c:pt>
                <c:pt idx="502">
                  <c:v>44565</c:v>
                </c:pt>
                <c:pt idx="503">
                  <c:v>44566</c:v>
                </c:pt>
                <c:pt idx="504">
                  <c:v>44567</c:v>
                </c:pt>
                <c:pt idx="505">
                  <c:v>44568</c:v>
                </c:pt>
                <c:pt idx="506">
                  <c:v>44571</c:v>
                </c:pt>
                <c:pt idx="507">
                  <c:v>44572</c:v>
                </c:pt>
                <c:pt idx="508">
                  <c:v>44573</c:v>
                </c:pt>
                <c:pt idx="509">
                  <c:v>44574</c:v>
                </c:pt>
                <c:pt idx="510">
                  <c:v>44575</c:v>
                </c:pt>
                <c:pt idx="511">
                  <c:v>44578</c:v>
                </c:pt>
                <c:pt idx="512">
                  <c:v>44579</c:v>
                </c:pt>
                <c:pt idx="513">
                  <c:v>44580</c:v>
                </c:pt>
                <c:pt idx="514">
                  <c:v>44581</c:v>
                </c:pt>
                <c:pt idx="515">
                  <c:v>44582</c:v>
                </c:pt>
                <c:pt idx="516">
                  <c:v>44585</c:v>
                </c:pt>
                <c:pt idx="517">
                  <c:v>44586</c:v>
                </c:pt>
                <c:pt idx="518">
                  <c:v>44587</c:v>
                </c:pt>
                <c:pt idx="519">
                  <c:v>44588</c:v>
                </c:pt>
                <c:pt idx="520">
                  <c:v>44589</c:v>
                </c:pt>
                <c:pt idx="521">
                  <c:v>44592</c:v>
                </c:pt>
                <c:pt idx="522">
                  <c:v>44593</c:v>
                </c:pt>
                <c:pt idx="523">
                  <c:v>44594</c:v>
                </c:pt>
                <c:pt idx="524">
                  <c:v>44595</c:v>
                </c:pt>
                <c:pt idx="525">
                  <c:v>44596</c:v>
                </c:pt>
                <c:pt idx="526">
                  <c:v>44599</c:v>
                </c:pt>
                <c:pt idx="527">
                  <c:v>44600</c:v>
                </c:pt>
                <c:pt idx="528">
                  <c:v>44601</c:v>
                </c:pt>
                <c:pt idx="529">
                  <c:v>44602</c:v>
                </c:pt>
                <c:pt idx="530">
                  <c:v>44603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44613</c:v>
                </c:pt>
                <c:pt idx="537">
                  <c:v>44614</c:v>
                </c:pt>
                <c:pt idx="538">
                  <c:v>44615</c:v>
                </c:pt>
                <c:pt idx="539">
                  <c:v>44616</c:v>
                </c:pt>
                <c:pt idx="540">
                  <c:v>44617</c:v>
                </c:pt>
                <c:pt idx="541">
                  <c:v>44620</c:v>
                </c:pt>
                <c:pt idx="542">
                  <c:v>44621</c:v>
                </c:pt>
                <c:pt idx="543">
                  <c:v>44622</c:v>
                </c:pt>
                <c:pt idx="544">
                  <c:v>44623</c:v>
                </c:pt>
                <c:pt idx="545">
                  <c:v>44624</c:v>
                </c:pt>
                <c:pt idx="546">
                  <c:v>44627</c:v>
                </c:pt>
                <c:pt idx="547">
                  <c:v>44628</c:v>
                </c:pt>
                <c:pt idx="548">
                  <c:v>44629</c:v>
                </c:pt>
                <c:pt idx="549">
                  <c:v>44630</c:v>
                </c:pt>
                <c:pt idx="550">
                  <c:v>44631</c:v>
                </c:pt>
                <c:pt idx="551">
                  <c:v>44634</c:v>
                </c:pt>
                <c:pt idx="552">
                  <c:v>44635</c:v>
                </c:pt>
                <c:pt idx="553">
                  <c:v>44636</c:v>
                </c:pt>
                <c:pt idx="554">
                  <c:v>44637</c:v>
                </c:pt>
                <c:pt idx="555">
                  <c:v>44638</c:v>
                </c:pt>
                <c:pt idx="556">
                  <c:v>44641</c:v>
                </c:pt>
                <c:pt idx="557">
                  <c:v>44642</c:v>
                </c:pt>
                <c:pt idx="558">
                  <c:v>44643</c:v>
                </c:pt>
                <c:pt idx="559">
                  <c:v>44644</c:v>
                </c:pt>
                <c:pt idx="560">
                  <c:v>44645</c:v>
                </c:pt>
                <c:pt idx="561">
                  <c:v>44648</c:v>
                </c:pt>
                <c:pt idx="562">
                  <c:v>44649</c:v>
                </c:pt>
                <c:pt idx="563">
                  <c:v>44650</c:v>
                </c:pt>
                <c:pt idx="564">
                  <c:v>44651</c:v>
                </c:pt>
                <c:pt idx="565">
                  <c:v>44652</c:v>
                </c:pt>
                <c:pt idx="566">
                  <c:v>44655</c:v>
                </c:pt>
                <c:pt idx="567">
                  <c:v>44656</c:v>
                </c:pt>
                <c:pt idx="568">
                  <c:v>44657</c:v>
                </c:pt>
                <c:pt idx="569">
                  <c:v>44658</c:v>
                </c:pt>
                <c:pt idx="570">
                  <c:v>44659</c:v>
                </c:pt>
                <c:pt idx="571">
                  <c:v>44662</c:v>
                </c:pt>
                <c:pt idx="572">
                  <c:v>44663</c:v>
                </c:pt>
                <c:pt idx="573">
                  <c:v>44664</c:v>
                </c:pt>
                <c:pt idx="574">
                  <c:v>44665</c:v>
                </c:pt>
                <c:pt idx="575">
                  <c:v>44670</c:v>
                </c:pt>
                <c:pt idx="576">
                  <c:v>44671</c:v>
                </c:pt>
                <c:pt idx="577">
                  <c:v>44672</c:v>
                </c:pt>
                <c:pt idx="578">
                  <c:v>44673</c:v>
                </c:pt>
                <c:pt idx="579">
                  <c:v>44676</c:v>
                </c:pt>
                <c:pt idx="580">
                  <c:v>44677</c:v>
                </c:pt>
                <c:pt idx="581">
                  <c:v>44678</c:v>
                </c:pt>
                <c:pt idx="582">
                  <c:v>44679</c:v>
                </c:pt>
                <c:pt idx="583">
                  <c:v>44680</c:v>
                </c:pt>
                <c:pt idx="584">
                  <c:v>44683</c:v>
                </c:pt>
                <c:pt idx="585">
                  <c:v>44684</c:v>
                </c:pt>
                <c:pt idx="586">
                  <c:v>44685</c:v>
                </c:pt>
                <c:pt idx="587">
                  <c:v>44686</c:v>
                </c:pt>
                <c:pt idx="588">
                  <c:v>44687</c:v>
                </c:pt>
                <c:pt idx="589">
                  <c:v>44690</c:v>
                </c:pt>
                <c:pt idx="590">
                  <c:v>44691</c:v>
                </c:pt>
                <c:pt idx="591">
                  <c:v>44692</c:v>
                </c:pt>
                <c:pt idx="592">
                  <c:v>44693</c:v>
                </c:pt>
                <c:pt idx="593">
                  <c:v>44694</c:v>
                </c:pt>
                <c:pt idx="594">
                  <c:v>44697</c:v>
                </c:pt>
                <c:pt idx="595">
                  <c:v>44698</c:v>
                </c:pt>
                <c:pt idx="596">
                  <c:v>44699</c:v>
                </c:pt>
                <c:pt idx="597">
                  <c:v>44700</c:v>
                </c:pt>
                <c:pt idx="598">
                  <c:v>44701</c:v>
                </c:pt>
                <c:pt idx="599">
                  <c:v>44704</c:v>
                </c:pt>
                <c:pt idx="600">
                  <c:v>44705</c:v>
                </c:pt>
                <c:pt idx="601">
                  <c:v>44706</c:v>
                </c:pt>
                <c:pt idx="602">
                  <c:v>44707</c:v>
                </c:pt>
                <c:pt idx="603">
                  <c:v>44708</c:v>
                </c:pt>
                <c:pt idx="604">
                  <c:v>44711</c:v>
                </c:pt>
                <c:pt idx="605">
                  <c:v>44712</c:v>
                </c:pt>
                <c:pt idx="606">
                  <c:v>44713</c:v>
                </c:pt>
                <c:pt idx="607">
                  <c:v>44714</c:v>
                </c:pt>
                <c:pt idx="608">
                  <c:v>44715</c:v>
                </c:pt>
                <c:pt idx="609">
                  <c:v>44718</c:v>
                </c:pt>
                <c:pt idx="610">
                  <c:v>44719</c:v>
                </c:pt>
                <c:pt idx="611">
                  <c:v>44720</c:v>
                </c:pt>
                <c:pt idx="612">
                  <c:v>44721</c:v>
                </c:pt>
                <c:pt idx="613">
                  <c:v>44722</c:v>
                </c:pt>
                <c:pt idx="614">
                  <c:v>44725</c:v>
                </c:pt>
                <c:pt idx="615">
                  <c:v>44726</c:v>
                </c:pt>
                <c:pt idx="616">
                  <c:v>44727</c:v>
                </c:pt>
                <c:pt idx="617">
                  <c:v>44728</c:v>
                </c:pt>
                <c:pt idx="618">
                  <c:v>44729</c:v>
                </c:pt>
                <c:pt idx="619">
                  <c:v>44732</c:v>
                </c:pt>
                <c:pt idx="620">
                  <c:v>44733</c:v>
                </c:pt>
                <c:pt idx="621">
                  <c:v>44734</c:v>
                </c:pt>
                <c:pt idx="622">
                  <c:v>44735</c:v>
                </c:pt>
                <c:pt idx="623">
                  <c:v>44736</c:v>
                </c:pt>
                <c:pt idx="624">
                  <c:v>44739</c:v>
                </c:pt>
                <c:pt idx="625">
                  <c:v>44740</c:v>
                </c:pt>
                <c:pt idx="626">
                  <c:v>44741</c:v>
                </c:pt>
                <c:pt idx="627">
                  <c:v>44742</c:v>
                </c:pt>
                <c:pt idx="628">
                  <c:v>44743</c:v>
                </c:pt>
                <c:pt idx="629">
                  <c:v>44746</c:v>
                </c:pt>
                <c:pt idx="630">
                  <c:v>44749</c:v>
                </c:pt>
                <c:pt idx="631">
                  <c:v>44750</c:v>
                </c:pt>
                <c:pt idx="632">
                  <c:v>44753</c:v>
                </c:pt>
                <c:pt idx="633">
                  <c:v>44754</c:v>
                </c:pt>
                <c:pt idx="634">
                  <c:v>44755</c:v>
                </c:pt>
                <c:pt idx="635">
                  <c:v>44756</c:v>
                </c:pt>
                <c:pt idx="636">
                  <c:v>44757</c:v>
                </c:pt>
                <c:pt idx="637">
                  <c:v>44760</c:v>
                </c:pt>
                <c:pt idx="638">
                  <c:v>44761</c:v>
                </c:pt>
                <c:pt idx="639">
                  <c:v>44762</c:v>
                </c:pt>
                <c:pt idx="640">
                  <c:v>44763</c:v>
                </c:pt>
                <c:pt idx="641">
                  <c:v>44764</c:v>
                </c:pt>
                <c:pt idx="642">
                  <c:v>44767</c:v>
                </c:pt>
                <c:pt idx="643">
                  <c:v>44768</c:v>
                </c:pt>
                <c:pt idx="644">
                  <c:v>44769</c:v>
                </c:pt>
                <c:pt idx="645">
                  <c:v>44770</c:v>
                </c:pt>
                <c:pt idx="646">
                  <c:v>44771</c:v>
                </c:pt>
                <c:pt idx="647">
                  <c:v>44774</c:v>
                </c:pt>
                <c:pt idx="648">
                  <c:v>44775</c:v>
                </c:pt>
                <c:pt idx="649">
                  <c:v>44776</c:v>
                </c:pt>
                <c:pt idx="650">
                  <c:v>44777</c:v>
                </c:pt>
                <c:pt idx="651">
                  <c:v>44778</c:v>
                </c:pt>
                <c:pt idx="652">
                  <c:v>44781</c:v>
                </c:pt>
                <c:pt idx="653">
                  <c:v>44782</c:v>
                </c:pt>
                <c:pt idx="654">
                  <c:v>44783</c:v>
                </c:pt>
                <c:pt idx="655">
                  <c:v>44784</c:v>
                </c:pt>
                <c:pt idx="656">
                  <c:v>44785</c:v>
                </c:pt>
                <c:pt idx="657">
                  <c:v>44788</c:v>
                </c:pt>
                <c:pt idx="658">
                  <c:v>44789</c:v>
                </c:pt>
                <c:pt idx="659">
                  <c:v>44790</c:v>
                </c:pt>
                <c:pt idx="660">
                  <c:v>44791</c:v>
                </c:pt>
                <c:pt idx="661">
                  <c:v>44792</c:v>
                </c:pt>
                <c:pt idx="662">
                  <c:v>44795</c:v>
                </c:pt>
                <c:pt idx="663">
                  <c:v>44796</c:v>
                </c:pt>
                <c:pt idx="664">
                  <c:v>44797</c:v>
                </c:pt>
                <c:pt idx="665">
                  <c:v>44798</c:v>
                </c:pt>
                <c:pt idx="666">
                  <c:v>44799</c:v>
                </c:pt>
                <c:pt idx="667">
                  <c:v>44802</c:v>
                </c:pt>
                <c:pt idx="668">
                  <c:v>44803</c:v>
                </c:pt>
                <c:pt idx="669">
                  <c:v>44804</c:v>
                </c:pt>
                <c:pt idx="670">
                  <c:v>44805</c:v>
                </c:pt>
                <c:pt idx="671">
                  <c:v>44806</c:v>
                </c:pt>
                <c:pt idx="672">
                  <c:v>44809</c:v>
                </c:pt>
                <c:pt idx="673">
                  <c:v>44810</c:v>
                </c:pt>
                <c:pt idx="674">
                  <c:v>44811</c:v>
                </c:pt>
                <c:pt idx="675">
                  <c:v>44812</c:v>
                </c:pt>
                <c:pt idx="676">
                  <c:v>44813</c:v>
                </c:pt>
                <c:pt idx="677">
                  <c:v>44816</c:v>
                </c:pt>
                <c:pt idx="678">
                  <c:v>44817</c:v>
                </c:pt>
                <c:pt idx="679">
                  <c:v>44818</c:v>
                </c:pt>
                <c:pt idx="680">
                  <c:v>44819</c:v>
                </c:pt>
                <c:pt idx="681">
                  <c:v>44820</c:v>
                </c:pt>
                <c:pt idx="682">
                  <c:v>44823</c:v>
                </c:pt>
                <c:pt idx="683">
                  <c:v>44824</c:v>
                </c:pt>
                <c:pt idx="684">
                  <c:v>44825</c:v>
                </c:pt>
                <c:pt idx="685">
                  <c:v>44826</c:v>
                </c:pt>
                <c:pt idx="686">
                  <c:v>44827</c:v>
                </c:pt>
                <c:pt idx="687">
                  <c:v>44830</c:v>
                </c:pt>
                <c:pt idx="688">
                  <c:v>44831</c:v>
                </c:pt>
                <c:pt idx="689">
                  <c:v>44833</c:v>
                </c:pt>
                <c:pt idx="690">
                  <c:v>44834</c:v>
                </c:pt>
                <c:pt idx="691">
                  <c:v>44837</c:v>
                </c:pt>
                <c:pt idx="692">
                  <c:v>44838</c:v>
                </c:pt>
                <c:pt idx="693">
                  <c:v>44839</c:v>
                </c:pt>
                <c:pt idx="694">
                  <c:v>44840</c:v>
                </c:pt>
                <c:pt idx="695">
                  <c:v>44841</c:v>
                </c:pt>
                <c:pt idx="696">
                  <c:v>44844</c:v>
                </c:pt>
                <c:pt idx="697">
                  <c:v>44845</c:v>
                </c:pt>
                <c:pt idx="698">
                  <c:v>44846</c:v>
                </c:pt>
                <c:pt idx="699">
                  <c:v>44847</c:v>
                </c:pt>
                <c:pt idx="700">
                  <c:v>44848</c:v>
                </c:pt>
                <c:pt idx="701">
                  <c:v>44851</c:v>
                </c:pt>
                <c:pt idx="702">
                  <c:v>44852</c:v>
                </c:pt>
                <c:pt idx="703">
                  <c:v>44853</c:v>
                </c:pt>
                <c:pt idx="704">
                  <c:v>44854</c:v>
                </c:pt>
                <c:pt idx="705">
                  <c:v>44855</c:v>
                </c:pt>
                <c:pt idx="706">
                  <c:v>44858</c:v>
                </c:pt>
                <c:pt idx="707">
                  <c:v>44859</c:v>
                </c:pt>
                <c:pt idx="708">
                  <c:v>44860</c:v>
                </c:pt>
                <c:pt idx="709">
                  <c:v>44861</c:v>
                </c:pt>
                <c:pt idx="710">
                  <c:v>44865</c:v>
                </c:pt>
                <c:pt idx="711">
                  <c:v>44866</c:v>
                </c:pt>
                <c:pt idx="712">
                  <c:v>44867</c:v>
                </c:pt>
                <c:pt idx="713">
                  <c:v>44868</c:v>
                </c:pt>
                <c:pt idx="714">
                  <c:v>44869</c:v>
                </c:pt>
                <c:pt idx="715">
                  <c:v>44872</c:v>
                </c:pt>
                <c:pt idx="716">
                  <c:v>44873</c:v>
                </c:pt>
                <c:pt idx="717">
                  <c:v>44874</c:v>
                </c:pt>
                <c:pt idx="718">
                  <c:v>44875</c:v>
                </c:pt>
                <c:pt idx="719">
                  <c:v>44876</c:v>
                </c:pt>
                <c:pt idx="720">
                  <c:v>44879</c:v>
                </c:pt>
                <c:pt idx="721">
                  <c:v>44880</c:v>
                </c:pt>
                <c:pt idx="722">
                  <c:v>44881</c:v>
                </c:pt>
                <c:pt idx="723">
                  <c:v>44883</c:v>
                </c:pt>
                <c:pt idx="724">
                  <c:v>44886</c:v>
                </c:pt>
                <c:pt idx="725">
                  <c:v>44887</c:v>
                </c:pt>
                <c:pt idx="726">
                  <c:v>44888</c:v>
                </c:pt>
                <c:pt idx="727">
                  <c:v>44889</c:v>
                </c:pt>
                <c:pt idx="728">
                  <c:v>44890</c:v>
                </c:pt>
                <c:pt idx="729">
                  <c:v>44893</c:v>
                </c:pt>
                <c:pt idx="730">
                  <c:v>44894</c:v>
                </c:pt>
                <c:pt idx="731">
                  <c:v>44895</c:v>
                </c:pt>
                <c:pt idx="732">
                  <c:v>44896</c:v>
                </c:pt>
                <c:pt idx="733">
                  <c:v>44897</c:v>
                </c:pt>
                <c:pt idx="734">
                  <c:v>44900</c:v>
                </c:pt>
                <c:pt idx="735">
                  <c:v>44901</c:v>
                </c:pt>
                <c:pt idx="736">
                  <c:v>44902</c:v>
                </c:pt>
                <c:pt idx="737">
                  <c:v>44903</c:v>
                </c:pt>
                <c:pt idx="738">
                  <c:v>44904</c:v>
                </c:pt>
                <c:pt idx="739">
                  <c:v>44907</c:v>
                </c:pt>
                <c:pt idx="740">
                  <c:v>44908</c:v>
                </c:pt>
                <c:pt idx="741">
                  <c:v>44909</c:v>
                </c:pt>
                <c:pt idx="742">
                  <c:v>44910</c:v>
                </c:pt>
                <c:pt idx="743">
                  <c:v>44911</c:v>
                </c:pt>
                <c:pt idx="744">
                  <c:v>44914</c:v>
                </c:pt>
                <c:pt idx="745">
                  <c:v>44915</c:v>
                </c:pt>
                <c:pt idx="746">
                  <c:v>44916</c:v>
                </c:pt>
                <c:pt idx="747">
                  <c:v>44917</c:v>
                </c:pt>
                <c:pt idx="748">
                  <c:v>44918</c:v>
                </c:pt>
                <c:pt idx="749">
                  <c:v>44922</c:v>
                </c:pt>
                <c:pt idx="750">
                  <c:v>44923</c:v>
                </c:pt>
                <c:pt idx="751">
                  <c:v>44924</c:v>
                </c:pt>
                <c:pt idx="752">
                  <c:v>44925</c:v>
                </c:pt>
                <c:pt idx="753">
                  <c:v>44928</c:v>
                </c:pt>
                <c:pt idx="754">
                  <c:v>44929</c:v>
                </c:pt>
                <c:pt idx="755">
                  <c:v>44930</c:v>
                </c:pt>
                <c:pt idx="756">
                  <c:v>44931</c:v>
                </c:pt>
                <c:pt idx="757">
                  <c:v>44932</c:v>
                </c:pt>
                <c:pt idx="758">
                  <c:v>44935</c:v>
                </c:pt>
                <c:pt idx="759">
                  <c:v>44936</c:v>
                </c:pt>
                <c:pt idx="760">
                  <c:v>44937</c:v>
                </c:pt>
                <c:pt idx="761">
                  <c:v>44938</c:v>
                </c:pt>
                <c:pt idx="762">
                  <c:v>44939</c:v>
                </c:pt>
                <c:pt idx="763">
                  <c:v>44942</c:v>
                </c:pt>
                <c:pt idx="764">
                  <c:v>44943</c:v>
                </c:pt>
                <c:pt idx="765">
                  <c:v>44944</c:v>
                </c:pt>
                <c:pt idx="766">
                  <c:v>44945</c:v>
                </c:pt>
                <c:pt idx="767">
                  <c:v>44946</c:v>
                </c:pt>
                <c:pt idx="768">
                  <c:v>44949</c:v>
                </c:pt>
                <c:pt idx="769">
                  <c:v>44950</c:v>
                </c:pt>
                <c:pt idx="770">
                  <c:v>44951</c:v>
                </c:pt>
                <c:pt idx="771">
                  <c:v>44952</c:v>
                </c:pt>
                <c:pt idx="772">
                  <c:v>44953</c:v>
                </c:pt>
                <c:pt idx="773">
                  <c:v>44956</c:v>
                </c:pt>
                <c:pt idx="774">
                  <c:v>44957</c:v>
                </c:pt>
                <c:pt idx="775">
                  <c:v>44958</c:v>
                </c:pt>
                <c:pt idx="776">
                  <c:v>44959</c:v>
                </c:pt>
                <c:pt idx="777">
                  <c:v>44960</c:v>
                </c:pt>
                <c:pt idx="778">
                  <c:v>44963</c:v>
                </c:pt>
                <c:pt idx="779">
                  <c:v>44964</c:v>
                </c:pt>
                <c:pt idx="780">
                  <c:v>44965</c:v>
                </c:pt>
                <c:pt idx="781">
                  <c:v>44966</c:v>
                </c:pt>
                <c:pt idx="782">
                  <c:v>44967</c:v>
                </c:pt>
                <c:pt idx="783">
                  <c:v>44970</c:v>
                </c:pt>
                <c:pt idx="784">
                  <c:v>44971</c:v>
                </c:pt>
                <c:pt idx="785">
                  <c:v>44972</c:v>
                </c:pt>
                <c:pt idx="786">
                  <c:v>44973</c:v>
                </c:pt>
                <c:pt idx="787">
                  <c:v>44974</c:v>
                </c:pt>
                <c:pt idx="788">
                  <c:v>44977</c:v>
                </c:pt>
                <c:pt idx="789">
                  <c:v>44978</c:v>
                </c:pt>
                <c:pt idx="790">
                  <c:v>44979</c:v>
                </c:pt>
                <c:pt idx="791">
                  <c:v>44980</c:v>
                </c:pt>
                <c:pt idx="792">
                  <c:v>44981</c:v>
                </c:pt>
                <c:pt idx="793">
                  <c:v>44984</c:v>
                </c:pt>
                <c:pt idx="794">
                  <c:v>44985</c:v>
                </c:pt>
                <c:pt idx="795">
                  <c:v>44986</c:v>
                </c:pt>
                <c:pt idx="796">
                  <c:v>44987</c:v>
                </c:pt>
                <c:pt idx="797">
                  <c:v>44988</c:v>
                </c:pt>
                <c:pt idx="798">
                  <c:v>44991</c:v>
                </c:pt>
                <c:pt idx="799">
                  <c:v>44992</c:v>
                </c:pt>
                <c:pt idx="800">
                  <c:v>44993</c:v>
                </c:pt>
                <c:pt idx="801">
                  <c:v>44994</c:v>
                </c:pt>
                <c:pt idx="802">
                  <c:v>44995</c:v>
                </c:pt>
                <c:pt idx="803">
                  <c:v>44998</c:v>
                </c:pt>
                <c:pt idx="804">
                  <c:v>44999</c:v>
                </c:pt>
                <c:pt idx="805">
                  <c:v>45000</c:v>
                </c:pt>
                <c:pt idx="806">
                  <c:v>45001</c:v>
                </c:pt>
                <c:pt idx="807">
                  <c:v>45002</c:v>
                </c:pt>
                <c:pt idx="808">
                  <c:v>45005</c:v>
                </c:pt>
                <c:pt idx="809">
                  <c:v>45006</c:v>
                </c:pt>
                <c:pt idx="810">
                  <c:v>45007</c:v>
                </c:pt>
                <c:pt idx="811">
                  <c:v>45008</c:v>
                </c:pt>
                <c:pt idx="812">
                  <c:v>45009</c:v>
                </c:pt>
                <c:pt idx="813">
                  <c:v>45012</c:v>
                </c:pt>
                <c:pt idx="814">
                  <c:v>45013</c:v>
                </c:pt>
                <c:pt idx="815">
                  <c:v>45014</c:v>
                </c:pt>
                <c:pt idx="816">
                  <c:v>45015</c:v>
                </c:pt>
                <c:pt idx="817">
                  <c:v>45016</c:v>
                </c:pt>
                <c:pt idx="818">
                  <c:v>45019</c:v>
                </c:pt>
                <c:pt idx="819">
                  <c:v>45020</c:v>
                </c:pt>
                <c:pt idx="820">
                  <c:v>45021</c:v>
                </c:pt>
                <c:pt idx="821">
                  <c:v>45022</c:v>
                </c:pt>
                <c:pt idx="822">
                  <c:v>45027</c:v>
                </c:pt>
                <c:pt idx="823">
                  <c:v>45028</c:v>
                </c:pt>
                <c:pt idx="824">
                  <c:v>45029</c:v>
                </c:pt>
                <c:pt idx="825">
                  <c:v>45030</c:v>
                </c:pt>
                <c:pt idx="826">
                  <c:v>45033</c:v>
                </c:pt>
                <c:pt idx="827">
                  <c:v>45034</c:v>
                </c:pt>
                <c:pt idx="828">
                  <c:v>45035</c:v>
                </c:pt>
                <c:pt idx="829">
                  <c:v>45036</c:v>
                </c:pt>
                <c:pt idx="830">
                  <c:v>45037</c:v>
                </c:pt>
                <c:pt idx="831">
                  <c:v>45040</c:v>
                </c:pt>
                <c:pt idx="832">
                  <c:v>45041</c:v>
                </c:pt>
                <c:pt idx="833">
                  <c:v>45042</c:v>
                </c:pt>
                <c:pt idx="834">
                  <c:v>45043</c:v>
                </c:pt>
                <c:pt idx="835">
                  <c:v>45044</c:v>
                </c:pt>
                <c:pt idx="836">
                  <c:v>45048</c:v>
                </c:pt>
                <c:pt idx="837">
                  <c:v>45049</c:v>
                </c:pt>
                <c:pt idx="838">
                  <c:v>45050</c:v>
                </c:pt>
                <c:pt idx="839">
                  <c:v>45051</c:v>
                </c:pt>
                <c:pt idx="840">
                  <c:v>45055</c:v>
                </c:pt>
                <c:pt idx="841">
                  <c:v>45056</c:v>
                </c:pt>
                <c:pt idx="842">
                  <c:v>45057</c:v>
                </c:pt>
                <c:pt idx="843">
                  <c:v>45058</c:v>
                </c:pt>
                <c:pt idx="844">
                  <c:v>45061</c:v>
                </c:pt>
                <c:pt idx="845">
                  <c:v>45062</c:v>
                </c:pt>
                <c:pt idx="846">
                  <c:v>45063</c:v>
                </c:pt>
                <c:pt idx="847">
                  <c:v>45064</c:v>
                </c:pt>
                <c:pt idx="848">
                  <c:v>45065</c:v>
                </c:pt>
                <c:pt idx="849">
                  <c:v>45068</c:v>
                </c:pt>
                <c:pt idx="850">
                  <c:v>45069</c:v>
                </c:pt>
                <c:pt idx="851">
                  <c:v>45070</c:v>
                </c:pt>
                <c:pt idx="852">
                  <c:v>45071</c:v>
                </c:pt>
                <c:pt idx="853">
                  <c:v>45072</c:v>
                </c:pt>
                <c:pt idx="854">
                  <c:v>45075</c:v>
                </c:pt>
                <c:pt idx="855">
                  <c:v>45076</c:v>
                </c:pt>
                <c:pt idx="856">
                  <c:v>45077</c:v>
                </c:pt>
                <c:pt idx="857">
                  <c:v>45078</c:v>
                </c:pt>
                <c:pt idx="858">
                  <c:v>45079</c:v>
                </c:pt>
                <c:pt idx="859">
                  <c:v>45082</c:v>
                </c:pt>
                <c:pt idx="860">
                  <c:v>45083</c:v>
                </c:pt>
                <c:pt idx="861">
                  <c:v>45084</c:v>
                </c:pt>
                <c:pt idx="862">
                  <c:v>45085</c:v>
                </c:pt>
                <c:pt idx="863">
                  <c:v>45086</c:v>
                </c:pt>
                <c:pt idx="864">
                  <c:v>45089</c:v>
                </c:pt>
                <c:pt idx="865">
                  <c:v>45090</c:v>
                </c:pt>
                <c:pt idx="866">
                  <c:v>45091</c:v>
                </c:pt>
                <c:pt idx="867">
                  <c:v>45092</c:v>
                </c:pt>
                <c:pt idx="868">
                  <c:v>45093</c:v>
                </c:pt>
                <c:pt idx="869">
                  <c:v>45096</c:v>
                </c:pt>
                <c:pt idx="870">
                  <c:v>45097</c:v>
                </c:pt>
                <c:pt idx="871">
                  <c:v>45098</c:v>
                </c:pt>
                <c:pt idx="872">
                  <c:v>45099</c:v>
                </c:pt>
                <c:pt idx="873">
                  <c:v>45100</c:v>
                </c:pt>
                <c:pt idx="874">
                  <c:v>45103</c:v>
                </c:pt>
                <c:pt idx="875">
                  <c:v>45104</c:v>
                </c:pt>
                <c:pt idx="876">
                  <c:v>45105</c:v>
                </c:pt>
                <c:pt idx="877">
                  <c:v>45106</c:v>
                </c:pt>
                <c:pt idx="878">
                  <c:v>45107</c:v>
                </c:pt>
                <c:pt idx="879">
                  <c:v>45110</c:v>
                </c:pt>
                <c:pt idx="880">
                  <c:v>45111</c:v>
                </c:pt>
                <c:pt idx="881">
                  <c:v>45114</c:v>
                </c:pt>
                <c:pt idx="882">
                  <c:v>45117</c:v>
                </c:pt>
                <c:pt idx="883">
                  <c:v>45118</c:v>
                </c:pt>
                <c:pt idx="884">
                  <c:v>45119</c:v>
                </c:pt>
                <c:pt idx="885">
                  <c:v>45120</c:v>
                </c:pt>
                <c:pt idx="886">
                  <c:v>45121</c:v>
                </c:pt>
                <c:pt idx="887">
                  <c:v>45124</c:v>
                </c:pt>
                <c:pt idx="888">
                  <c:v>45125</c:v>
                </c:pt>
                <c:pt idx="889">
                  <c:v>45126</c:v>
                </c:pt>
                <c:pt idx="890">
                  <c:v>45127</c:v>
                </c:pt>
                <c:pt idx="891">
                  <c:v>45128</c:v>
                </c:pt>
                <c:pt idx="892">
                  <c:v>45131</c:v>
                </c:pt>
                <c:pt idx="893">
                  <c:v>45132</c:v>
                </c:pt>
                <c:pt idx="894">
                  <c:v>45133</c:v>
                </c:pt>
                <c:pt idx="895">
                  <c:v>45134</c:v>
                </c:pt>
                <c:pt idx="896">
                  <c:v>45135</c:v>
                </c:pt>
                <c:pt idx="897">
                  <c:v>45138</c:v>
                </c:pt>
                <c:pt idx="898">
                  <c:v>45139</c:v>
                </c:pt>
                <c:pt idx="899">
                  <c:v>45140</c:v>
                </c:pt>
                <c:pt idx="900">
                  <c:v>45141</c:v>
                </c:pt>
                <c:pt idx="901">
                  <c:v>45142</c:v>
                </c:pt>
                <c:pt idx="902">
                  <c:v>45145</c:v>
                </c:pt>
                <c:pt idx="903">
                  <c:v>45146</c:v>
                </c:pt>
                <c:pt idx="904">
                  <c:v>45147</c:v>
                </c:pt>
                <c:pt idx="905">
                  <c:v>45148</c:v>
                </c:pt>
                <c:pt idx="906">
                  <c:v>45149</c:v>
                </c:pt>
                <c:pt idx="907">
                  <c:v>45152</c:v>
                </c:pt>
                <c:pt idx="908">
                  <c:v>45153</c:v>
                </c:pt>
                <c:pt idx="909">
                  <c:v>45154</c:v>
                </c:pt>
                <c:pt idx="910">
                  <c:v>45155</c:v>
                </c:pt>
                <c:pt idx="911">
                  <c:v>45156</c:v>
                </c:pt>
                <c:pt idx="912">
                  <c:v>45159</c:v>
                </c:pt>
                <c:pt idx="913">
                  <c:v>45160</c:v>
                </c:pt>
                <c:pt idx="914">
                  <c:v>45161</c:v>
                </c:pt>
                <c:pt idx="915">
                  <c:v>45162</c:v>
                </c:pt>
                <c:pt idx="916">
                  <c:v>45163</c:v>
                </c:pt>
                <c:pt idx="917">
                  <c:v>45166</c:v>
                </c:pt>
                <c:pt idx="918">
                  <c:v>45167</c:v>
                </c:pt>
                <c:pt idx="919">
                  <c:v>45168</c:v>
                </c:pt>
                <c:pt idx="920">
                  <c:v>45169</c:v>
                </c:pt>
                <c:pt idx="921">
                  <c:v>45170</c:v>
                </c:pt>
                <c:pt idx="922">
                  <c:v>45173</c:v>
                </c:pt>
                <c:pt idx="923">
                  <c:v>45174</c:v>
                </c:pt>
                <c:pt idx="924">
                  <c:v>45175</c:v>
                </c:pt>
                <c:pt idx="925">
                  <c:v>45176</c:v>
                </c:pt>
                <c:pt idx="926">
                  <c:v>45177</c:v>
                </c:pt>
                <c:pt idx="927">
                  <c:v>45180</c:v>
                </c:pt>
                <c:pt idx="928">
                  <c:v>45181</c:v>
                </c:pt>
                <c:pt idx="929">
                  <c:v>45182</c:v>
                </c:pt>
                <c:pt idx="930">
                  <c:v>45183</c:v>
                </c:pt>
                <c:pt idx="931">
                  <c:v>45184</c:v>
                </c:pt>
                <c:pt idx="932">
                  <c:v>45187</c:v>
                </c:pt>
                <c:pt idx="933">
                  <c:v>45188</c:v>
                </c:pt>
                <c:pt idx="934">
                  <c:v>45189</c:v>
                </c:pt>
                <c:pt idx="935">
                  <c:v>45190</c:v>
                </c:pt>
                <c:pt idx="936">
                  <c:v>45191</c:v>
                </c:pt>
                <c:pt idx="937">
                  <c:v>45194</c:v>
                </c:pt>
                <c:pt idx="938">
                  <c:v>45195</c:v>
                </c:pt>
                <c:pt idx="939">
                  <c:v>45196</c:v>
                </c:pt>
                <c:pt idx="940">
                  <c:v>45198</c:v>
                </c:pt>
                <c:pt idx="941">
                  <c:v>45201</c:v>
                </c:pt>
                <c:pt idx="942">
                  <c:v>45202</c:v>
                </c:pt>
                <c:pt idx="943">
                  <c:v>45203</c:v>
                </c:pt>
                <c:pt idx="944">
                  <c:v>45204</c:v>
                </c:pt>
                <c:pt idx="945">
                  <c:v>45205</c:v>
                </c:pt>
                <c:pt idx="946">
                  <c:v>45208</c:v>
                </c:pt>
                <c:pt idx="947">
                  <c:v>45209</c:v>
                </c:pt>
                <c:pt idx="948">
                  <c:v>45210</c:v>
                </c:pt>
                <c:pt idx="949">
                  <c:v>45211</c:v>
                </c:pt>
                <c:pt idx="950">
                  <c:v>45212</c:v>
                </c:pt>
                <c:pt idx="951">
                  <c:v>45215</c:v>
                </c:pt>
                <c:pt idx="952">
                  <c:v>45216</c:v>
                </c:pt>
                <c:pt idx="953">
                  <c:v>45217</c:v>
                </c:pt>
                <c:pt idx="954">
                  <c:v>45218</c:v>
                </c:pt>
                <c:pt idx="955">
                  <c:v>45219</c:v>
                </c:pt>
                <c:pt idx="956">
                  <c:v>45222</c:v>
                </c:pt>
                <c:pt idx="957">
                  <c:v>45223</c:v>
                </c:pt>
                <c:pt idx="958">
                  <c:v>45224</c:v>
                </c:pt>
                <c:pt idx="959">
                  <c:v>45225</c:v>
                </c:pt>
                <c:pt idx="960">
                  <c:v>45226</c:v>
                </c:pt>
                <c:pt idx="961">
                  <c:v>45229</c:v>
                </c:pt>
                <c:pt idx="962">
                  <c:v>45230</c:v>
                </c:pt>
                <c:pt idx="963">
                  <c:v>45231</c:v>
                </c:pt>
                <c:pt idx="964">
                  <c:v>45232</c:v>
                </c:pt>
                <c:pt idx="965">
                  <c:v>45233</c:v>
                </c:pt>
                <c:pt idx="966">
                  <c:v>45236</c:v>
                </c:pt>
                <c:pt idx="967">
                  <c:v>45237</c:v>
                </c:pt>
                <c:pt idx="968">
                  <c:v>45238</c:v>
                </c:pt>
                <c:pt idx="969">
                  <c:v>45239</c:v>
                </c:pt>
                <c:pt idx="970">
                  <c:v>45240</c:v>
                </c:pt>
                <c:pt idx="971">
                  <c:v>45243</c:v>
                </c:pt>
                <c:pt idx="972">
                  <c:v>45244</c:v>
                </c:pt>
                <c:pt idx="973">
                  <c:v>45245</c:v>
                </c:pt>
                <c:pt idx="974">
                  <c:v>45246</c:v>
                </c:pt>
                <c:pt idx="975">
                  <c:v>45250</c:v>
                </c:pt>
                <c:pt idx="976">
                  <c:v>45251</c:v>
                </c:pt>
                <c:pt idx="977">
                  <c:v>45252</c:v>
                </c:pt>
                <c:pt idx="978">
                  <c:v>45253</c:v>
                </c:pt>
                <c:pt idx="979">
                  <c:v>45254</c:v>
                </c:pt>
                <c:pt idx="980">
                  <c:v>45257</c:v>
                </c:pt>
                <c:pt idx="981">
                  <c:v>45258</c:v>
                </c:pt>
                <c:pt idx="982">
                  <c:v>45259</c:v>
                </c:pt>
                <c:pt idx="983">
                  <c:v>45260</c:v>
                </c:pt>
                <c:pt idx="984">
                  <c:v>45261</c:v>
                </c:pt>
                <c:pt idx="985">
                  <c:v>45264</c:v>
                </c:pt>
                <c:pt idx="986">
                  <c:v>45265</c:v>
                </c:pt>
                <c:pt idx="987">
                  <c:v>45266</c:v>
                </c:pt>
                <c:pt idx="988">
                  <c:v>45267</c:v>
                </c:pt>
                <c:pt idx="989">
                  <c:v>45268</c:v>
                </c:pt>
                <c:pt idx="990">
                  <c:v>45271</c:v>
                </c:pt>
                <c:pt idx="991">
                  <c:v>45272</c:v>
                </c:pt>
                <c:pt idx="992">
                  <c:v>45273</c:v>
                </c:pt>
                <c:pt idx="993">
                  <c:v>45274</c:v>
                </c:pt>
                <c:pt idx="994">
                  <c:v>45275</c:v>
                </c:pt>
                <c:pt idx="995">
                  <c:v>45278</c:v>
                </c:pt>
                <c:pt idx="996">
                  <c:v>45279</c:v>
                </c:pt>
                <c:pt idx="997">
                  <c:v>45280</c:v>
                </c:pt>
                <c:pt idx="998">
                  <c:v>45281</c:v>
                </c:pt>
                <c:pt idx="999">
                  <c:v>45282</c:v>
                </c:pt>
                <c:pt idx="1000">
                  <c:v>45287</c:v>
                </c:pt>
                <c:pt idx="1001">
                  <c:v>45288</c:v>
                </c:pt>
                <c:pt idx="1002">
                  <c:v>45289</c:v>
                </c:pt>
                <c:pt idx="1003">
                  <c:v>45293</c:v>
                </c:pt>
                <c:pt idx="1004">
                  <c:v>45294</c:v>
                </c:pt>
                <c:pt idx="1005">
                  <c:v>45295</c:v>
                </c:pt>
                <c:pt idx="1006">
                  <c:v>45296</c:v>
                </c:pt>
                <c:pt idx="1007">
                  <c:v>45299</c:v>
                </c:pt>
                <c:pt idx="1008">
                  <c:v>45300</c:v>
                </c:pt>
                <c:pt idx="1009">
                  <c:v>45301</c:v>
                </c:pt>
                <c:pt idx="1010">
                  <c:v>45302</c:v>
                </c:pt>
                <c:pt idx="1011">
                  <c:v>45303</c:v>
                </c:pt>
                <c:pt idx="1012">
                  <c:v>45306</c:v>
                </c:pt>
                <c:pt idx="1013">
                  <c:v>45307</c:v>
                </c:pt>
                <c:pt idx="1014">
                  <c:v>45308</c:v>
                </c:pt>
                <c:pt idx="1015">
                  <c:v>45309</c:v>
                </c:pt>
                <c:pt idx="1016">
                  <c:v>45310</c:v>
                </c:pt>
                <c:pt idx="1017">
                  <c:v>45313</c:v>
                </c:pt>
                <c:pt idx="1018">
                  <c:v>45314</c:v>
                </c:pt>
                <c:pt idx="1019">
                  <c:v>45315</c:v>
                </c:pt>
                <c:pt idx="1020">
                  <c:v>45316</c:v>
                </c:pt>
                <c:pt idx="1021">
                  <c:v>45317</c:v>
                </c:pt>
                <c:pt idx="1022">
                  <c:v>45320</c:v>
                </c:pt>
                <c:pt idx="1023">
                  <c:v>45321</c:v>
                </c:pt>
                <c:pt idx="1024">
                  <c:v>45322</c:v>
                </c:pt>
                <c:pt idx="1025">
                  <c:v>45323</c:v>
                </c:pt>
                <c:pt idx="1026">
                  <c:v>45324</c:v>
                </c:pt>
                <c:pt idx="1027">
                  <c:v>45327</c:v>
                </c:pt>
                <c:pt idx="1028">
                  <c:v>45328</c:v>
                </c:pt>
                <c:pt idx="1029">
                  <c:v>45329</c:v>
                </c:pt>
                <c:pt idx="1030">
                  <c:v>45330</c:v>
                </c:pt>
                <c:pt idx="1031">
                  <c:v>45331</c:v>
                </c:pt>
                <c:pt idx="1032">
                  <c:v>45334</c:v>
                </c:pt>
                <c:pt idx="1033">
                  <c:v>45335</c:v>
                </c:pt>
                <c:pt idx="1034">
                  <c:v>45336</c:v>
                </c:pt>
                <c:pt idx="1035">
                  <c:v>45337</c:v>
                </c:pt>
                <c:pt idx="1036">
                  <c:v>45338</c:v>
                </c:pt>
                <c:pt idx="1037">
                  <c:v>45341</c:v>
                </c:pt>
                <c:pt idx="1038">
                  <c:v>45342</c:v>
                </c:pt>
                <c:pt idx="1039">
                  <c:v>45343</c:v>
                </c:pt>
                <c:pt idx="1040">
                  <c:v>45344</c:v>
                </c:pt>
                <c:pt idx="1041">
                  <c:v>45345</c:v>
                </c:pt>
                <c:pt idx="1042">
                  <c:v>45348</c:v>
                </c:pt>
                <c:pt idx="1043">
                  <c:v>45349</c:v>
                </c:pt>
                <c:pt idx="1044">
                  <c:v>45350</c:v>
                </c:pt>
                <c:pt idx="1045">
                  <c:v>45351</c:v>
                </c:pt>
                <c:pt idx="1046">
                  <c:v>45352</c:v>
                </c:pt>
                <c:pt idx="1047">
                  <c:v>45355</c:v>
                </c:pt>
                <c:pt idx="1048">
                  <c:v>45356</c:v>
                </c:pt>
                <c:pt idx="1049">
                  <c:v>45357</c:v>
                </c:pt>
                <c:pt idx="1050">
                  <c:v>45358</c:v>
                </c:pt>
                <c:pt idx="1051">
                  <c:v>45359</c:v>
                </c:pt>
                <c:pt idx="1052">
                  <c:v>45362</c:v>
                </c:pt>
                <c:pt idx="1053">
                  <c:v>45363</c:v>
                </c:pt>
                <c:pt idx="1054">
                  <c:v>45364</c:v>
                </c:pt>
                <c:pt idx="1055">
                  <c:v>45365</c:v>
                </c:pt>
                <c:pt idx="1056">
                  <c:v>45366</c:v>
                </c:pt>
                <c:pt idx="1057">
                  <c:v>45369</c:v>
                </c:pt>
                <c:pt idx="1058">
                  <c:v>45370</c:v>
                </c:pt>
                <c:pt idx="1059">
                  <c:v>45371</c:v>
                </c:pt>
                <c:pt idx="1060">
                  <c:v>45372</c:v>
                </c:pt>
                <c:pt idx="1061">
                  <c:v>45373</c:v>
                </c:pt>
                <c:pt idx="1062">
                  <c:v>45376</c:v>
                </c:pt>
                <c:pt idx="1063">
                  <c:v>45377</c:v>
                </c:pt>
                <c:pt idx="1064">
                  <c:v>45378</c:v>
                </c:pt>
                <c:pt idx="1065">
                  <c:v>45379</c:v>
                </c:pt>
                <c:pt idx="1066">
                  <c:v>45384</c:v>
                </c:pt>
                <c:pt idx="1067">
                  <c:v>45385</c:v>
                </c:pt>
                <c:pt idx="1068">
                  <c:v>45386</c:v>
                </c:pt>
                <c:pt idx="1069">
                  <c:v>45387</c:v>
                </c:pt>
                <c:pt idx="1070">
                  <c:v>45390</c:v>
                </c:pt>
                <c:pt idx="1071">
                  <c:v>45391</c:v>
                </c:pt>
                <c:pt idx="1072">
                  <c:v>45392</c:v>
                </c:pt>
                <c:pt idx="1073">
                  <c:v>45393</c:v>
                </c:pt>
                <c:pt idx="1074">
                  <c:v>45394</c:v>
                </c:pt>
                <c:pt idx="1075">
                  <c:v>45397</c:v>
                </c:pt>
                <c:pt idx="1076">
                  <c:v>45398</c:v>
                </c:pt>
                <c:pt idx="1077">
                  <c:v>45399</c:v>
                </c:pt>
                <c:pt idx="1078">
                  <c:v>45400</c:v>
                </c:pt>
                <c:pt idx="1079">
                  <c:v>45401</c:v>
                </c:pt>
                <c:pt idx="1080">
                  <c:v>45404</c:v>
                </c:pt>
                <c:pt idx="1081">
                  <c:v>45405</c:v>
                </c:pt>
                <c:pt idx="1082">
                  <c:v>45406</c:v>
                </c:pt>
                <c:pt idx="1083">
                  <c:v>45407</c:v>
                </c:pt>
                <c:pt idx="1084">
                  <c:v>45408</c:v>
                </c:pt>
                <c:pt idx="1085">
                  <c:v>45411</c:v>
                </c:pt>
                <c:pt idx="1086">
                  <c:v>45412</c:v>
                </c:pt>
                <c:pt idx="1087">
                  <c:v>45414</c:v>
                </c:pt>
                <c:pt idx="1088">
                  <c:v>45415</c:v>
                </c:pt>
                <c:pt idx="1089">
                  <c:v>45418</c:v>
                </c:pt>
                <c:pt idx="1090">
                  <c:v>45419</c:v>
                </c:pt>
                <c:pt idx="1091">
                  <c:v>45421</c:v>
                </c:pt>
                <c:pt idx="1092">
                  <c:v>45422</c:v>
                </c:pt>
                <c:pt idx="1093">
                  <c:v>45425</c:v>
                </c:pt>
                <c:pt idx="1094">
                  <c:v>45426</c:v>
                </c:pt>
                <c:pt idx="1095">
                  <c:v>45427</c:v>
                </c:pt>
                <c:pt idx="1096">
                  <c:v>45428</c:v>
                </c:pt>
                <c:pt idx="1097">
                  <c:v>45429</c:v>
                </c:pt>
                <c:pt idx="1098">
                  <c:v>45432</c:v>
                </c:pt>
                <c:pt idx="1099">
                  <c:v>45433</c:v>
                </c:pt>
                <c:pt idx="1100">
                  <c:v>45434</c:v>
                </c:pt>
                <c:pt idx="1101">
                  <c:v>45435</c:v>
                </c:pt>
                <c:pt idx="1102">
                  <c:v>45436</c:v>
                </c:pt>
                <c:pt idx="1103">
                  <c:v>45439</c:v>
                </c:pt>
                <c:pt idx="1104">
                  <c:v>45440</c:v>
                </c:pt>
                <c:pt idx="1105">
                  <c:v>45441</c:v>
                </c:pt>
                <c:pt idx="1106">
                  <c:v>45442</c:v>
                </c:pt>
                <c:pt idx="1107">
                  <c:v>45443</c:v>
                </c:pt>
                <c:pt idx="1108">
                  <c:v>45446</c:v>
                </c:pt>
                <c:pt idx="1109">
                  <c:v>45447</c:v>
                </c:pt>
                <c:pt idx="1110">
                  <c:v>45448</c:v>
                </c:pt>
                <c:pt idx="1111">
                  <c:v>45449</c:v>
                </c:pt>
                <c:pt idx="1112">
                  <c:v>45450</c:v>
                </c:pt>
                <c:pt idx="1113">
                  <c:v>45453</c:v>
                </c:pt>
                <c:pt idx="1114">
                  <c:v>45454</c:v>
                </c:pt>
                <c:pt idx="1115">
                  <c:v>45455</c:v>
                </c:pt>
                <c:pt idx="1116">
                  <c:v>45456</c:v>
                </c:pt>
                <c:pt idx="1117">
                  <c:v>45457</c:v>
                </c:pt>
                <c:pt idx="1118">
                  <c:v>45460</c:v>
                </c:pt>
                <c:pt idx="1119">
                  <c:v>45461</c:v>
                </c:pt>
                <c:pt idx="1120">
                  <c:v>45462</c:v>
                </c:pt>
                <c:pt idx="1121">
                  <c:v>45463</c:v>
                </c:pt>
                <c:pt idx="1122">
                  <c:v>45464</c:v>
                </c:pt>
                <c:pt idx="1123">
                  <c:v>45467</c:v>
                </c:pt>
                <c:pt idx="1124">
                  <c:v>45468</c:v>
                </c:pt>
                <c:pt idx="1125">
                  <c:v>45469</c:v>
                </c:pt>
                <c:pt idx="1126">
                  <c:v>45470</c:v>
                </c:pt>
                <c:pt idx="1127">
                  <c:v>45471</c:v>
                </c:pt>
                <c:pt idx="1128">
                  <c:v>45474</c:v>
                </c:pt>
                <c:pt idx="1129">
                  <c:v>45475</c:v>
                </c:pt>
                <c:pt idx="1130">
                  <c:v>45476</c:v>
                </c:pt>
                <c:pt idx="1131">
                  <c:v>45477</c:v>
                </c:pt>
                <c:pt idx="1132">
                  <c:v>45481</c:v>
                </c:pt>
                <c:pt idx="1133">
                  <c:v>45482</c:v>
                </c:pt>
                <c:pt idx="1134">
                  <c:v>45483</c:v>
                </c:pt>
                <c:pt idx="1135">
                  <c:v>45484</c:v>
                </c:pt>
                <c:pt idx="1136">
                  <c:v>45485</c:v>
                </c:pt>
                <c:pt idx="1137">
                  <c:v>45488</c:v>
                </c:pt>
                <c:pt idx="1138">
                  <c:v>45489</c:v>
                </c:pt>
                <c:pt idx="1139">
                  <c:v>45490</c:v>
                </c:pt>
                <c:pt idx="1140">
                  <c:v>45491</c:v>
                </c:pt>
                <c:pt idx="1141">
                  <c:v>45492</c:v>
                </c:pt>
                <c:pt idx="1142">
                  <c:v>45495</c:v>
                </c:pt>
                <c:pt idx="1143">
                  <c:v>45496</c:v>
                </c:pt>
                <c:pt idx="1144">
                  <c:v>45497</c:v>
                </c:pt>
                <c:pt idx="1145">
                  <c:v>45498</c:v>
                </c:pt>
                <c:pt idx="1146">
                  <c:v>45499</c:v>
                </c:pt>
                <c:pt idx="1147">
                  <c:v>45502</c:v>
                </c:pt>
                <c:pt idx="1148">
                  <c:v>45503</c:v>
                </c:pt>
                <c:pt idx="1149">
                  <c:v>45504</c:v>
                </c:pt>
                <c:pt idx="1150">
                  <c:v>45505</c:v>
                </c:pt>
                <c:pt idx="1151">
                  <c:v>45506</c:v>
                </c:pt>
                <c:pt idx="1152">
                  <c:v>45509</c:v>
                </c:pt>
                <c:pt idx="1153">
                  <c:v>45510</c:v>
                </c:pt>
                <c:pt idx="1154">
                  <c:v>45511</c:v>
                </c:pt>
                <c:pt idx="1155">
                  <c:v>45512</c:v>
                </c:pt>
                <c:pt idx="1156">
                  <c:v>45513</c:v>
                </c:pt>
                <c:pt idx="1157">
                  <c:v>45516</c:v>
                </c:pt>
                <c:pt idx="1158">
                  <c:v>45517</c:v>
                </c:pt>
                <c:pt idx="1159">
                  <c:v>45518</c:v>
                </c:pt>
                <c:pt idx="1160">
                  <c:v>45519</c:v>
                </c:pt>
                <c:pt idx="1161">
                  <c:v>45520</c:v>
                </c:pt>
                <c:pt idx="1162">
                  <c:v>45523</c:v>
                </c:pt>
                <c:pt idx="1163">
                  <c:v>45524</c:v>
                </c:pt>
                <c:pt idx="1164">
                  <c:v>45525</c:v>
                </c:pt>
                <c:pt idx="1165">
                  <c:v>45526</c:v>
                </c:pt>
                <c:pt idx="1166">
                  <c:v>45527</c:v>
                </c:pt>
                <c:pt idx="1167">
                  <c:v>45530</c:v>
                </c:pt>
                <c:pt idx="1168">
                  <c:v>45531</c:v>
                </c:pt>
                <c:pt idx="1169">
                  <c:v>45532</c:v>
                </c:pt>
                <c:pt idx="1170">
                  <c:v>45533</c:v>
                </c:pt>
                <c:pt idx="1171">
                  <c:v>45534</c:v>
                </c:pt>
                <c:pt idx="1172">
                  <c:v>45537</c:v>
                </c:pt>
                <c:pt idx="1173">
                  <c:v>45538</c:v>
                </c:pt>
                <c:pt idx="1174">
                  <c:v>45539</c:v>
                </c:pt>
                <c:pt idx="1175">
                  <c:v>45540</c:v>
                </c:pt>
                <c:pt idx="1176">
                  <c:v>45541</c:v>
                </c:pt>
                <c:pt idx="1177">
                  <c:v>45544</c:v>
                </c:pt>
                <c:pt idx="1178">
                  <c:v>45545</c:v>
                </c:pt>
                <c:pt idx="1179">
                  <c:v>45546</c:v>
                </c:pt>
                <c:pt idx="1180">
                  <c:v>45547</c:v>
                </c:pt>
                <c:pt idx="1181">
                  <c:v>45548</c:v>
                </c:pt>
                <c:pt idx="1182">
                  <c:v>45551</c:v>
                </c:pt>
                <c:pt idx="1183">
                  <c:v>45552</c:v>
                </c:pt>
                <c:pt idx="1184">
                  <c:v>45553</c:v>
                </c:pt>
                <c:pt idx="1185">
                  <c:v>45554</c:v>
                </c:pt>
                <c:pt idx="1186">
                  <c:v>45555</c:v>
                </c:pt>
                <c:pt idx="1187">
                  <c:v>45558</c:v>
                </c:pt>
                <c:pt idx="1188">
                  <c:v>45559</c:v>
                </c:pt>
                <c:pt idx="1189">
                  <c:v>45560</c:v>
                </c:pt>
                <c:pt idx="1190">
                  <c:v>45561</c:v>
                </c:pt>
                <c:pt idx="1191">
                  <c:v>45562</c:v>
                </c:pt>
                <c:pt idx="1192">
                  <c:v>45565</c:v>
                </c:pt>
                <c:pt idx="1193">
                  <c:v>45566</c:v>
                </c:pt>
                <c:pt idx="1194">
                  <c:v>45567</c:v>
                </c:pt>
                <c:pt idx="1195">
                  <c:v>45568</c:v>
                </c:pt>
                <c:pt idx="1196">
                  <c:v>45569</c:v>
                </c:pt>
                <c:pt idx="1197">
                  <c:v>45572</c:v>
                </c:pt>
                <c:pt idx="1198">
                  <c:v>45573</c:v>
                </c:pt>
                <c:pt idx="1199">
                  <c:v>45574</c:v>
                </c:pt>
                <c:pt idx="1200">
                  <c:v>45575</c:v>
                </c:pt>
                <c:pt idx="1201">
                  <c:v>45576</c:v>
                </c:pt>
                <c:pt idx="1202">
                  <c:v>45579</c:v>
                </c:pt>
                <c:pt idx="1203">
                  <c:v>45580</c:v>
                </c:pt>
                <c:pt idx="1204">
                  <c:v>45581</c:v>
                </c:pt>
                <c:pt idx="1205">
                  <c:v>45582</c:v>
                </c:pt>
                <c:pt idx="1206">
                  <c:v>45583</c:v>
                </c:pt>
                <c:pt idx="1207">
                  <c:v>45586</c:v>
                </c:pt>
                <c:pt idx="1208">
                  <c:v>45587</c:v>
                </c:pt>
                <c:pt idx="1209">
                  <c:v>45588</c:v>
                </c:pt>
                <c:pt idx="1210">
                  <c:v>45589</c:v>
                </c:pt>
                <c:pt idx="1211">
                  <c:v>45590</c:v>
                </c:pt>
                <c:pt idx="1212">
                  <c:v>45594</c:v>
                </c:pt>
                <c:pt idx="1213">
                  <c:v>45595</c:v>
                </c:pt>
                <c:pt idx="1214">
                  <c:v>45596</c:v>
                </c:pt>
                <c:pt idx="1215">
                  <c:v>45597</c:v>
                </c:pt>
                <c:pt idx="1216">
                  <c:v>45600</c:v>
                </c:pt>
                <c:pt idx="1217">
                  <c:v>45601</c:v>
                </c:pt>
                <c:pt idx="1218">
                  <c:v>45602</c:v>
                </c:pt>
                <c:pt idx="1219">
                  <c:v>45603</c:v>
                </c:pt>
                <c:pt idx="1220">
                  <c:v>45604</c:v>
                </c:pt>
                <c:pt idx="1221">
                  <c:v>45607</c:v>
                </c:pt>
                <c:pt idx="1222">
                  <c:v>45608</c:v>
                </c:pt>
                <c:pt idx="1223">
                  <c:v>45609</c:v>
                </c:pt>
                <c:pt idx="1224">
                  <c:v>45610</c:v>
                </c:pt>
                <c:pt idx="1225">
                  <c:v>45611</c:v>
                </c:pt>
                <c:pt idx="1226">
                  <c:v>45614</c:v>
                </c:pt>
                <c:pt idx="1227">
                  <c:v>45615</c:v>
                </c:pt>
                <c:pt idx="1228">
                  <c:v>45616</c:v>
                </c:pt>
                <c:pt idx="1229">
                  <c:v>45617</c:v>
                </c:pt>
                <c:pt idx="1230">
                  <c:v>45618</c:v>
                </c:pt>
                <c:pt idx="1231">
                  <c:v>45621</c:v>
                </c:pt>
                <c:pt idx="1232">
                  <c:v>45622</c:v>
                </c:pt>
                <c:pt idx="1233">
                  <c:v>45623</c:v>
                </c:pt>
                <c:pt idx="1234">
                  <c:v>45624</c:v>
                </c:pt>
                <c:pt idx="1235">
                  <c:v>45625</c:v>
                </c:pt>
                <c:pt idx="1236">
                  <c:v>45628</c:v>
                </c:pt>
                <c:pt idx="1237">
                  <c:v>45629</c:v>
                </c:pt>
                <c:pt idx="1238">
                  <c:v>45630</c:v>
                </c:pt>
                <c:pt idx="1239">
                  <c:v>45631</c:v>
                </c:pt>
                <c:pt idx="1240">
                  <c:v>45632</c:v>
                </c:pt>
                <c:pt idx="1241">
                  <c:v>45635</c:v>
                </c:pt>
                <c:pt idx="1242">
                  <c:v>45636</c:v>
                </c:pt>
                <c:pt idx="1243">
                  <c:v>45637</c:v>
                </c:pt>
                <c:pt idx="1244">
                  <c:v>45638</c:v>
                </c:pt>
                <c:pt idx="1245">
                  <c:v>45639</c:v>
                </c:pt>
                <c:pt idx="1246">
                  <c:v>45642</c:v>
                </c:pt>
                <c:pt idx="1247">
                  <c:v>45643</c:v>
                </c:pt>
                <c:pt idx="1248">
                  <c:v>45644</c:v>
                </c:pt>
                <c:pt idx="1249">
                  <c:v>45645</c:v>
                </c:pt>
                <c:pt idx="1250">
                  <c:v>45646</c:v>
                </c:pt>
                <c:pt idx="1251">
                  <c:v>45649</c:v>
                </c:pt>
                <c:pt idx="1252">
                  <c:v>45653</c:v>
                </c:pt>
                <c:pt idx="1253">
                  <c:v>45656</c:v>
                </c:pt>
                <c:pt idx="1254">
                  <c:v>45659</c:v>
                </c:pt>
                <c:pt idx="1255">
                  <c:v>45660</c:v>
                </c:pt>
                <c:pt idx="1256">
                  <c:v>45663</c:v>
                </c:pt>
                <c:pt idx="1257">
                  <c:v>45664</c:v>
                </c:pt>
                <c:pt idx="1258">
                  <c:v>45665</c:v>
                </c:pt>
                <c:pt idx="1259">
                  <c:v>45666</c:v>
                </c:pt>
                <c:pt idx="1260">
                  <c:v>45667</c:v>
                </c:pt>
                <c:pt idx="1261">
                  <c:v>45670</c:v>
                </c:pt>
                <c:pt idx="1262">
                  <c:v>45671</c:v>
                </c:pt>
                <c:pt idx="1263">
                  <c:v>45672</c:v>
                </c:pt>
                <c:pt idx="1264">
                  <c:v>45673</c:v>
                </c:pt>
                <c:pt idx="1265">
                  <c:v>45674</c:v>
                </c:pt>
                <c:pt idx="1266">
                  <c:v>45677</c:v>
                </c:pt>
                <c:pt idx="1267">
                  <c:v>45678</c:v>
                </c:pt>
                <c:pt idx="1268">
                  <c:v>45679</c:v>
                </c:pt>
                <c:pt idx="1269">
                  <c:v>45680</c:v>
                </c:pt>
                <c:pt idx="1270">
                  <c:v>45681</c:v>
                </c:pt>
                <c:pt idx="1271">
                  <c:v>45684</c:v>
                </c:pt>
                <c:pt idx="1272">
                  <c:v>45685</c:v>
                </c:pt>
                <c:pt idx="1273">
                  <c:v>45686</c:v>
                </c:pt>
                <c:pt idx="1274">
                  <c:v>45687</c:v>
                </c:pt>
                <c:pt idx="1275">
                  <c:v>45688</c:v>
                </c:pt>
                <c:pt idx="1276">
                  <c:v>45691</c:v>
                </c:pt>
                <c:pt idx="1277">
                  <c:v>45692</c:v>
                </c:pt>
                <c:pt idx="1278">
                  <c:v>45693</c:v>
                </c:pt>
                <c:pt idx="1279">
                  <c:v>45694</c:v>
                </c:pt>
                <c:pt idx="1280">
                  <c:v>45695</c:v>
                </c:pt>
                <c:pt idx="1281">
                  <c:v>45698</c:v>
                </c:pt>
                <c:pt idx="1282">
                  <c:v>45699</c:v>
                </c:pt>
                <c:pt idx="1283">
                  <c:v>45700</c:v>
                </c:pt>
                <c:pt idx="1284">
                  <c:v>45701</c:v>
                </c:pt>
                <c:pt idx="1285">
                  <c:v>45702</c:v>
                </c:pt>
                <c:pt idx="1286">
                  <c:v>45705</c:v>
                </c:pt>
                <c:pt idx="1287">
                  <c:v>45706</c:v>
                </c:pt>
                <c:pt idx="1288">
                  <c:v>45707</c:v>
                </c:pt>
                <c:pt idx="1289">
                  <c:v>45708</c:v>
                </c:pt>
                <c:pt idx="1290">
                  <c:v>45709</c:v>
                </c:pt>
                <c:pt idx="1291">
                  <c:v>45712</c:v>
                </c:pt>
                <c:pt idx="1292">
                  <c:v>45713</c:v>
                </c:pt>
                <c:pt idx="1293">
                  <c:v>45714</c:v>
                </c:pt>
                <c:pt idx="1294">
                  <c:v>45715</c:v>
                </c:pt>
                <c:pt idx="1295">
                  <c:v>45716</c:v>
                </c:pt>
                <c:pt idx="1296">
                  <c:v>45719</c:v>
                </c:pt>
                <c:pt idx="1297">
                  <c:v>45720</c:v>
                </c:pt>
                <c:pt idx="1298">
                  <c:v>45721</c:v>
                </c:pt>
                <c:pt idx="1299">
                  <c:v>45722</c:v>
                </c:pt>
                <c:pt idx="1300">
                  <c:v>45723</c:v>
                </c:pt>
                <c:pt idx="1301">
                  <c:v>45726</c:v>
                </c:pt>
                <c:pt idx="1302">
                  <c:v>45727</c:v>
                </c:pt>
                <c:pt idx="1303">
                  <c:v>45728</c:v>
                </c:pt>
                <c:pt idx="1304">
                  <c:v>45729</c:v>
                </c:pt>
                <c:pt idx="1305">
                  <c:v>45730</c:v>
                </c:pt>
                <c:pt idx="1306">
                  <c:v>45733</c:v>
                </c:pt>
                <c:pt idx="1307">
                  <c:v>45734</c:v>
                </c:pt>
                <c:pt idx="1308">
                  <c:v>45735</c:v>
                </c:pt>
                <c:pt idx="1309">
                  <c:v>45736</c:v>
                </c:pt>
                <c:pt idx="1310">
                  <c:v>45737</c:v>
                </c:pt>
                <c:pt idx="1311">
                  <c:v>45740</c:v>
                </c:pt>
                <c:pt idx="1312">
                  <c:v>45741</c:v>
                </c:pt>
                <c:pt idx="1313">
                  <c:v>45742</c:v>
                </c:pt>
                <c:pt idx="1314">
                  <c:v>45743</c:v>
                </c:pt>
                <c:pt idx="1315">
                  <c:v>45744</c:v>
                </c:pt>
                <c:pt idx="1316">
                  <c:v>45747</c:v>
                </c:pt>
                <c:pt idx="1317">
                  <c:v>45748</c:v>
                </c:pt>
                <c:pt idx="1318">
                  <c:v>45749</c:v>
                </c:pt>
                <c:pt idx="1319">
                  <c:v>45750</c:v>
                </c:pt>
                <c:pt idx="1320">
                  <c:v>45751</c:v>
                </c:pt>
                <c:pt idx="1321">
                  <c:v>45754</c:v>
                </c:pt>
                <c:pt idx="1322">
                  <c:v>45755</c:v>
                </c:pt>
                <c:pt idx="1323">
                  <c:v>45756</c:v>
                </c:pt>
                <c:pt idx="1324">
                  <c:v>45757</c:v>
                </c:pt>
                <c:pt idx="1325">
                  <c:v>45758</c:v>
                </c:pt>
                <c:pt idx="1326">
                  <c:v>45761</c:v>
                </c:pt>
                <c:pt idx="1327">
                  <c:v>45762</c:v>
                </c:pt>
                <c:pt idx="1328">
                  <c:v>45763</c:v>
                </c:pt>
                <c:pt idx="1329">
                  <c:v>45764</c:v>
                </c:pt>
                <c:pt idx="1330">
                  <c:v>45769</c:v>
                </c:pt>
                <c:pt idx="1331">
                  <c:v>45770</c:v>
                </c:pt>
                <c:pt idx="1332">
                  <c:v>45771</c:v>
                </c:pt>
                <c:pt idx="1333">
                  <c:v>45772</c:v>
                </c:pt>
                <c:pt idx="1334">
                  <c:v>45775</c:v>
                </c:pt>
                <c:pt idx="1335">
                  <c:v>45776</c:v>
                </c:pt>
                <c:pt idx="1336">
                  <c:v>45777</c:v>
                </c:pt>
                <c:pt idx="1337">
                  <c:v>45779</c:v>
                </c:pt>
                <c:pt idx="1338">
                  <c:v>45782</c:v>
                </c:pt>
                <c:pt idx="1339">
                  <c:v>45783</c:v>
                </c:pt>
                <c:pt idx="1340">
                  <c:v>45784</c:v>
                </c:pt>
                <c:pt idx="1341">
                  <c:v>45786</c:v>
                </c:pt>
                <c:pt idx="1342">
                  <c:v>45789</c:v>
                </c:pt>
                <c:pt idx="1343">
                  <c:v>45790</c:v>
                </c:pt>
                <c:pt idx="1344">
                  <c:v>45791</c:v>
                </c:pt>
                <c:pt idx="1345">
                  <c:v>45792</c:v>
                </c:pt>
                <c:pt idx="1346">
                  <c:v>45793</c:v>
                </c:pt>
                <c:pt idx="1347">
                  <c:v>45796</c:v>
                </c:pt>
                <c:pt idx="1348">
                  <c:v>45797</c:v>
                </c:pt>
                <c:pt idx="1349">
                  <c:v>45798</c:v>
                </c:pt>
                <c:pt idx="1350">
                  <c:v>45799</c:v>
                </c:pt>
                <c:pt idx="1351">
                  <c:v>45800</c:v>
                </c:pt>
                <c:pt idx="1352">
                  <c:v>45803</c:v>
                </c:pt>
                <c:pt idx="1353">
                  <c:v>45804</c:v>
                </c:pt>
                <c:pt idx="1354">
                  <c:v>45805</c:v>
                </c:pt>
                <c:pt idx="1355">
                  <c:v>45806</c:v>
                </c:pt>
                <c:pt idx="1356">
                  <c:v>45807</c:v>
                </c:pt>
                <c:pt idx="1357">
                  <c:v>45810</c:v>
                </c:pt>
                <c:pt idx="1358">
                  <c:v>45811</c:v>
                </c:pt>
                <c:pt idx="1359">
                  <c:v>45812</c:v>
                </c:pt>
                <c:pt idx="1360">
                  <c:v>45813</c:v>
                </c:pt>
                <c:pt idx="1361">
                  <c:v>45814</c:v>
                </c:pt>
                <c:pt idx="1362">
                  <c:v>45817</c:v>
                </c:pt>
                <c:pt idx="1363">
                  <c:v>45818</c:v>
                </c:pt>
                <c:pt idx="1364">
                  <c:v>45819</c:v>
                </c:pt>
                <c:pt idx="1365">
                  <c:v>45820</c:v>
                </c:pt>
                <c:pt idx="1366">
                  <c:v>45821</c:v>
                </c:pt>
                <c:pt idx="1367">
                  <c:v>45824</c:v>
                </c:pt>
                <c:pt idx="1368">
                  <c:v>45825</c:v>
                </c:pt>
                <c:pt idx="1369">
                  <c:v>45826</c:v>
                </c:pt>
                <c:pt idx="1370">
                  <c:v>45827</c:v>
                </c:pt>
                <c:pt idx="1371">
                  <c:v>45828</c:v>
                </c:pt>
                <c:pt idx="1372">
                  <c:v>45831</c:v>
                </c:pt>
                <c:pt idx="1373">
                  <c:v>45832</c:v>
                </c:pt>
                <c:pt idx="1374">
                  <c:v>45833</c:v>
                </c:pt>
                <c:pt idx="1375">
                  <c:v>45834</c:v>
                </c:pt>
                <c:pt idx="1376">
                  <c:v>45835</c:v>
                </c:pt>
                <c:pt idx="1377">
                  <c:v>45838</c:v>
                </c:pt>
                <c:pt idx="1378">
                  <c:v>45839</c:v>
                </c:pt>
                <c:pt idx="1379">
                  <c:v>45840</c:v>
                </c:pt>
                <c:pt idx="1380">
                  <c:v>45841</c:v>
                </c:pt>
                <c:pt idx="1381">
                  <c:v>45842</c:v>
                </c:pt>
                <c:pt idx="1382">
                  <c:v>45845</c:v>
                </c:pt>
                <c:pt idx="1383">
                  <c:v>45846</c:v>
                </c:pt>
                <c:pt idx="1384">
                  <c:v>45847</c:v>
                </c:pt>
                <c:pt idx="1385">
                  <c:v>45848</c:v>
                </c:pt>
                <c:pt idx="1386">
                  <c:v>45849</c:v>
                </c:pt>
                <c:pt idx="1387">
                  <c:v>45852</c:v>
                </c:pt>
                <c:pt idx="1388">
                  <c:v>45853</c:v>
                </c:pt>
                <c:pt idx="1389">
                  <c:v>45854</c:v>
                </c:pt>
                <c:pt idx="1390">
                  <c:v>45855</c:v>
                </c:pt>
                <c:pt idx="1391">
                  <c:v>45856</c:v>
                </c:pt>
                <c:pt idx="1392">
                  <c:v>45859</c:v>
                </c:pt>
                <c:pt idx="1393">
                  <c:v>45860</c:v>
                </c:pt>
                <c:pt idx="1394">
                  <c:v>45861</c:v>
                </c:pt>
                <c:pt idx="1395">
                  <c:v>45862</c:v>
                </c:pt>
                <c:pt idx="1396">
                  <c:v>45863</c:v>
                </c:pt>
                <c:pt idx="1397">
                  <c:v>45866</c:v>
                </c:pt>
                <c:pt idx="1398">
                  <c:v>45867</c:v>
                </c:pt>
                <c:pt idx="1399">
                  <c:v>45868</c:v>
                </c:pt>
                <c:pt idx="1400">
                  <c:v>45869</c:v>
                </c:pt>
                <c:pt idx="1401">
                  <c:v>45870</c:v>
                </c:pt>
                <c:pt idx="1402">
                  <c:v>45873</c:v>
                </c:pt>
                <c:pt idx="1403">
                  <c:v>45874</c:v>
                </c:pt>
                <c:pt idx="1404">
                  <c:v>45875</c:v>
                </c:pt>
                <c:pt idx="1405">
                  <c:v>45876</c:v>
                </c:pt>
                <c:pt idx="1406">
                  <c:v>45877</c:v>
                </c:pt>
                <c:pt idx="1407">
                  <c:v>45880</c:v>
                </c:pt>
                <c:pt idx="1408">
                  <c:v>45881</c:v>
                </c:pt>
                <c:pt idx="1409">
                  <c:v>45882</c:v>
                </c:pt>
                <c:pt idx="1410">
                  <c:v>45883</c:v>
                </c:pt>
                <c:pt idx="1411">
                  <c:v>45884</c:v>
                </c:pt>
                <c:pt idx="1412">
                  <c:v>45887</c:v>
                </c:pt>
                <c:pt idx="1413">
                  <c:v>45888</c:v>
                </c:pt>
                <c:pt idx="1414">
                  <c:v>45889</c:v>
                </c:pt>
                <c:pt idx="1415">
                  <c:v>45890</c:v>
                </c:pt>
                <c:pt idx="1416">
                  <c:v>45891</c:v>
                </c:pt>
                <c:pt idx="1417">
                  <c:v>45894</c:v>
                </c:pt>
                <c:pt idx="1418">
                  <c:v>45895</c:v>
                </c:pt>
                <c:pt idx="1419">
                  <c:v>45896</c:v>
                </c:pt>
                <c:pt idx="1420">
                  <c:v>45897</c:v>
                </c:pt>
                <c:pt idx="1421">
                  <c:v>45898</c:v>
                </c:pt>
                <c:pt idx="1422">
                  <c:v>45901</c:v>
                </c:pt>
                <c:pt idx="1423">
                  <c:v>45902</c:v>
                </c:pt>
                <c:pt idx="1424">
                  <c:v>45903</c:v>
                </c:pt>
                <c:pt idx="1425">
                  <c:v>45904</c:v>
                </c:pt>
                <c:pt idx="1426">
                  <c:v>45905</c:v>
                </c:pt>
                <c:pt idx="1427">
                  <c:v>45908</c:v>
                </c:pt>
                <c:pt idx="1428">
                  <c:v>45909</c:v>
                </c:pt>
                <c:pt idx="1429">
                  <c:v>45910</c:v>
                </c:pt>
                <c:pt idx="1430">
                  <c:v>45911</c:v>
                </c:pt>
                <c:pt idx="1431">
                  <c:v>45912</c:v>
                </c:pt>
                <c:pt idx="1432">
                  <c:v>45915</c:v>
                </c:pt>
                <c:pt idx="1433">
                  <c:v>45916</c:v>
                </c:pt>
                <c:pt idx="1434">
                  <c:v>45917</c:v>
                </c:pt>
                <c:pt idx="1435">
                  <c:v>45918</c:v>
                </c:pt>
                <c:pt idx="1436">
                  <c:v>45919</c:v>
                </c:pt>
                <c:pt idx="1437">
                  <c:v>45922</c:v>
                </c:pt>
                <c:pt idx="1438">
                  <c:v>45923</c:v>
                </c:pt>
                <c:pt idx="1439">
                  <c:v>45924</c:v>
                </c:pt>
                <c:pt idx="1440">
                  <c:v>45925</c:v>
                </c:pt>
                <c:pt idx="1441">
                  <c:v>45926</c:v>
                </c:pt>
                <c:pt idx="1442">
                  <c:v>45929</c:v>
                </c:pt>
                <c:pt idx="1443">
                  <c:v>45930</c:v>
                </c:pt>
                <c:pt idx="1444">
                  <c:v>45931</c:v>
                </c:pt>
                <c:pt idx="1445">
                  <c:v>45932</c:v>
                </c:pt>
                <c:pt idx="1446">
                  <c:v>45933</c:v>
                </c:pt>
                <c:pt idx="1447">
                  <c:v>45936</c:v>
                </c:pt>
                <c:pt idx="1448">
                  <c:v>45937</c:v>
                </c:pt>
                <c:pt idx="1449">
                  <c:v>45938</c:v>
                </c:pt>
                <c:pt idx="1450">
                  <c:v>45939</c:v>
                </c:pt>
                <c:pt idx="1451">
                  <c:v>45940</c:v>
                </c:pt>
                <c:pt idx="1452">
                  <c:v>45943</c:v>
                </c:pt>
                <c:pt idx="1453">
                  <c:v>45944</c:v>
                </c:pt>
                <c:pt idx="1454">
                  <c:v>45945</c:v>
                </c:pt>
                <c:pt idx="1455">
                  <c:v>45946</c:v>
                </c:pt>
                <c:pt idx="1456">
                  <c:v>45947</c:v>
                </c:pt>
                <c:pt idx="1457">
                  <c:v>45950</c:v>
                </c:pt>
                <c:pt idx="1458">
                  <c:v>45951</c:v>
                </c:pt>
                <c:pt idx="1459">
                  <c:v>45952</c:v>
                </c:pt>
                <c:pt idx="1460">
                  <c:v>45953</c:v>
                </c:pt>
                <c:pt idx="1461">
                  <c:v>45954</c:v>
                </c:pt>
                <c:pt idx="1462">
                  <c:v>45957</c:v>
                </c:pt>
                <c:pt idx="1463">
                  <c:v>45959</c:v>
                </c:pt>
                <c:pt idx="1464">
                  <c:v>45960</c:v>
                </c:pt>
                <c:pt idx="1465">
                  <c:v>45961</c:v>
                </c:pt>
                <c:pt idx="1466">
                  <c:v>45964</c:v>
                </c:pt>
                <c:pt idx="1467">
                  <c:v>45965</c:v>
                </c:pt>
                <c:pt idx="1468">
                  <c:v>45966</c:v>
                </c:pt>
                <c:pt idx="1469">
                  <c:v>45967</c:v>
                </c:pt>
                <c:pt idx="1470">
                  <c:v>45968</c:v>
                </c:pt>
                <c:pt idx="1471">
                  <c:v>45971</c:v>
                </c:pt>
                <c:pt idx="1472">
                  <c:v>45972</c:v>
                </c:pt>
                <c:pt idx="1473">
                  <c:v>45973</c:v>
                </c:pt>
                <c:pt idx="1474">
                  <c:v>45974</c:v>
                </c:pt>
                <c:pt idx="1475">
                  <c:v>45975</c:v>
                </c:pt>
                <c:pt idx="1476">
                  <c:v>45979</c:v>
                </c:pt>
                <c:pt idx="1477">
                  <c:v>45980</c:v>
                </c:pt>
                <c:pt idx="1478">
                  <c:v>45981</c:v>
                </c:pt>
                <c:pt idx="1479">
                  <c:v>45982</c:v>
                </c:pt>
                <c:pt idx="1480">
                  <c:v>45985</c:v>
                </c:pt>
                <c:pt idx="1481">
                  <c:v>45986</c:v>
                </c:pt>
                <c:pt idx="1482">
                  <c:v>45987</c:v>
                </c:pt>
                <c:pt idx="1483">
                  <c:v>45988</c:v>
                </c:pt>
                <c:pt idx="1484">
                  <c:v>45989</c:v>
                </c:pt>
                <c:pt idx="1485">
                  <c:v>45992</c:v>
                </c:pt>
                <c:pt idx="1486">
                  <c:v>45993</c:v>
                </c:pt>
                <c:pt idx="1487">
                  <c:v>45994</c:v>
                </c:pt>
                <c:pt idx="1488">
                  <c:v>45995</c:v>
                </c:pt>
                <c:pt idx="1489">
                  <c:v>45996</c:v>
                </c:pt>
                <c:pt idx="1490">
                  <c:v>45999</c:v>
                </c:pt>
                <c:pt idx="1491">
                  <c:v>46000</c:v>
                </c:pt>
                <c:pt idx="1492">
                  <c:v>46001</c:v>
                </c:pt>
                <c:pt idx="1493">
                  <c:v>46002</c:v>
                </c:pt>
                <c:pt idx="1494">
                  <c:v>46003</c:v>
                </c:pt>
                <c:pt idx="1495">
                  <c:v>46006</c:v>
                </c:pt>
                <c:pt idx="1496">
                  <c:v>46007</c:v>
                </c:pt>
                <c:pt idx="1497">
                  <c:v>46008</c:v>
                </c:pt>
                <c:pt idx="1498">
                  <c:v>46009</c:v>
                </c:pt>
                <c:pt idx="1499">
                  <c:v>46010</c:v>
                </c:pt>
                <c:pt idx="1500">
                  <c:v>46013</c:v>
                </c:pt>
                <c:pt idx="1501">
                  <c:v>46014</c:v>
                </c:pt>
                <c:pt idx="1502">
                  <c:v>46020</c:v>
                </c:pt>
                <c:pt idx="1503">
                  <c:v>46021</c:v>
                </c:pt>
                <c:pt idx="1504">
                  <c:v>46024</c:v>
                </c:pt>
                <c:pt idx="1505">
                  <c:v>46027</c:v>
                </c:pt>
                <c:pt idx="1506">
                  <c:v>46028</c:v>
                </c:pt>
                <c:pt idx="1507">
                  <c:v>46029</c:v>
                </c:pt>
                <c:pt idx="1508">
                  <c:v>46030</c:v>
                </c:pt>
                <c:pt idx="1509">
                  <c:v>46031</c:v>
                </c:pt>
                <c:pt idx="1510">
                  <c:v>46034</c:v>
                </c:pt>
                <c:pt idx="1511">
                  <c:v>46035</c:v>
                </c:pt>
                <c:pt idx="1512">
                  <c:v>46036</c:v>
                </c:pt>
                <c:pt idx="1513">
                  <c:v>46037</c:v>
                </c:pt>
                <c:pt idx="1514">
                  <c:v>46038</c:v>
                </c:pt>
                <c:pt idx="1515">
                  <c:v>46041</c:v>
                </c:pt>
                <c:pt idx="1516">
                  <c:v>46042</c:v>
                </c:pt>
                <c:pt idx="1517">
                  <c:v>46043</c:v>
                </c:pt>
                <c:pt idx="1518">
                  <c:v>46044</c:v>
                </c:pt>
                <c:pt idx="1519">
                  <c:v>46045</c:v>
                </c:pt>
                <c:pt idx="1520">
                  <c:v>46048</c:v>
                </c:pt>
                <c:pt idx="1521">
                  <c:v>46049</c:v>
                </c:pt>
                <c:pt idx="1522">
                  <c:v>46050</c:v>
                </c:pt>
                <c:pt idx="1523">
                  <c:v>46051</c:v>
                </c:pt>
                <c:pt idx="1524">
                  <c:v>46052</c:v>
                </c:pt>
                <c:pt idx="1525">
                  <c:v>46055</c:v>
                </c:pt>
                <c:pt idx="1526">
                  <c:v>46056</c:v>
                </c:pt>
                <c:pt idx="1527">
                  <c:v>46057</c:v>
                </c:pt>
                <c:pt idx="1528">
                  <c:v>46058</c:v>
                </c:pt>
                <c:pt idx="1529">
                  <c:v>46059</c:v>
                </c:pt>
                <c:pt idx="1530">
                  <c:v>46062</c:v>
                </c:pt>
                <c:pt idx="1531">
                  <c:v>46063</c:v>
                </c:pt>
                <c:pt idx="1532">
                  <c:v>46064</c:v>
                </c:pt>
                <c:pt idx="1533">
                  <c:v>46065</c:v>
                </c:pt>
                <c:pt idx="1534">
                  <c:v>46066</c:v>
                </c:pt>
                <c:pt idx="1535">
                  <c:v>46069</c:v>
                </c:pt>
                <c:pt idx="1536">
                  <c:v>46070</c:v>
                </c:pt>
                <c:pt idx="1537">
                  <c:v>46071</c:v>
                </c:pt>
                <c:pt idx="1538">
                  <c:v>46072</c:v>
                </c:pt>
                <c:pt idx="1539">
                  <c:v>46073</c:v>
                </c:pt>
                <c:pt idx="1540">
                  <c:v>46076</c:v>
                </c:pt>
                <c:pt idx="1541">
                  <c:v>46077</c:v>
                </c:pt>
                <c:pt idx="1542">
                  <c:v>46078</c:v>
                </c:pt>
                <c:pt idx="1543">
                  <c:v>46079</c:v>
                </c:pt>
                <c:pt idx="1544">
                  <c:v>46080</c:v>
                </c:pt>
                <c:pt idx="1545">
                  <c:v>46083</c:v>
                </c:pt>
                <c:pt idx="1546">
                  <c:v>46084</c:v>
                </c:pt>
                <c:pt idx="1547">
                  <c:v>46085</c:v>
                </c:pt>
                <c:pt idx="1548">
                  <c:v>46086</c:v>
                </c:pt>
                <c:pt idx="1549">
                  <c:v>46087</c:v>
                </c:pt>
                <c:pt idx="1550">
                  <c:v>46090</c:v>
                </c:pt>
                <c:pt idx="1551">
                  <c:v>46091</c:v>
                </c:pt>
                <c:pt idx="1552">
                  <c:v>46092</c:v>
                </c:pt>
                <c:pt idx="1553">
                  <c:v>46093</c:v>
                </c:pt>
                <c:pt idx="1554">
                  <c:v>46094</c:v>
                </c:pt>
                <c:pt idx="1555">
                  <c:v>46097</c:v>
                </c:pt>
                <c:pt idx="1556">
                  <c:v>46098</c:v>
                </c:pt>
                <c:pt idx="1557">
                  <c:v>46099</c:v>
                </c:pt>
                <c:pt idx="1558">
                  <c:v>46100</c:v>
                </c:pt>
                <c:pt idx="1559">
                  <c:v>46101</c:v>
                </c:pt>
                <c:pt idx="1560">
                  <c:v>46104</c:v>
                </c:pt>
                <c:pt idx="1561">
                  <c:v>46105</c:v>
                </c:pt>
                <c:pt idx="1562">
                  <c:v>46106</c:v>
                </c:pt>
                <c:pt idx="1563">
                  <c:v>46107</c:v>
                </c:pt>
                <c:pt idx="1564">
                  <c:v>46108</c:v>
                </c:pt>
                <c:pt idx="1565">
                  <c:v>46111</c:v>
                </c:pt>
                <c:pt idx="1566">
                  <c:v>46112</c:v>
                </c:pt>
                <c:pt idx="1567">
                  <c:v>46113</c:v>
                </c:pt>
                <c:pt idx="1568">
                  <c:v>46114</c:v>
                </c:pt>
                <c:pt idx="1569">
                  <c:v>46119</c:v>
                </c:pt>
                <c:pt idx="1570">
                  <c:v>46120</c:v>
                </c:pt>
                <c:pt idx="1571">
                  <c:v>46121</c:v>
                </c:pt>
                <c:pt idx="1572">
                  <c:v>46122</c:v>
                </c:pt>
                <c:pt idx="1573">
                  <c:v>46125</c:v>
                </c:pt>
                <c:pt idx="1574">
                  <c:v>46126</c:v>
                </c:pt>
                <c:pt idx="1575">
                  <c:v>46127</c:v>
                </c:pt>
                <c:pt idx="1576">
                  <c:v>46128</c:v>
                </c:pt>
                <c:pt idx="1577">
                  <c:v>46129</c:v>
                </c:pt>
                <c:pt idx="1578">
                  <c:v>46132</c:v>
                </c:pt>
                <c:pt idx="1579">
                  <c:v>46133</c:v>
                </c:pt>
                <c:pt idx="1580">
                  <c:v>46134</c:v>
                </c:pt>
                <c:pt idx="1581">
                  <c:v>46135</c:v>
                </c:pt>
                <c:pt idx="1582">
                  <c:v>46136</c:v>
                </c:pt>
                <c:pt idx="1583">
                  <c:v>46139</c:v>
                </c:pt>
                <c:pt idx="1584">
                  <c:v>46140</c:v>
                </c:pt>
                <c:pt idx="1585">
                  <c:v>46141</c:v>
                </c:pt>
                <c:pt idx="1586">
                  <c:v>46142</c:v>
                </c:pt>
                <c:pt idx="1587">
                  <c:v>46146</c:v>
                </c:pt>
                <c:pt idx="1588">
                  <c:v>46147</c:v>
                </c:pt>
                <c:pt idx="1589">
                  <c:v>46148</c:v>
                </c:pt>
                <c:pt idx="1590">
                  <c:v>46149</c:v>
                </c:pt>
                <c:pt idx="1591">
                  <c:v>46153</c:v>
                </c:pt>
                <c:pt idx="1592">
                  <c:v>46154</c:v>
                </c:pt>
                <c:pt idx="1593">
                  <c:v>46155</c:v>
                </c:pt>
                <c:pt idx="1594">
                  <c:v>46156</c:v>
                </c:pt>
                <c:pt idx="1595">
                  <c:v>46157</c:v>
                </c:pt>
                <c:pt idx="1596">
                  <c:v>46160</c:v>
                </c:pt>
                <c:pt idx="1597">
                  <c:v>46161</c:v>
                </c:pt>
                <c:pt idx="1598">
                  <c:v>46162</c:v>
                </c:pt>
              </c:numCache>
            </c:numRef>
          </c:cat>
          <c:val>
            <c:numRef>
              <c:f>'výnos vs. durace'!$F$2:$F$1600</c:f>
              <c:numCache>
                <c:formatCode>General</c:formatCode>
                <c:ptCount val="1599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  <c:pt idx="6">
                  <c:v>2.8</c:v>
                </c:pt>
                <c:pt idx="7">
                  <c:v>2.8</c:v>
                </c:pt>
                <c:pt idx="8">
                  <c:v>2.8</c:v>
                </c:pt>
                <c:pt idx="9">
                  <c:v>2.8</c:v>
                </c:pt>
                <c:pt idx="10">
                  <c:v>2.8</c:v>
                </c:pt>
                <c:pt idx="11">
                  <c:v>2.8</c:v>
                </c:pt>
                <c:pt idx="12">
                  <c:v>2.8</c:v>
                </c:pt>
                <c:pt idx="13">
                  <c:v>2.8</c:v>
                </c:pt>
                <c:pt idx="14">
                  <c:v>2.8</c:v>
                </c:pt>
                <c:pt idx="15">
                  <c:v>2.8</c:v>
                </c:pt>
                <c:pt idx="16">
                  <c:v>2.8</c:v>
                </c:pt>
                <c:pt idx="17">
                  <c:v>2.8</c:v>
                </c:pt>
                <c:pt idx="18">
                  <c:v>2.8</c:v>
                </c:pt>
                <c:pt idx="19">
                  <c:v>2.8</c:v>
                </c:pt>
                <c:pt idx="20">
                  <c:v>2.8</c:v>
                </c:pt>
                <c:pt idx="21">
                  <c:v>2.8</c:v>
                </c:pt>
                <c:pt idx="22">
                  <c:v>2.2000000000000002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2.2000000000000002</c:v>
                </c:pt>
                <c:pt idx="27">
                  <c:v>2.2000000000000002</c:v>
                </c:pt>
                <c:pt idx="28">
                  <c:v>2.2000000000000002</c:v>
                </c:pt>
                <c:pt idx="29">
                  <c:v>2.2000000000000002</c:v>
                </c:pt>
                <c:pt idx="30">
                  <c:v>2.2000000000000002</c:v>
                </c:pt>
                <c:pt idx="31">
                  <c:v>2.2000000000000002</c:v>
                </c:pt>
                <c:pt idx="32">
                  <c:v>2.2000000000000002</c:v>
                </c:pt>
                <c:pt idx="33">
                  <c:v>2.2000000000000002</c:v>
                </c:pt>
                <c:pt idx="34">
                  <c:v>2.2000000000000002</c:v>
                </c:pt>
                <c:pt idx="35">
                  <c:v>2.2000000000000002</c:v>
                </c:pt>
                <c:pt idx="36">
                  <c:v>2.2000000000000002</c:v>
                </c:pt>
                <c:pt idx="37">
                  <c:v>2.2000000000000002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2.2000000000000002</c:v>
                </c:pt>
                <c:pt idx="42">
                  <c:v>2.4</c:v>
                </c:pt>
                <c:pt idx="43">
                  <c:v>2.4</c:v>
                </c:pt>
                <c:pt idx="44">
                  <c:v>2.4</c:v>
                </c:pt>
                <c:pt idx="45">
                  <c:v>2.4</c:v>
                </c:pt>
                <c:pt idx="46">
                  <c:v>2.4</c:v>
                </c:pt>
                <c:pt idx="47">
                  <c:v>2.4</c:v>
                </c:pt>
                <c:pt idx="48">
                  <c:v>2.4</c:v>
                </c:pt>
                <c:pt idx="49">
                  <c:v>2.4</c:v>
                </c:pt>
                <c:pt idx="50">
                  <c:v>2.4</c:v>
                </c:pt>
                <c:pt idx="51">
                  <c:v>2.4</c:v>
                </c:pt>
                <c:pt idx="52">
                  <c:v>2.4</c:v>
                </c:pt>
                <c:pt idx="53">
                  <c:v>2.4</c:v>
                </c:pt>
                <c:pt idx="54">
                  <c:v>2.4</c:v>
                </c:pt>
                <c:pt idx="55">
                  <c:v>2.4</c:v>
                </c:pt>
                <c:pt idx="56">
                  <c:v>2.4</c:v>
                </c:pt>
                <c:pt idx="57">
                  <c:v>2.4</c:v>
                </c:pt>
                <c:pt idx="58">
                  <c:v>2.4</c:v>
                </c:pt>
                <c:pt idx="59">
                  <c:v>2.4</c:v>
                </c:pt>
                <c:pt idx="60">
                  <c:v>2.4</c:v>
                </c:pt>
                <c:pt idx="61">
                  <c:v>2.4</c:v>
                </c:pt>
                <c:pt idx="62">
                  <c:v>2.4</c:v>
                </c:pt>
                <c:pt idx="63">
                  <c:v>2.4</c:v>
                </c:pt>
                <c:pt idx="64">
                  <c:v>2.2999999999999998</c:v>
                </c:pt>
                <c:pt idx="65">
                  <c:v>2.2999999999999998</c:v>
                </c:pt>
                <c:pt idx="66">
                  <c:v>2.2999999999999998</c:v>
                </c:pt>
                <c:pt idx="67">
                  <c:v>2.2999999999999998</c:v>
                </c:pt>
                <c:pt idx="68">
                  <c:v>2.2999999999999998</c:v>
                </c:pt>
                <c:pt idx="69">
                  <c:v>2.2999999999999998</c:v>
                </c:pt>
                <c:pt idx="70">
                  <c:v>2.2999999999999998</c:v>
                </c:pt>
                <c:pt idx="71">
                  <c:v>2.2999999999999998</c:v>
                </c:pt>
                <c:pt idx="72">
                  <c:v>2.2999999999999998</c:v>
                </c:pt>
                <c:pt idx="73">
                  <c:v>2.2999999999999998</c:v>
                </c:pt>
                <c:pt idx="74">
                  <c:v>2.2999999999999998</c:v>
                </c:pt>
                <c:pt idx="75">
                  <c:v>2.2999999999999998</c:v>
                </c:pt>
                <c:pt idx="76">
                  <c:v>2.2999999999999998</c:v>
                </c:pt>
                <c:pt idx="77">
                  <c:v>2.2999999999999998</c:v>
                </c:pt>
                <c:pt idx="78">
                  <c:v>2.2999999999999998</c:v>
                </c:pt>
                <c:pt idx="79">
                  <c:v>2.2999999999999998</c:v>
                </c:pt>
                <c:pt idx="80">
                  <c:v>2.2999999999999998</c:v>
                </c:pt>
                <c:pt idx="81">
                  <c:v>2.2999999999999998</c:v>
                </c:pt>
                <c:pt idx="82">
                  <c:v>2.2999999999999998</c:v>
                </c:pt>
                <c:pt idx="83">
                  <c:v>2.2999999999999998</c:v>
                </c:pt>
                <c:pt idx="84">
                  <c:v>2.2999999999999998</c:v>
                </c:pt>
                <c:pt idx="85">
                  <c:v>2.2999999999999998</c:v>
                </c:pt>
                <c:pt idx="86">
                  <c:v>2.2999999999999998</c:v>
                </c:pt>
                <c:pt idx="87">
                  <c:v>2.2999999999999998</c:v>
                </c:pt>
                <c:pt idx="88">
                  <c:v>2.2999999999999998</c:v>
                </c:pt>
                <c:pt idx="89">
                  <c:v>2.2999999999999998</c:v>
                </c:pt>
                <c:pt idx="90">
                  <c:v>2.2999999999999998</c:v>
                </c:pt>
                <c:pt idx="91">
                  <c:v>2.2999999999999998</c:v>
                </c:pt>
                <c:pt idx="92">
                  <c:v>2.2999999999999998</c:v>
                </c:pt>
                <c:pt idx="93">
                  <c:v>2.2999999999999998</c:v>
                </c:pt>
                <c:pt idx="94">
                  <c:v>2.2999999999999998</c:v>
                </c:pt>
                <c:pt idx="95">
                  <c:v>2.2999999999999998</c:v>
                </c:pt>
                <c:pt idx="96">
                  <c:v>2.2999999999999998</c:v>
                </c:pt>
                <c:pt idx="97">
                  <c:v>2.2999999999999998</c:v>
                </c:pt>
                <c:pt idx="98">
                  <c:v>2.2999999999999998</c:v>
                </c:pt>
                <c:pt idx="99">
                  <c:v>2.2999999999999998</c:v>
                </c:pt>
                <c:pt idx="100">
                  <c:v>2.2999999999999998</c:v>
                </c:pt>
                <c:pt idx="101">
                  <c:v>2.2999999999999998</c:v>
                </c:pt>
                <c:pt idx="102">
                  <c:v>2.2999999999999998</c:v>
                </c:pt>
                <c:pt idx="103">
                  <c:v>2.4</c:v>
                </c:pt>
                <c:pt idx="104">
                  <c:v>2.4</c:v>
                </c:pt>
                <c:pt idx="105">
                  <c:v>2.4</c:v>
                </c:pt>
                <c:pt idx="106">
                  <c:v>2.4</c:v>
                </c:pt>
                <c:pt idx="107">
                  <c:v>2.4</c:v>
                </c:pt>
                <c:pt idx="108">
                  <c:v>2.4</c:v>
                </c:pt>
                <c:pt idx="109">
                  <c:v>2.4</c:v>
                </c:pt>
                <c:pt idx="110">
                  <c:v>2.4</c:v>
                </c:pt>
                <c:pt idx="111">
                  <c:v>2.4</c:v>
                </c:pt>
                <c:pt idx="112">
                  <c:v>2.4</c:v>
                </c:pt>
                <c:pt idx="113">
                  <c:v>2.4</c:v>
                </c:pt>
                <c:pt idx="114">
                  <c:v>2.4</c:v>
                </c:pt>
                <c:pt idx="115">
                  <c:v>2.4</c:v>
                </c:pt>
                <c:pt idx="116">
                  <c:v>2.4</c:v>
                </c:pt>
                <c:pt idx="117">
                  <c:v>2.4</c:v>
                </c:pt>
                <c:pt idx="118">
                  <c:v>2.4</c:v>
                </c:pt>
                <c:pt idx="119">
                  <c:v>2.4</c:v>
                </c:pt>
                <c:pt idx="120">
                  <c:v>2.4</c:v>
                </c:pt>
                <c:pt idx="121">
                  <c:v>2.4</c:v>
                </c:pt>
                <c:pt idx="122">
                  <c:v>2.4</c:v>
                </c:pt>
                <c:pt idx="123">
                  <c:v>2.4</c:v>
                </c:pt>
                <c:pt idx="124">
                  <c:v>2.4</c:v>
                </c:pt>
                <c:pt idx="125">
                  <c:v>2.2000000000000002</c:v>
                </c:pt>
                <c:pt idx="126">
                  <c:v>2.2000000000000002</c:v>
                </c:pt>
                <c:pt idx="127">
                  <c:v>2.2000000000000002</c:v>
                </c:pt>
                <c:pt idx="128">
                  <c:v>2.2000000000000002</c:v>
                </c:pt>
                <c:pt idx="129">
                  <c:v>2.2000000000000002</c:v>
                </c:pt>
                <c:pt idx="130">
                  <c:v>2.2000000000000002</c:v>
                </c:pt>
                <c:pt idx="131">
                  <c:v>2.2000000000000002</c:v>
                </c:pt>
                <c:pt idx="132">
                  <c:v>2.2000000000000002</c:v>
                </c:pt>
                <c:pt idx="133">
                  <c:v>2.2000000000000002</c:v>
                </c:pt>
                <c:pt idx="134">
                  <c:v>2.2000000000000002</c:v>
                </c:pt>
                <c:pt idx="135">
                  <c:v>2.2000000000000002</c:v>
                </c:pt>
                <c:pt idx="136">
                  <c:v>2.2000000000000002</c:v>
                </c:pt>
                <c:pt idx="137">
                  <c:v>2.2000000000000002</c:v>
                </c:pt>
                <c:pt idx="138">
                  <c:v>2.2000000000000002</c:v>
                </c:pt>
                <c:pt idx="139">
                  <c:v>2.2000000000000002</c:v>
                </c:pt>
                <c:pt idx="140">
                  <c:v>2.2000000000000002</c:v>
                </c:pt>
                <c:pt idx="141">
                  <c:v>2.2000000000000002</c:v>
                </c:pt>
                <c:pt idx="142">
                  <c:v>2.2000000000000002</c:v>
                </c:pt>
                <c:pt idx="143">
                  <c:v>2.2000000000000002</c:v>
                </c:pt>
                <c:pt idx="144">
                  <c:v>2.2000000000000002</c:v>
                </c:pt>
                <c:pt idx="145">
                  <c:v>2.2000000000000002</c:v>
                </c:pt>
                <c:pt idx="146">
                  <c:v>2.2000000000000002</c:v>
                </c:pt>
                <c:pt idx="147">
                  <c:v>2.1</c:v>
                </c:pt>
                <c:pt idx="148">
                  <c:v>2.1</c:v>
                </c:pt>
                <c:pt idx="149">
                  <c:v>2.1</c:v>
                </c:pt>
                <c:pt idx="150">
                  <c:v>2.1</c:v>
                </c:pt>
                <c:pt idx="151">
                  <c:v>2.1</c:v>
                </c:pt>
                <c:pt idx="152">
                  <c:v>2.1</c:v>
                </c:pt>
                <c:pt idx="153">
                  <c:v>2.1</c:v>
                </c:pt>
                <c:pt idx="154">
                  <c:v>2.1</c:v>
                </c:pt>
                <c:pt idx="155">
                  <c:v>2.1</c:v>
                </c:pt>
                <c:pt idx="156">
                  <c:v>2.1</c:v>
                </c:pt>
                <c:pt idx="157">
                  <c:v>2.1</c:v>
                </c:pt>
                <c:pt idx="158">
                  <c:v>2.1</c:v>
                </c:pt>
                <c:pt idx="159">
                  <c:v>2.1</c:v>
                </c:pt>
                <c:pt idx="160">
                  <c:v>2.1</c:v>
                </c:pt>
                <c:pt idx="161">
                  <c:v>2.1</c:v>
                </c:pt>
                <c:pt idx="162">
                  <c:v>2.1</c:v>
                </c:pt>
                <c:pt idx="163">
                  <c:v>2.1</c:v>
                </c:pt>
                <c:pt idx="164">
                  <c:v>2.1</c:v>
                </c:pt>
                <c:pt idx="165">
                  <c:v>2.1</c:v>
                </c:pt>
                <c:pt idx="166">
                  <c:v>2.1</c:v>
                </c:pt>
                <c:pt idx="167">
                  <c:v>2.1</c:v>
                </c:pt>
                <c:pt idx="168">
                  <c:v>2.1</c:v>
                </c:pt>
                <c:pt idx="169">
                  <c:v>2.1</c:v>
                </c:pt>
                <c:pt idx="170">
                  <c:v>2.1</c:v>
                </c:pt>
                <c:pt idx="171">
                  <c:v>2.1</c:v>
                </c:pt>
                <c:pt idx="172">
                  <c:v>2.1</c:v>
                </c:pt>
                <c:pt idx="173">
                  <c:v>2.1</c:v>
                </c:pt>
                <c:pt idx="174">
                  <c:v>2.1</c:v>
                </c:pt>
                <c:pt idx="175">
                  <c:v>2.1</c:v>
                </c:pt>
                <c:pt idx="176">
                  <c:v>2.1</c:v>
                </c:pt>
                <c:pt idx="177">
                  <c:v>2.1</c:v>
                </c:pt>
                <c:pt idx="178">
                  <c:v>2.1</c:v>
                </c:pt>
                <c:pt idx="179">
                  <c:v>2.1</c:v>
                </c:pt>
                <c:pt idx="180">
                  <c:v>2.1</c:v>
                </c:pt>
                <c:pt idx="181">
                  <c:v>2.1</c:v>
                </c:pt>
                <c:pt idx="182">
                  <c:v>2.1</c:v>
                </c:pt>
                <c:pt idx="183">
                  <c:v>2.1</c:v>
                </c:pt>
                <c:pt idx="184">
                  <c:v>2.1</c:v>
                </c:pt>
                <c:pt idx="185">
                  <c:v>2.1</c:v>
                </c:pt>
                <c:pt idx="186">
                  <c:v>2.1</c:v>
                </c:pt>
                <c:pt idx="187">
                  <c:v>2.1</c:v>
                </c:pt>
                <c:pt idx="188">
                  <c:v>2.1</c:v>
                </c:pt>
                <c:pt idx="189">
                  <c:v>2.1</c:v>
                </c:pt>
                <c:pt idx="190">
                  <c:v>2.1</c:v>
                </c:pt>
                <c:pt idx="191">
                  <c:v>2.1</c:v>
                </c:pt>
                <c:pt idx="192">
                  <c:v>2.1</c:v>
                </c:pt>
                <c:pt idx="193">
                  <c:v>2.1</c:v>
                </c:pt>
                <c:pt idx="194">
                  <c:v>2.1</c:v>
                </c:pt>
                <c:pt idx="195">
                  <c:v>2.1</c:v>
                </c:pt>
                <c:pt idx="196">
                  <c:v>2.1</c:v>
                </c:pt>
                <c:pt idx="197">
                  <c:v>2.1</c:v>
                </c:pt>
                <c:pt idx="198">
                  <c:v>2.1</c:v>
                </c:pt>
                <c:pt idx="199">
                  <c:v>2.1</c:v>
                </c:pt>
                <c:pt idx="200">
                  <c:v>2.1</c:v>
                </c:pt>
                <c:pt idx="201">
                  <c:v>2.1</c:v>
                </c:pt>
                <c:pt idx="202">
                  <c:v>2.1</c:v>
                </c:pt>
                <c:pt idx="203">
                  <c:v>2.1</c:v>
                </c:pt>
                <c:pt idx="204">
                  <c:v>2.1</c:v>
                </c:pt>
                <c:pt idx="205">
                  <c:v>2.1</c:v>
                </c:pt>
                <c:pt idx="206">
                  <c:v>2.1</c:v>
                </c:pt>
                <c:pt idx="207">
                  <c:v>2.1</c:v>
                </c:pt>
                <c:pt idx="208">
                  <c:v>2.1</c:v>
                </c:pt>
                <c:pt idx="209">
                  <c:v>2.1</c:v>
                </c:pt>
                <c:pt idx="210">
                  <c:v>1.9</c:v>
                </c:pt>
                <c:pt idx="211">
                  <c:v>1.9</c:v>
                </c:pt>
                <c:pt idx="212">
                  <c:v>1.9</c:v>
                </c:pt>
                <c:pt idx="213">
                  <c:v>1.9</c:v>
                </c:pt>
                <c:pt idx="214">
                  <c:v>1.9</c:v>
                </c:pt>
                <c:pt idx="215">
                  <c:v>1.9</c:v>
                </c:pt>
                <c:pt idx="216">
                  <c:v>1.9</c:v>
                </c:pt>
                <c:pt idx="217">
                  <c:v>1.9</c:v>
                </c:pt>
                <c:pt idx="218">
                  <c:v>1.9</c:v>
                </c:pt>
                <c:pt idx="219">
                  <c:v>1.9</c:v>
                </c:pt>
                <c:pt idx="220">
                  <c:v>1.9</c:v>
                </c:pt>
                <c:pt idx="221">
                  <c:v>1.9</c:v>
                </c:pt>
                <c:pt idx="222">
                  <c:v>1.9</c:v>
                </c:pt>
                <c:pt idx="223">
                  <c:v>1.9</c:v>
                </c:pt>
                <c:pt idx="224">
                  <c:v>1.9</c:v>
                </c:pt>
                <c:pt idx="225">
                  <c:v>1.9</c:v>
                </c:pt>
                <c:pt idx="226">
                  <c:v>1.9</c:v>
                </c:pt>
                <c:pt idx="227">
                  <c:v>1.9</c:v>
                </c:pt>
                <c:pt idx="228">
                  <c:v>1.9</c:v>
                </c:pt>
                <c:pt idx="229">
                  <c:v>1.9</c:v>
                </c:pt>
                <c:pt idx="230">
                  <c:v>1.8</c:v>
                </c:pt>
                <c:pt idx="231">
                  <c:v>1.8</c:v>
                </c:pt>
                <c:pt idx="232">
                  <c:v>1.8</c:v>
                </c:pt>
                <c:pt idx="233">
                  <c:v>1.8</c:v>
                </c:pt>
                <c:pt idx="234">
                  <c:v>1.8</c:v>
                </c:pt>
                <c:pt idx="235">
                  <c:v>1.8</c:v>
                </c:pt>
                <c:pt idx="236">
                  <c:v>1.8</c:v>
                </c:pt>
                <c:pt idx="237">
                  <c:v>1.8</c:v>
                </c:pt>
                <c:pt idx="238">
                  <c:v>1.8</c:v>
                </c:pt>
                <c:pt idx="239">
                  <c:v>1.8</c:v>
                </c:pt>
                <c:pt idx="240">
                  <c:v>1.8</c:v>
                </c:pt>
                <c:pt idx="241">
                  <c:v>1.8</c:v>
                </c:pt>
                <c:pt idx="242">
                  <c:v>1.8</c:v>
                </c:pt>
                <c:pt idx="243">
                  <c:v>1.8</c:v>
                </c:pt>
                <c:pt idx="244">
                  <c:v>1.8</c:v>
                </c:pt>
                <c:pt idx="245">
                  <c:v>1.8</c:v>
                </c:pt>
                <c:pt idx="246">
                  <c:v>1.8</c:v>
                </c:pt>
                <c:pt idx="247">
                  <c:v>1.8</c:v>
                </c:pt>
                <c:pt idx="248">
                  <c:v>1.8</c:v>
                </c:pt>
                <c:pt idx="249">
                  <c:v>1.8</c:v>
                </c:pt>
                <c:pt idx="250">
                  <c:v>1.8</c:v>
                </c:pt>
                <c:pt idx="251">
                  <c:v>1.8</c:v>
                </c:pt>
                <c:pt idx="252">
                  <c:v>1.8</c:v>
                </c:pt>
                <c:pt idx="253">
                  <c:v>1.8</c:v>
                </c:pt>
                <c:pt idx="254">
                  <c:v>1.8</c:v>
                </c:pt>
                <c:pt idx="255">
                  <c:v>1.8</c:v>
                </c:pt>
                <c:pt idx="256">
                  <c:v>1.8</c:v>
                </c:pt>
                <c:pt idx="257">
                  <c:v>1.8</c:v>
                </c:pt>
                <c:pt idx="258">
                  <c:v>1.8</c:v>
                </c:pt>
                <c:pt idx="259">
                  <c:v>1.8</c:v>
                </c:pt>
                <c:pt idx="260">
                  <c:v>1.8</c:v>
                </c:pt>
                <c:pt idx="261">
                  <c:v>1.8</c:v>
                </c:pt>
                <c:pt idx="262">
                  <c:v>1.8</c:v>
                </c:pt>
                <c:pt idx="263">
                  <c:v>1.8</c:v>
                </c:pt>
                <c:pt idx="264">
                  <c:v>1.8</c:v>
                </c:pt>
                <c:pt idx="265">
                  <c:v>1.8</c:v>
                </c:pt>
                <c:pt idx="266">
                  <c:v>1.8</c:v>
                </c:pt>
                <c:pt idx="267">
                  <c:v>1.8</c:v>
                </c:pt>
                <c:pt idx="268">
                  <c:v>1.8</c:v>
                </c:pt>
                <c:pt idx="269">
                  <c:v>1.8</c:v>
                </c:pt>
                <c:pt idx="270">
                  <c:v>1.8</c:v>
                </c:pt>
                <c:pt idx="271">
                  <c:v>1.8</c:v>
                </c:pt>
                <c:pt idx="272">
                  <c:v>1.8</c:v>
                </c:pt>
                <c:pt idx="273">
                  <c:v>1.8</c:v>
                </c:pt>
                <c:pt idx="274">
                  <c:v>1.8</c:v>
                </c:pt>
                <c:pt idx="275">
                  <c:v>1.8</c:v>
                </c:pt>
                <c:pt idx="276">
                  <c:v>1.8</c:v>
                </c:pt>
                <c:pt idx="277">
                  <c:v>1.8</c:v>
                </c:pt>
                <c:pt idx="278">
                  <c:v>1.8</c:v>
                </c:pt>
                <c:pt idx="279">
                  <c:v>1.8</c:v>
                </c:pt>
                <c:pt idx="280">
                  <c:v>1.8</c:v>
                </c:pt>
                <c:pt idx="281">
                  <c:v>1.8</c:v>
                </c:pt>
                <c:pt idx="282">
                  <c:v>1.8</c:v>
                </c:pt>
                <c:pt idx="283">
                  <c:v>1.8</c:v>
                </c:pt>
                <c:pt idx="284">
                  <c:v>1.8</c:v>
                </c:pt>
                <c:pt idx="285">
                  <c:v>1.8</c:v>
                </c:pt>
                <c:pt idx="286">
                  <c:v>1.8</c:v>
                </c:pt>
                <c:pt idx="287">
                  <c:v>1.8</c:v>
                </c:pt>
                <c:pt idx="288">
                  <c:v>1.8</c:v>
                </c:pt>
                <c:pt idx="289">
                  <c:v>1.8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2.2000000000000002</c:v>
                </c:pt>
                <c:pt idx="314">
                  <c:v>2.2000000000000002</c:v>
                </c:pt>
                <c:pt idx="315">
                  <c:v>2.2000000000000002</c:v>
                </c:pt>
                <c:pt idx="316">
                  <c:v>2.2000000000000002</c:v>
                </c:pt>
                <c:pt idx="317">
                  <c:v>2.2000000000000002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2.2000000000000002</c:v>
                </c:pt>
                <c:pt idx="322">
                  <c:v>2.2000000000000002</c:v>
                </c:pt>
                <c:pt idx="323">
                  <c:v>2.2000000000000002</c:v>
                </c:pt>
                <c:pt idx="324">
                  <c:v>2.2000000000000002</c:v>
                </c:pt>
                <c:pt idx="325">
                  <c:v>2.2000000000000002</c:v>
                </c:pt>
                <c:pt idx="326">
                  <c:v>2.2000000000000002</c:v>
                </c:pt>
                <c:pt idx="327">
                  <c:v>2.2000000000000002</c:v>
                </c:pt>
                <c:pt idx="328">
                  <c:v>2.2000000000000002</c:v>
                </c:pt>
                <c:pt idx="329">
                  <c:v>2.2000000000000002</c:v>
                </c:pt>
                <c:pt idx="330">
                  <c:v>2.2000000000000002</c:v>
                </c:pt>
                <c:pt idx="331">
                  <c:v>2.2000000000000002</c:v>
                </c:pt>
                <c:pt idx="332">
                  <c:v>2.2000000000000002</c:v>
                </c:pt>
                <c:pt idx="333">
                  <c:v>2.2000000000000002</c:v>
                </c:pt>
                <c:pt idx="334">
                  <c:v>2.2000000000000002</c:v>
                </c:pt>
                <c:pt idx="335">
                  <c:v>2.2000000000000002</c:v>
                </c:pt>
                <c:pt idx="336">
                  <c:v>2.2000000000000002</c:v>
                </c:pt>
                <c:pt idx="337">
                  <c:v>2.2000000000000002</c:v>
                </c:pt>
                <c:pt idx="338">
                  <c:v>2.2000000000000002</c:v>
                </c:pt>
                <c:pt idx="339">
                  <c:v>2.2000000000000002</c:v>
                </c:pt>
                <c:pt idx="340">
                  <c:v>2.2000000000000002</c:v>
                </c:pt>
                <c:pt idx="341">
                  <c:v>2.2000000000000002</c:v>
                </c:pt>
                <c:pt idx="342">
                  <c:v>2.2000000000000002</c:v>
                </c:pt>
                <c:pt idx="343">
                  <c:v>2.2000000000000002</c:v>
                </c:pt>
                <c:pt idx="344">
                  <c:v>2.2000000000000002</c:v>
                </c:pt>
                <c:pt idx="345">
                  <c:v>2.2000000000000002</c:v>
                </c:pt>
                <c:pt idx="346">
                  <c:v>2.2000000000000002</c:v>
                </c:pt>
                <c:pt idx="347">
                  <c:v>2.2000000000000002</c:v>
                </c:pt>
                <c:pt idx="348">
                  <c:v>2.2000000000000002</c:v>
                </c:pt>
                <c:pt idx="349">
                  <c:v>2.2000000000000002</c:v>
                </c:pt>
                <c:pt idx="350">
                  <c:v>2.2000000000000002</c:v>
                </c:pt>
                <c:pt idx="351">
                  <c:v>2.2000000000000002</c:v>
                </c:pt>
                <c:pt idx="352">
                  <c:v>2.2000000000000002</c:v>
                </c:pt>
                <c:pt idx="353">
                  <c:v>2.2000000000000002</c:v>
                </c:pt>
                <c:pt idx="354">
                  <c:v>2.1</c:v>
                </c:pt>
                <c:pt idx="355">
                  <c:v>2.1</c:v>
                </c:pt>
                <c:pt idx="356">
                  <c:v>2.1</c:v>
                </c:pt>
                <c:pt idx="357">
                  <c:v>2.1</c:v>
                </c:pt>
                <c:pt idx="358">
                  <c:v>2.1</c:v>
                </c:pt>
                <c:pt idx="359">
                  <c:v>2.1</c:v>
                </c:pt>
                <c:pt idx="360">
                  <c:v>2.1</c:v>
                </c:pt>
                <c:pt idx="361">
                  <c:v>2.1</c:v>
                </c:pt>
                <c:pt idx="362">
                  <c:v>2.1</c:v>
                </c:pt>
                <c:pt idx="363">
                  <c:v>2.1</c:v>
                </c:pt>
                <c:pt idx="364">
                  <c:v>2.1</c:v>
                </c:pt>
                <c:pt idx="365">
                  <c:v>2.1</c:v>
                </c:pt>
                <c:pt idx="366">
                  <c:v>2.1</c:v>
                </c:pt>
                <c:pt idx="367">
                  <c:v>2.1</c:v>
                </c:pt>
                <c:pt idx="368">
                  <c:v>2.1</c:v>
                </c:pt>
                <c:pt idx="369">
                  <c:v>2.1</c:v>
                </c:pt>
                <c:pt idx="370">
                  <c:v>2.1</c:v>
                </c:pt>
                <c:pt idx="371">
                  <c:v>2.1</c:v>
                </c:pt>
                <c:pt idx="372">
                  <c:v>2.1</c:v>
                </c:pt>
                <c:pt idx="373">
                  <c:v>2.1</c:v>
                </c:pt>
                <c:pt idx="374">
                  <c:v>2.1</c:v>
                </c:pt>
                <c:pt idx="375">
                  <c:v>2.1</c:v>
                </c:pt>
                <c:pt idx="376">
                  <c:v>2.1</c:v>
                </c:pt>
                <c:pt idx="377">
                  <c:v>2.1</c:v>
                </c:pt>
                <c:pt idx="378">
                  <c:v>2.1</c:v>
                </c:pt>
                <c:pt idx="379">
                  <c:v>2.1</c:v>
                </c:pt>
                <c:pt idx="380">
                  <c:v>2.1</c:v>
                </c:pt>
                <c:pt idx="381">
                  <c:v>2.1</c:v>
                </c:pt>
                <c:pt idx="382">
                  <c:v>2.1</c:v>
                </c:pt>
                <c:pt idx="383">
                  <c:v>2.1</c:v>
                </c:pt>
                <c:pt idx="384">
                  <c:v>2.1</c:v>
                </c:pt>
                <c:pt idx="385">
                  <c:v>2.1</c:v>
                </c:pt>
                <c:pt idx="386">
                  <c:v>2.1</c:v>
                </c:pt>
                <c:pt idx="387">
                  <c:v>2.1</c:v>
                </c:pt>
                <c:pt idx="388">
                  <c:v>2.1</c:v>
                </c:pt>
                <c:pt idx="389">
                  <c:v>2.1</c:v>
                </c:pt>
                <c:pt idx="390">
                  <c:v>2.1</c:v>
                </c:pt>
                <c:pt idx="391">
                  <c:v>2.1</c:v>
                </c:pt>
                <c:pt idx="392">
                  <c:v>2.1</c:v>
                </c:pt>
                <c:pt idx="393">
                  <c:v>2.1</c:v>
                </c:pt>
                <c:pt idx="394">
                  <c:v>2.1</c:v>
                </c:pt>
                <c:pt idx="395">
                  <c:v>2.1</c:v>
                </c:pt>
                <c:pt idx="396">
                  <c:v>1.7</c:v>
                </c:pt>
                <c:pt idx="397">
                  <c:v>1.7</c:v>
                </c:pt>
                <c:pt idx="398">
                  <c:v>1.7</c:v>
                </c:pt>
                <c:pt idx="399">
                  <c:v>1.7</c:v>
                </c:pt>
                <c:pt idx="400">
                  <c:v>1.7</c:v>
                </c:pt>
                <c:pt idx="401">
                  <c:v>1.7</c:v>
                </c:pt>
                <c:pt idx="402">
                  <c:v>1.7</c:v>
                </c:pt>
                <c:pt idx="403">
                  <c:v>1.7</c:v>
                </c:pt>
                <c:pt idx="404">
                  <c:v>1.7</c:v>
                </c:pt>
                <c:pt idx="405">
                  <c:v>1.7</c:v>
                </c:pt>
                <c:pt idx="406">
                  <c:v>1.7</c:v>
                </c:pt>
                <c:pt idx="407">
                  <c:v>1.7</c:v>
                </c:pt>
                <c:pt idx="408">
                  <c:v>1.7</c:v>
                </c:pt>
                <c:pt idx="409">
                  <c:v>1.7</c:v>
                </c:pt>
                <c:pt idx="410">
                  <c:v>1.7</c:v>
                </c:pt>
                <c:pt idx="411">
                  <c:v>1.7</c:v>
                </c:pt>
                <c:pt idx="412">
                  <c:v>1.7</c:v>
                </c:pt>
                <c:pt idx="413">
                  <c:v>1.7</c:v>
                </c:pt>
                <c:pt idx="414">
                  <c:v>1.7</c:v>
                </c:pt>
                <c:pt idx="415">
                  <c:v>1.7</c:v>
                </c:pt>
                <c:pt idx="416">
                  <c:v>1.7</c:v>
                </c:pt>
                <c:pt idx="417">
                  <c:v>1.7</c:v>
                </c:pt>
                <c:pt idx="418">
                  <c:v>1.7</c:v>
                </c:pt>
                <c:pt idx="419">
                  <c:v>1.7</c:v>
                </c:pt>
                <c:pt idx="420">
                  <c:v>1.7</c:v>
                </c:pt>
                <c:pt idx="421">
                  <c:v>1.7</c:v>
                </c:pt>
                <c:pt idx="422">
                  <c:v>1.7</c:v>
                </c:pt>
                <c:pt idx="423">
                  <c:v>1.7</c:v>
                </c:pt>
                <c:pt idx="424">
                  <c:v>1.7</c:v>
                </c:pt>
                <c:pt idx="425">
                  <c:v>1.7</c:v>
                </c:pt>
                <c:pt idx="426">
                  <c:v>1.7</c:v>
                </c:pt>
                <c:pt idx="427">
                  <c:v>1.7</c:v>
                </c:pt>
                <c:pt idx="428">
                  <c:v>1.7</c:v>
                </c:pt>
                <c:pt idx="429">
                  <c:v>1.7</c:v>
                </c:pt>
                <c:pt idx="430">
                  <c:v>1.7</c:v>
                </c:pt>
                <c:pt idx="431">
                  <c:v>1.7</c:v>
                </c:pt>
                <c:pt idx="432">
                  <c:v>1.7</c:v>
                </c:pt>
                <c:pt idx="433">
                  <c:v>1.7</c:v>
                </c:pt>
                <c:pt idx="434">
                  <c:v>1.7</c:v>
                </c:pt>
                <c:pt idx="435">
                  <c:v>1.7</c:v>
                </c:pt>
                <c:pt idx="436">
                  <c:v>1.7</c:v>
                </c:pt>
                <c:pt idx="437">
                  <c:v>1.7</c:v>
                </c:pt>
                <c:pt idx="438">
                  <c:v>1.7</c:v>
                </c:pt>
                <c:pt idx="439">
                  <c:v>1.5</c:v>
                </c:pt>
                <c:pt idx="440">
                  <c:v>1.5</c:v>
                </c:pt>
                <c:pt idx="441">
                  <c:v>1.5</c:v>
                </c:pt>
                <c:pt idx="442">
                  <c:v>1.5</c:v>
                </c:pt>
                <c:pt idx="443">
                  <c:v>1.5</c:v>
                </c:pt>
                <c:pt idx="444">
                  <c:v>1.5</c:v>
                </c:pt>
                <c:pt idx="445">
                  <c:v>1.5</c:v>
                </c:pt>
                <c:pt idx="446">
                  <c:v>1.5</c:v>
                </c:pt>
                <c:pt idx="447">
                  <c:v>1.5</c:v>
                </c:pt>
                <c:pt idx="448">
                  <c:v>1.5</c:v>
                </c:pt>
                <c:pt idx="449">
                  <c:v>1.5</c:v>
                </c:pt>
                <c:pt idx="450">
                  <c:v>1.5</c:v>
                </c:pt>
                <c:pt idx="451">
                  <c:v>1.5</c:v>
                </c:pt>
                <c:pt idx="452">
                  <c:v>1.5</c:v>
                </c:pt>
                <c:pt idx="453">
                  <c:v>1.5</c:v>
                </c:pt>
                <c:pt idx="454">
                  <c:v>1.5</c:v>
                </c:pt>
                <c:pt idx="455">
                  <c:v>1.5</c:v>
                </c:pt>
                <c:pt idx="456">
                  <c:v>1.5</c:v>
                </c:pt>
                <c:pt idx="457">
                  <c:v>1.5</c:v>
                </c:pt>
                <c:pt idx="458">
                  <c:v>1.5</c:v>
                </c:pt>
                <c:pt idx="459">
                  <c:v>1.5</c:v>
                </c:pt>
                <c:pt idx="460">
                  <c:v>1.5</c:v>
                </c:pt>
                <c:pt idx="461">
                  <c:v>1.5</c:v>
                </c:pt>
                <c:pt idx="462">
                  <c:v>1.5</c:v>
                </c:pt>
                <c:pt idx="463">
                  <c:v>1.5</c:v>
                </c:pt>
                <c:pt idx="464">
                  <c:v>1.5</c:v>
                </c:pt>
                <c:pt idx="465">
                  <c:v>1.5</c:v>
                </c:pt>
                <c:pt idx="466">
                  <c:v>1.5</c:v>
                </c:pt>
                <c:pt idx="467">
                  <c:v>1.5</c:v>
                </c:pt>
                <c:pt idx="468">
                  <c:v>1.5</c:v>
                </c:pt>
                <c:pt idx="469">
                  <c:v>1.5</c:v>
                </c:pt>
                <c:pt idx="470">
                  <c:v>1.5</c:v>
                </c:pt>
                <c:pt idx="471">
                  <c:v>1.5</c:v>
                </c:pt>
                <c:pt idx="472">
                  <c:v>1.5</c:v>
                </c:pt>
                <c:pt idx="473">
                  <c:v>1.5</c:v>
                </c:pt>
                <c:pt idx="474">
                  <c:v>1.5</c:v>
                </c:pt>
                <c:pt idx="475">
                  <c:v>1.5</c:v>
                </c:pt>
                <c:pt idx="476">
                  <c:v>1.5</c:v>
                </c:pt>
                <c:pt idx="477">
                  <c:v>1.5</c:v>
                </c:pt>
                <c:pt idx="478">
                  <c:v>1.5</c:v>
                </c:pt>
                <c:pt idx="479">
                  <c:v>1.5</c:v>
                </c:pt>
                <c:pt idx="480">
                  <c:v>1.4</c:v>
                </c:pt>
                <c:pt idx="481">
                  <c:v>1.4</c:v>
                </c:pt>
                <c:pt idx="482">
                  <c:v>1.4</c:v>
                </c:pt>
                <c:pt idx="483">
                  <c:v>1.4</c:v>
                </c:pt>
                <c:pt idx="484">
                  <c:v>1.4</c:v>
                </c:pt>
                <c:pt idx="485">
                  <c:v>1.4</c:v>
                </c:pt>
                <c:pt idx="486">
                  <c:v>1.4</c:v>
                </c:pt>
                <c:pt idx="487">
                  <c:v>1.4</c:v>
                </c:pt>
                <c:pt idx="488">
                  <c:v>1.4</c:v>
                </c:pt>
                <c:pt idx="489">
                  <c:v>1.4</c:v>
                </c:pt>
                <c:pt idx="490">
                  <c:v>1.4</c:v>
                </c:pt>
                <c:pt idx="491">
                  <c:v>1.4</c:v>
                </c:pt>
                <c:pt idx="492">
                  <c:v>1.4</c:v>
                </c:pt>
                <c:pt idx="493">
                  <c:v>1.4</c:v>
                </c:pt>
                <c:pt idx="494">
                  <c:v>1.4</c:v>
                </c:pt>
                <c:pt idx="495">
                  <c:v>1.4</c:v>
                </c:pt>
                <c:pt idx="496">
                  <c:v>1.4</c:v>
                </c:pt>
                <c:pt idx="497">
                  <c:v>1.4</c:v>
                </c:pt>
                <c:pt idx="498">
                  <c:v>1.4</c:v>
                </c:pt>
                <c:pt idx="499">
                  <c:v>1.4</c:v>
                </c:pt>
                <c:pt idx="500">
                  <c:v>1.4</c:v>
                </c:pt>
                <c:pt idx="501">
                  <c:v>1.4</c:v>
                </c:pt>
                <c:pt idx="502">
                  <c:v>1.4</c:v>
                </c:pt>
                <c:pt idx="503">
                  <c:v>1.4</c:v>
                </c:pt>
                <c:pt idx="504">
                  <c:v>1.4</c:v>
                </c:pt>
                <c:pt idx="505">
                  <c:v>1.4</c:v>
                </c:pt>
                <c:pt idx="506">
                  <c:v>1.4</c:v>
                </c:pt>
                <c:pt idx="507">
                  <c:v>1.4</c:v>
                </c:pt>
                <c:pt idx="508">
                  <c:v>1.4</c:v>
                </c:pt>
                <c:pt idx="509">
                  <c:v>1.4</c:v>
                </c:pt>
                <c:pt idx="510">
                  <c:v>1.4</c:v>
                </c:pt>
                <c:pt idx="511">
                  <c:v>1.4</c:v>
                </c:pt>
                <c:pt idx="512">
                  <c:v>1.4</c:v>
                </c:pt>
                <c:pt idx="513">
                  <c:v>1.4</c:v>
                </c:pt>
                <c:pt idx="514">
                  <c:v>1.4</c:v>
                </c:pt>
                <c:pt idx="515">
                  <c:v>1.4</c:v>
                </c:pt>
                <c:pt idx="516">
                  <c:v>1.4</c:v>
                </c:pt>
                <c:pt idx="517">
                  <c:v>1.4</c:v>
                </c:pt>
                <c:pt idx="518">
                  <c:v>1.4</c:v>
                </c:pt>
                <c:pt idx="519">
                  <c:v>1.4</c:v>
                </c:pt>
                <c:pt idx="520">
                  <c:v>1.4</c:v>
                </c:pt>
                <c:pt idx="521">
                  <c:v>1.4</c:v>
                </c:pt>
                <c:pt idx="522">
                  <c:v>1.3</c:v>
                </c:pt>
                <c:pt idx="523">
                  <c:v>1.3</c:v>
                </c:pt>
                <c:pt idx="524">
                  <c:v>1.3</c:v>
                </c:pt>
                <c:pt idx="525">
                  <c:v>1.3</c:v>
                </c:pt>
                <c:pt idx="526">
                  <c:v>1.3</c:v>
                </c:pt>
                <c:pt idx="527">
                  <c:v>1.3</c:v>
                </c:pt>
                <c:pt idx="528">
                  <c:v>1.3</c:v>
                </c:pt>
                <c:pt idx="529">
                  <c:v>1.3</c:v>
                </c:pt>
                <c:pt idx="530">
                  <c:v>1.3</c:v>
                </c:pt>
                <c:pt idx="531">
                  <c:v>1.3</c:v>
                </c:pt>
                <c:pt idx="532">
                  <c:v>1.3</c:v>
                </c:pt>
                <c:pt idx="533">
                  <c:v>1.3</c:v>
                </c:pt>
                <c:pt idx="534">
                  <c:v>1.3</c:v>
                </c:pt>
                <c:pt idx="535">
                  <c:v>1.3</c:v>
                </c:pt>
                <c:pt idx="536">
                  <c:v>1.3</c:v>
                </c:pt>
                <c:pt idx="537">
                  <c:v>1.3</c:v>
                </c:pt>
                <c:pt idx="538">
                  <c:v>1.3</c:v>
                </c:pt>
                <c:pt idx="539">
                  <c:v>1.3</c:v>
                </c:pt>
                <c:pt idx="540">
                  <c:v>1.3</c:v>
                </c:pt>
                <c:pt idx="541">
                  <c:v>1.3</c:v>
                </c:pt>
                <c:pt idx="542">
                  <c:v>1.3</c:v>
                </c:pt>
                <c:pt idx="543">
                  <c:v>1.3</c:v>
                </c:pt>
                <c:pt idx="544">
                  <c:v>1.3</c:v>
                </c:pt>
                <c:pt idx="545">
                  <c:v>1.3</c:v>
                </c:pt>
                <c:pt idx="546">
                  <c:v>1.3</c:v>
                </c:pt>
                <c:pt idx="547">
                  <c:v>1.3</c:v>
                </c:pt>
                <c:pt idx="548">
                  <c:v>1.3</c:v>
                </c:pt>
                <c:pt idx="549">
                  <c:v>1.3</c:v>
                </c:pt>
                <c:pt idx="550">
                  <c:v>1.3</c:v>
                </c:pt>
                <c:pt idx="551">
                  <c:v>1.3</c:v>
                </c:pt>
                <c:pt idx="552">
                  <c:v>1.3</c:v>
                </c:pt>
                <c:pt idx="553">
                  <c:v>1.3</c:v>
                </c:pt>
                <c:pt idx="554">
                  <c:v>1.3</c:v>
                </c:pt>
                <c:pt idx="555">
                  <c:v>1.3</c:v>
                </c:pt>
                <c:pt idx="556">
                  <c:v>1.3</c:v>
                </c:pt>
                <c:pt idx="557">
                  <c:v>1.3</c:v>
                </c:pt>
                <c:pt idx="558">
                  <c:v>1.3</c:v>
                </c:pt>
                <c:pt idx="559">
                  <c:v>1.3</c:v>
                </c:pt>
                <c:pt idx="560">
                  <c:v>1.3</c:v>
                </c:pt>
                <c:pt idx="561">
                  <c:v>1.3</c:v>
                </c:pt>
                <c:pt idx="562">
                  <c:v>1.3</c:v>
                </c:pt>
                <c:pt idx="563">
                  <c:v>1.3</c:v>
                </c:pt>
                <c:pt idx="564">
                  <c:v>1.3</c:v>
                </c:pt>
                <c:pt idx="565">
                  <c:v>1.2</c:v>
                </c:pt>
                <c:pt idx="566">
                  <c:v>1.2</c:v>
                </c:pt>
                <c:pt idx="567">
                  <c:v>1.2</c:v>
                </c:pt>
                <c:pt idx="568">
                  <c:v>1.2</c:v>
                </c:pt>
                <c:pt idx="569">
                  <c:v>1.2</c:v>
                </c:pt>
                <c:pt idx="570">
                  <c:v>1.2</c:v>
                </c:pt>
                <c:pt idx="571">
                  <c:v>1.2</c:v>
                </c:pt>
                <c:pt idx="572">
                  <c:v>1.2</c:v>
                </c:pt>
                <c:pt idx="573">
                  <c:v>1.2</c:v>
                </c:pt>
                <c:pt idx="574">
                  <c:v>1.2</c:v>
                </c:pt>
                <c:pt idx="575">
                  <c:v>1.2</c:v>
                </c:pt>
                <c:pt idx="576">
                  <c:v>1.2</c:v>
                </c:pt>
                <c:pt idx="577">
                  <c:v>1.2</c:v>
                </c:pt>
                <c:pt idx="578">
                  <c:v>1.2</c:v>
                </c:pt>
                <c:pt idx="579">
                  <c:v>1.2</c:v>
                </c:pt>
                <c:pt idx="580">
                  <c:v>1.2</c:v>
                </c:pt>
                <c:pt idx="581">
                  <c:v>1.2</c:v>
                </c:pt>
                <c:pt idx="582">
                  <c:v>1.2</c:v>
                </c:pt>
                <c:pt idx="583">
                  <c:v>1.2</c:v>
                </c:pt>
                <c:pt idx="584">
                  <c:v>1.2</c:v>
                </c:pt>
                <c:pt idx="585">
                  <c:v>1.2</c:v>
                </c:pt>
                <c:pt idx="586">
                  <c:v>1.2</c:v>
                </c:pt>
                <c:pt idx="587">
                  <c:v>1.2</c:v>
                </c:pt>
                <c:pt idx="588">
                  <c:v>1.2</c:v>
                </c:pt>
                <c:pt idx="589">
                  <c:v>1.2</c:v>
                </c:pt>
                <c:pt idx="590">
                  <c:v>1.2</c:v>
                </c:pt>
                <c:pt idx="591">
                  <c:v>1.2</c:v>
                </c:pt>
                <c:pt idx="592">
                  <c:v>1.2</c:v>
                </c:pt>
                <c:pt idx="593">
                  <c:v>1.2</c:v>
                </c:pt>
                <c:pt idx="594">
                  <c:v>1.2</c:v>
                </c:pt>
                <c:pt idx="595">
                  <c:v>1.2</c:v>
                </c:pt>
                <c:pt idx="596">
                  <c:v>1.2</c:v>
                </c:pt>
                <c:pt idx="597">
                  <c:v>1.2</c:v>
                </c:pt>
                <c:pt idx="598">
                  <c:v>1.2</c:v>
                </c:pt>
                <c:pt idx="599">
                  <c:v>1.2</c:v>
                </c:pt>
                <c:pt idx="600">
                  <c:v>1.2</c:v>
                </c:pt>
                <c:pt idx="601">
                  <c:v>1.2</c:v>
                </c:pt>
                <c:pt idx="602">
                  <c:v>1.2</c:v>
                </c:pt>
                <c:pt idx="603">
                  <c:v>1.2</c:v>
                </c:pt>
                <c:pt idx="604">
                  <c:v>1.2</c:v>
                </c:pt>
                <c:pt idx="605">
                  <c:v>1.2</c:v>
                </c:pt>
                <c:pt idx="606">
                  <c:v>1.3</c:v>
                </c:pt>
                <c:pt idx="607">
                  <c:v>1.3</c:v>
                </c:pt>
                <c:pt idx="608">
                  <c:v>1.3</c:v>
                </c:pt>
                <c:pt idx="609">
                  <c:v>1.3</c:v>
                </c:pt>
                <c:pt idx="610">
                  <c:v>1.3</c:v>
                </c:pt>
                <c:pt idx="611">
                  <c:v>1.3</c:v>
                </c:pt>
                <c:pt idx="612">
                  <c:v>1.3</c:v>
                </c:pt>
                <c:pt idx="613">
                  <c:v>1.3</c:v>
                </c:pt>
                <c:pt idx="614">
                  <c:v>1.3</c:v>
                </c:pt>
                <c:pt idx="615">
                  <c:v>1.3</c:v>
                </c:pt>
                <c:pt idx="616">
                  <c:v>1.3</c:v>
                </c:pt>
                <c:pt idx="617">
                  <c:v>1.3</c:v>
                </c:pt>
                <c:pt idx="618">
                  <c:v>1.3</c:v>
                </c:pt>
                <c:pt idx="619">
                  <c:v>1.3</c:v>
                </c:pt>
                <c:pt idx="620">
                  <c:v>1.3</c:v>
                </c:pt>
                <c:pt idx="621">
                  <c:v>1.3</c:v>
                </c:pt>
                <c:pt idx="622">
                  <c:v>1.3</c:v>
                </c:pt>
                <c:pt idx="623">
                  <c:v>1.3</c:v>
                </c:pt>
                <c:pt idx="624">
                  <c:v>1.3</c:v>
                </c:pt>
                <c:pt idx="625">
                  <c:v>1.3</c:v>
                </c:pt>
                <c:pt idx="626">
                  <c:v>1.3</c:v>
                </c:pt>
                <c:pt idx="627">
                  <c:v>1.3</c:v>
                </c:pt>
                <c:pt idx="628">
                  <c:v>1.4</c:v>
                </c:pt>
                <c:pt idx="629">
                  <c:v>1.4</c:v>
                </c:pt>
                <c:pt idx="630">
                  <c:v>1.4</c:v>
                </c:pt>
                <c:pt idx="631">
                  <c:v>1.4</c:v>
                </c:pt>
                <c:pt idx="632">
                  <c:v>1.4</c:v>
                </c:pt>
                <c:pt idx="633">
                  <c:v>1.4</c:v>
                </c:pt>
                <c:pt idx="634">
                  <c:v>1.4</c:v>
                </c:pt>
                <c:pt idx="635">
                  <c:v>1.4</c:v>
                </c:pt>
                <c:pt idx="636">
                  <c:v>1.4</c:v>
                </c:pt>
                <c:pt idx="637">
                  <c:v>1.4</c:v>
                </c:pt>
                <c:pt idx="638">
                  <c:v>1.4</c:v>
                </c:pt>
                <c:pt idx="639">
                  <c:v>1.4</c:v>
                </c:pt>
                <c:pt idx="640">
                  <c:v>1.4</c:v>
                </c:pt>
                <c:pt idx="641">
                  <c:v>1.4</c:v>
                </c:pt>
                <c:pt idx="642">
                  <c:v>1.4</c:v>
                </c:pt>
                <c:pt idx="643">
                  <c:v>1.4</c:v>
                </c:pt>
                <c:pt idx="644">
                  <c:v>1.4</c:v>
                </c:pt>
                <c:pt idx="645">
                  <c:v>1.4</c:v>
                </c:pt>
                <c:pt idx="646">
                  <c:v>1.4</c:v>
                </c:pt>
                <c:pt idx="647">
                  <c:v>1.3</c:v>
                </c:pt>
                <c:pt idx="648">
                  <c:v>1.3</c:v>
                </c:pt>
                <c:pt idx="649">
                  <c:v>1.3</c:v>
                </c:pt>
                <c:pt idx="650">
                  <c:v>1.3</c:v>
                </c:pt>
                <c:pt idx="651">
                  <c:v>1.3</c:v>
                </c:pt>
                <c:pt idx="652">
                  <c:v>1.3</c:v>
                </c:pt>
                <c:pt idx="653">
                  <c:v>1.3</c:v>
                </c:pt>
                <c:pt idx="654">
                  <c:v>1.3</c:v>
                </c:pt>
                <c:pt idx="655">
                  <c:v>1.3</c:v>
                </c:pt>
                <c:pt idx="656">
                  <c:v>1.3</c:v>
                </c:pt>
                <c:pt idx="657">
                  <c:v>1.3</c:v>
                </c:pt>
                <c:pt idx="658">
                  <c:v>1.3</c:v>
                </c:pt>
                <c:pt idx="659">
                  <c:v>1.3</c:v>
                </c:pt>
                <c:pt idx="660">
                  <c:v>1.3</c:v>
                </c:pt>
                <c:pt idx="661">
                  <c:v>1.3</c:v>
                </c:pt>
                <c:pt idx="662">
                  <c:v>1.3</c:v>
                </c:pt>
                <c:pt idx="663">
                  <c:v>1.3</c:v>
                </c:pt>
                <c:pt idx="664">
                  <c:v>1.3</c:v>
                </c:pt>
                <c:pt idx="665">
                  <c:v>1.3</c:v>
                </c:pt>
                <c:pt idx="666">
                  <c:v>1.3</c:v>
                </c:pt>
                <c:pt idx="667">
                  <c:v>1.3</c:v>
                </c:pt>
                <c:pt idx="668">
                  <c:v>1.3</c:v>
                </c:pt>
                <c:pt idx="669">
                  <c:v>1.3</c:v>
                </c:pt>
                <c:pt idx="670">
                  <c:v>1.3</c:v>
                </c:pt>
                <c:pt idx="671">
                  <c:v>1.3</c:v>
                </c:pt>
                <c:pt idx="672">
                  <c:v>1.3</c:v>
                </c:pt>
                <c:pt idx="673">
                  <c:v>1.3</c:v>
                </c:pt>
                <c:pt idx="674">
                  <c:v>1.3</c:v>
                </c:pt>
                <c:pt idx="675">
                  <c:v>1.3</c:v>
                </c:pt>
                <c:pt idx="676">
                  <c:v>1.3</c:v>
                </c:pt>
                <c:pt idx="677">
                  <c:v>1.3</c:v>
                </c:pt>
                <c:pt idx="678">
                  <c:v>1.3</c:v>
                </c:pt>
                <c:pt idx="679">
                  <c:v>1.3</c:v>
                </c:pt>
                <c:pt idx="680">
                  <c:v>1.3</c:v>
                </c:pt>
                <c:pt idx="681">
                  <c:v>1.3</c:v>
                </c:pt>
                <c:pt idx="682">
                  <c:v>1.3</c:v>
                </c:pt>
                <c:pt idx="683">
                  <c:v>1.3</c:v>
                </c:pt>
                <c:pt idx="684">
                  <c:v>1.3</c:v>
                </c:pt>
                <c:pt idx="685">
                  <c:v>1.3</c:v>
                </c:pt>
                <c:pt idx="686">
                  <c:v>1.3</c:v>
                </c:pt>
                <c:pt idx="687">
                  <c:v>1.3</c:v>
                </c:pt>
                <c:pt idx="688">
                  <c:v>1.3</c:v>
                </c:pt>
                <c:pt idx="689">
                  <c:v>1.3</c:v>
                </c:pt>
                <c:pt idx="690">
                  <c:v>1.3</c:v>
                </c:pt>
                <c:pt idx="691">
                  <c:v>1.2</c:v>
                </c:pt>
                <c:pt idx="692">
                  <c:v>1.2</c:v>
                </c:pt>
                <c:pt idx="693">
                  <c:v>1.2</c:v>
                </c:pt>
                <c:pt idx="694">
                  <c:v>1.2</c:v>
                </c:pt>
                <c:pt idx="695">
                  <c:v>1.2</c:v>
                </c:pt>
                <c:pt idx="696">
                  <c:v>1.2</c:v>
                </c:pt>
                <c:pt idx="697">
                  <c:v>1.2</c:v>
                </c:pt>
                <c:pt idx="698">
                  <c:v>1.2</c:v>
                </c:pt>
                <c:pt idx="699">
                  <c:v>1.2</c:v>
                </c:pt>
                <c:pt idx="700">
                  <c:v>1.2</c:v>
                </c:pt>
                <c:pt idx="701">
                  <c:v>1.2</c:v>
                </c:pt>
                <c:pt idx="702">
                  <c:v>1.2</c:v>
                </c:pt>
                <c:pt idx="703">
                  <c:v>1.2</c:v>
                </c:pt>
                <c:pt idx="704">
                  <c:v>1.2</c:v>
                </c:pt>
                <c:pt idx="705">
                  <c:v>1.2</c:v>
                </c:pt>
                <c:pt idx="706">
                  <c:v>1.2</c:v>
                </c:pt>
                <c:pt idx="707">
                  <c:v>1.2</c:v>
                </c:pt>
                <c:pt idx="708">
                  <c:v>1.2</c:v>
                </c:pt>
                <c:pt idx="709">
                  <c:v>1.2</c:v>
                </c:pt>
                <c:pt idx="710">
                  <c:v>1.2</c:v>
                </c:pt>
                <c:pt idx="711">
                  <c:v>1.4</c:v>
                </c:pt>
                <c:pt idx="712">
                  <c:v>1.4</c:v>
                </c:pt>
                <c:pt idx="713">
                  <c:v>1.4</c:v>
                </c:pt>
                <c:pt idx="714">
                  <c:v>1.4</c:v>
                </c:pt>
                <c:pt idx="715">
                  <c:v>1.4</c:v>
                </c:pt>
                <c:pt idx="716">
                  <c:v>1.4</c:v>
                </c:pt>
                <c:pt idx="717">
                  <c:v>1.4</c:v>
                </c:pt>
                <c:pt idx="718">
                  <c:v>1.4</c:v>
                </c:pt>
                <c:pt idx="719">
                  <c:v>1.4</c:v>
                </c:pt>
                <c:pt idx="720">
                  <c:v>1.4</c:v>
                </c:pt>
                <c:pt idx="721">
                  <c:v>1.4</c:v>
                </c:pt>
                <c:pt idx="722">
                  <c:v>1.4</c:v>
                </c:pt>
                <c:pt idx="723">
                  <c:v>1.4</c:v>
                </c:pt>
                <c:pt idx="724">
                  <c:v>1.4</c:v>
                </c:pt>
                <c:pt idx="725">
                  <c:v>1.4</c:v>
                </c:pt>
                <c:pt idx="726">
                  <c:v>1.4</c:v>
                </c:pt>
                <c:pt idx="727">
                  <c:v>1.4</c:v>
                </c:pt>
                <c:pt idx="728">
                  <c:v>1.4</c:v>
                </c:pt>
                <c:pt idx="729">
                  <c:v>1.4</c:v>
                </c:pt>
                <c:pt idx="730">
                  <c:v>1.4</c:v>
                </c:pt>
                <c:pt idx="731">
                  <c:v>1.4</c:v>
                </c:pt>
                <c:pt idx="732">
                  <c:v>1.2</c:v>
                </c:pt>
                <c:pt idx="733">
                  <c:v>1.2</c:v>
                </c:pt>
                <c:pt idx="734">
                  <c:v>1.2</c:v>
                </c:pt>
                <c:pt idx="735">
                  <c:v>1.2</c:v>
                </c:pt>
                <c:pt idx="736">
                  <c:v>1.2</c:v>
                </c:pt>
                <c:pt idx="737">
                  <c:v>1.2</c:v>
                </c:pt>
                <c:pt idx="738">
                  <c:v>1.2</c:v>
                </c:pt>
                <c:pt idx="739">
                  <c:v>1.2</c:v>
                </c:pt>
                <c:pt idx="740">
                  <c:v>1.2</c:v>
                </c:pt>
                <c:pt idx="741">
                  <c:v>1.2</c:v>
                </c:pt>
                <c:pt idx="742">
                  <c:v>1.2</c:v>
                </c:pt>
                <c:pt idx="743">
                  <c:v>1.2</c:v>
                </c:pt>
                <c:pt idx="744">
                  <c:v>1.2</c:v>
                </c:pt>
                <c:pt idx="745">
                  <c:v>1.2</c:v>
                </c:pt>
                <c:pt idx="746">
                  <c:v>1.2</c:v>
                </c:pt>
                <c:pt idx="747">
                  <c:v>1.2</c:v>
                </c:pt>
                <c:pt idx="748">
                  <c:v>1.2</c:v>
                </c:pt>
                <c:pt idx="749">
                  <c:v>1.2</c:v>
                </c:pt>
                <c:pt idx="750">
                  <c:v>1.2</c:v>
                </c:pt>
                <c:pt idx="751">
                  <c:v>1.2</c:v>
                </c:pt>
                <c:pt idx="752">
                  <c:v>1.2</c:v>
                </c:pt>
                <c:pt idx="753">
                  <c:v>1.1000000000000001</c:v>
                </c:pt>
                <c:pt idx="754">
                  <c:v>1.1000000000000001</c:v>
                </c:pt>
                <c:pt idx="755">
                  <c:v>1.1000000000000001</c:v>
                </c:pt>
                <c:pt idx="756">
                  <c:v>1.1000000000000001</c:v>
                </c:pt>
                <c:pt idx="757">
                  <c:v>1.1000000000000001</c:v>
                </c:pt>
                <c:pt idx="758">
                  <c:v>1.1000000000000001</c:v>
                </c:pt>
                <c:pt idx="759">
                  <c:v>1.1000000000000001</c:v>
                </c:pt>
                <c:pt idx="760">
                  <c:v>1.1000000000000001</c:v>
                </c:pt>
                <c:pt idx="761">
                  <c:v>1.1000000000000001</c:v>
                </c:pt>
                <c:pt idx="762">
                  <c:v>1.1000000000000001</c:v>
                </c:pt>
                <c:pt idx="763">
                  <c:v>1.1000000000000001</c:v>
                </c:pt>
                <c:pt idx="764">
                  <c:v>1.1000000000000001</c:v>
                </c:pt>
                <c:pt idx="765">
                  <c:v>1.1000000000000001</c:v>
                </c:pt>
                <c:pt idx="766">
                  <c:v>1.1000000000000001</c:v>
                </c:pt>
                <c:pt idx="767">
                  <c:v>1.1000000000000001</c:v>
                </c:pt>
                <c:pt idx="768">
                  <c:v>1.1000000000000001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1.1000000000000001</c:v>
                </c:pt>
                <c:pt idx="774">
                  <c:v>1.1000000000000001</c:v>
                </c:pt>
                <c:pt idx="775">
                  <c:v>1.1000000000000001</c:v>
                </c:pt>
                <c:pt idx="776">
                  <c:v>1.1000000000000001</c:v>
                </c:pt>
                <c:pt idx="777">
                  <c:v>1.1000000000000001</c:v>
                </c:pt>
                <c:pt idx="778">
                  <c:v>1.1000000000000001</c:v>
                </c:pt>
                <c:pt idx="779">
                  <c:v>1.1000000000000001</c:v>
                </c:pt>
                <c:pt idx="780">
                  <c:v>1.1000000000000001</c:v>
                </c:pt>
                <c:pt idx="781">
                  <c:v>1.1000000000000001</c:v>
                </c:pt>
                <c:pt idx="782">
                  <c:v>1.1000000000000001</c:v>
                </c:pt>
                <c:pt idx="783">
                  <c:v>1.1000000000000001</c:v>
                </c:pt>
                <c:pt idx="784">
                  <c:v>1.1000000000000001</c:v>
                </c:pt>
                <c:pt idx="785">
                  <c:v>1.1000000000000001</c:v>
                </c:pt>
                <c:pt idx="786">
                  <c:v>1.1000000000000001</c:v>
                </c:pt>
                <c:pt idx="787">
                  <c:v>1.1000000000000001</c:v>
                </c:pt>
                <c:pt idx="788">
                  <c:v>1.1000000000000001</c:v>
                </c:pt>
                <c:pt idx="789">
                  <c:v>1.1000000000000001</c:v>
                </c:pt>
                <c:pt idx="790">
                  <c:v>1.1000000000000001</c:v>
                </c:pt>
                <c:pt idx="791">
                  <c:v>1.1000000000000001</c:v>
                </c:pt>
                <c:pt idx="792">
                  <c:v>1.1000000000000001</c:v>
                </c:pt>
                <c:pt idx="793">
                  <c:v>1.1000000000000001</c:v>
                </c:pt>
                <c:pt idx="794">
                  <c:v>1.1000000000000001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1.1000000000000001</c:v>
                </c:pt>
                <c:pt idx="922">
                  <c:v>1.1000000000000001</c:v>
                </c:pt>
                <c:pt idx="923">
                  <c:v>1.1000000000000001</c:v>
                </c:pt>
                <c:pt idx="924">
                  <c:v>1.1000000000000001</c:v>
                </c:pt>
                <c:pt idx="925">
                  <c:v>1.1000000000000001</c:v>
                </c:pt>
                <c:pt idx="926">
                  <c:v>1.1000000000000001</c:v>
                </c:pt>
                <c:pt idx="927">
                  <c:v>1.1000000000000001</c:v>
                </c:pt>
                <c:pt idx="928">
                  <c:v>1.1000000000000001</c:v>
                </c:pt>
                <c:pt idx="929">
                  <c:v>1.1000000000000001</c:v>
                </c:pt>
                <c:pt idx="930">
                  <c:v>1.1000000000000001</c:v>
                </c:pt>
                <c:pt idx="931">
                  <c:v>1.1000000000000001</c:v>
                </c:pt>
                <c:pt idx="932">
                  <c:v>1.1000000000000001</c:v>
                </c:pt>
                <c:pt idx="933">
                  <c:v>1.1000000000000001</c:v>
                </c:pt>
                <c:pt idx="934">
                  <c:v>1.1000000000000001</c:v>
                </c:pt>
                <c:pt idx="935">
                  <c:v>1.1000000000000001</c:v>
                </c:pt>
                <c:pt idx="936">
                  <c:v>1.1000000000000001</c:v>
                </c:pt>
                <c:pt idx="937">
                  <c:v>1.1000000000000001</c:v>
                </c:pt>
                <c:pt idx="938">
                  <c:v>1.1000000000000001</c:v>
                </c:pt>
                <c:pt idx="939">
                  <c:v>1.1000000000000001</c:v>
                </c:pt>
                <c:pt idx="940">
                  <c:v>1.1000000000000001</c:v>
                </c:pt>
                <c:pt idx="941">
                  <c:v>1.5</c:v>
                </c:pt>
                <c:pt idx="942">
                  <c:v>1.5</c:v>
                </c:pt>
                <c:pt idx="943">
                  <c:v>1.5</c:v>
                </c:pt>
                <c:pt idx="944">
                  <c:v>1.5</c:v>
                </c:pt>
                <c:pt idx="945">
                  <c:v>1.5</c:v>
                </c:pt>
                <c:pt idx="946">
                  <c:v>1.5</c:v>
                </c:pt>
                <c:pt idx="947">
                  <c:v>1.5</c:v>
                </c:pt>
                <c:pt idx="948">
                  <c:v>1.5</c:v>
                </c:pt>
                <c:pt idx="949">
                  <c:v>1.5</c:v>
                </c:pt>
                <c:pt idx="950">
                  <c:v>1.5</c:v>
                </c:pt>
                <c:pt idx="951">
                  <c:v>1.5</c:v>
                </c:pt>
                <c:pt idx="952">
                  <c:v>1.5</c:v>
                </c:pt>
                <c:pt idx="953">
                  <c:v>1.5</c:v>
                </c:pt>
                <c:pt idx="954">
                  <c:v>1.5</c:v>
                </c:pt>
                <c:pt idx="955">
                  <c:v>1.5</c:v>
                </c:pt>
                <c:pt idx="956">
                  <c:v>1.5</c:v>
                </c:pt>
                <c:pt idx="957">
                  <c:v>1.5</c:v>
                </c:pt>
                <c:pt idx="958">
                  <c:v>1.5</c:v>
                </c:pt>
                <c:pt idx="959">
                  <c:v>1.5</c:v>
                </c:pt>
                <c:pt idx="960">
                  <c:v>1.5</c:v>
                </c:pt>
                <c:pt idx="961">
                  <c:v>1.5</c:v>
                </c:pt>
                <c:pt idx="962">
                  <c:v>1.5</c:v>
                </c:pt>
                <c:pt idx="963">
                  <c:v>1.9</c:v>
                </c:pt>
                <c:pt idx="964">
                  <c:v>1.9</c:v>
                </c:pt>
                <c:pt idx="965">
                  <c:v>1.9</c:v>
                </c:pt>
                <c:pt idx="966">
                  <c:v>1.9</c:v>
                </c:pt>
                <c:pt idx="967">
                  <c:v>1.9</c:v>
                </c:pt>
                <c:pt idx="968">
                  <c:v>1.9</c:v>
                </c:pt>
                <c:pt idx="969">
                  <c:v>1.9</c:v>
                </c:pt>
                <c:pt idx="970">
                  <c:v>1.9</c:v>
                </c:pt>
                <c:pt idx="971">
                  <c:v>1.9</c:v>
                </c:pt>
                <c:pt idx="972">
                  <c:v>1.9</c:v>
                </c:pt>
                <c:pt idx="973">
                  <c:v>1.9</c:v>
                </c:pt>
                <c:pt idx="974">
                  <c:v>1.9</c:v>
                </c:pt>
                <c:pt idx="975">
                  <c:v>1.9</c:v>
                </c:pt>
                <c:pt idx="976">
                  <c:v>1.9</c:v>
                </c:pt>
                <c:pt idx="977">
                  <c:v>1.9</c:v>
                </c:pt>
                <c:pt idx="978">
                  <c:v>1.9</c:v>
                </c:pt>
                <c:pt idx="979">
                  <c:v>1.9</c:v>
                </c:pt>
                <c:pt idx="980">
                  <c:v>1.9</c:v>
                </c:pt>
                <c:pt idx="981">
                  <c:v>1.9</c:v>
                </c:pt>
                <c:pt idx="982">
                  <c:v>1.9</c:v>
                </c:pt>
                <c:pt idx="983">
                  <c:v>1.9</c:v>
                </c:pt>
                <c:pt idx="984">
                  <c:v>1.7</c:v>
                </c:pt>
                <c:pt idx="985">
                  <c:v>1.7</c:v>
                </c:pt>
                <c:pt idx="986">
                  <c:v>1.7</c:v>
                </c:pt>
                <c:pt idx="987">
                  <c:v>1.7</c:v>
                </c:pt>
                <c:pt idx="988">
                  <c:v>1.7</c:v>
                </c:pt>
                <c:pt idx="989">
                  <c:v>1.7</c:v>
                </c:pt>
                <c:pt idx="990">
                  <c:v>1.7</c:v>
                </c:pt>
                <c:pt idx="991">
                  <c:v>1.7</c:v>
                </c:pt>
                <c:pt idx="992">
                  <c:v>1.7</c:v>
                </c:pt>
                <c:pt idx="993">
                  <c:v>1.7</c:v>
                </c:pt>
                <c:pt idx="994">
                  <c:v>1.7</c:v>
                </c:pt>
                <c:pt idx="995">
                  <c:v>1.7</c:v>
                </c:pt>
                <c:pt idx="996">
                  <c:v>1.7</c:v>
                </c:pt>
                <c:pt idx="997">
                  <c:v>1.7</c:v>
                </c:pt>
                <c:pt idx="998">
                  <c:v>1.7</c:v>
                </c:pt>
                <c:pt idx="999">
                  <c:v>1.7</c:v>
                </c:pt>
                <c:pt idx="1000">
                  <c:v>1.7</c:v>
                </c:pt>
                <c:pt idx="1001">
                  <c:v>1.7</c:v>
                </c:pt>
                <c:pt idx="1002">
                  <c:v>1.7</c:v>
                </c:pt>
                <c:pt idx="1003">
                  <c:v>1.7</c:v>
                </c:pt>
                <c:pt idx="1004">
                  <c:v>1.7</c:v>
                </c:pt>
                <c:pt idx="1005">
                  <c:v>1.7</c:v>
                </c:pt>
                <c:pt idx="1006">
                  <c:v>1.7</c:v>
                </c:pt>
                <c:pt idx="1007">
                  <c:v>1.7</c:v>
                </c:pt>
                <c:pt idx="1008">
                  <c:v>1.7</c:v>
                </c:pt>
                <c:pt idx="1009">
                  <c:v>1.7</c:v>
                </c:pt>
                <c:pt idx="1010">
                  <c:v>1.7</c:v>
                </c:pt>
                <c:pt idx="1011">
                  <c:v>1.7</c:v>
                </c:pt>
                <c:pt idx="1012">
                  <c:v>1.7</c:v>
                </c:pt>
                <c:pt idx="1013">
                  <c:v>1.7</c:v>
                </c:pt>
                <c:pt idx="1014">
                  <c:v>1.7</c:v>
                </c:pt>
                <c:pt idx="1015">
                  <c:v>1.7</c:v>
                </c:pt>
                <c:pt idx="1016">
                  <c:v>1.7</c:v>
                </c:pt>
                <c:pt idx="1017">
                  <c:v>1.7</c:v>
                </c:pt>
                <c:pt idx="1018">
                  <c:v>1.7</c:v>
                </c:pt>
                <c:pt idx="1019">
                  <c:v>1.7</c:v>
                </c:pt>
                <c:pt idx="1020">
                  <c:v>1.7</c:v>
                </c:pt>
                <c:pt idx="1021">
                  <c:v>1.7</c:v>
                </c:pt>
                <c:pt idx="1022">
                  <c:v>1.7</c:v>
                </c:pt>
                <c:pt idx="1023">
                  <c:v>1.7</c:v>
                </c:pt>
                <c:pt idx="1024">
                  <c:v>1.7</c:v>
                </c:pt>
                <c:pt idx="1025">
                  <c:v>1.5</c:v>
                </c:pt>
                <c:pt idx="1026">
                  <c:v>1.5</c:v>
                </c:pt>
                <c:pt idx="1027">
                  <c:v>1.5</c:v>
                </c:pt>
                <c:pt idx="1028">
                  <c:v>1.5</c:v>
                </c:pt>
                <c:pt idx="1029">
                  <c:v>1.5</c:v>
                </c:pt>
                <c:pt idx="1030">
                  <c:v>1.5</c:v>
                </c:pt>
                <c:pt idx="1031">
                  <c:v>1.5</c:v>
                </c:pt>
                <c:pt idx="1032">
                  <c:v>1.5</c:v>
                </c:pt>
                <c:pt idx="1033">
                  <c:v>1.5</c:v>
                </c:pt>
                <c:pt idx="1034">
                  <c:v>1.5</c:v>
                </c:pt>
                <c:pt idx="1035">
                  <c:v>1.5</c:v>
                </c:pt>
                <c:pt idx="1036">
                  <c:v>1.5</c:v>
                </c:pt>
                <c:pt idx="1037">
                  <c:v>1.5</c:v>
                </c:pt>
                <c:pt idx="1038">
                  <c:v>1.5</c:v>
                </c:pt>
                <c:pt idx="1039">
                  <c:v>1.5</c:v>
                </c:pt>
                <c:pt idx="1040">
                  <c:v>1.5</c:v>
                </c:pt>
                <c:pt idx="1041">
                  <c:v>1.5</c:v>
                </c:pt>
                <c:pt idx="1042">
                  <c:v>1.5</c:v>
                </c:pt>
                <c:pt idx="1043">
                  <c:v>1.5</c:v>
                </c:pt>
                <c:pt idx="1044">
                  <c:v>1.5</c:v>
                </c:pt>
                <c:pt idx="1045">
                  <c:v>1.5</c:v>
                </c:pt>
                <c:pt idx="1046">
                  <c:v>1.6</c:v>
                </c:pt>
                <c:pt idx="1047">
                  <c:v>1.6</c:v>
                </c:pt>
                <c:pt idx="1048">
                  <c:v>1.6</c:v>
                </c:pt>
                <c:pt idx="1049">
                  <c:v>1.6</c:v>
                </c:pt>
                <c:pt idx="1050">
                  <c:v>1.6</c:v>
                </c:pt>
                <c:pt idx="1051">
                  <c:v>1.6</c:v>
                </c:pt>
                <c:pt idx="1052">
                  <c:v>1.6</c:v>
                </c:pt>
                <c:pt idx="1053">
                  <c:v>1.6</c:v>
                </c:pt>
                <c:pt idx="1054">
                  <c:v>1.6</c:v>
                </c:pt>
                <c:pt idx="1055">
                  <c:v>1.6</c:v>
                </c:pt>
                <c:pt idx="1056">
                  <c:v>1.6</c:v>
                </c:pt>
                <c:pt idx="1057">
                  <c:v>1.6</c:v>
                </c:pt>
                <c:pt idx="1058">
                  <c:v>1.6</c:v>
                </c:pt>
                <c:pt idx="1059">
                  <c:v>1.6</c:v>
                </c:pt>
                <c:pt idx="1060">
                  <c:v>1.6</c:v>
                </c:pt>
                <c:pt idx="1061">
                  <c:v>1.6</c:v>
                </c:pt>
                <c:pt idx="1062">
                  <c:v>1.6</c:v>
                </c:pt>
                <c:pt idx="1063">
                  <c:v>1.6</c:v>
                </c:pt>
                <c:pt idx="1064">
                  <c:v>1.6</c:v>
                </c:pt>
                <c:pt idx="1065">
                  <c:v>1.6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1.8</c:v>
                </c:pt>
                <c:pt idx="1088">
                  <c:v>1.8</c:v>
                </c:pt>
                <c:pt idx="1089">
                  <c:v>1.8</c:v>
                </c:pt>
                <c:pt idx="1090">
                  <c:v>1.8</c:v>
                </c:pt>
                <c:pt idx="1091">
                  <c:v>1.8</c:v>
                </c:pt>
                <c:pt idx="1092">
                  <c:v>1.8</c:v>
                </c:pt>
                <c:pt idx="1093">
                  <c:v>1.8</c:v>
                </c:pt>
                <c:pt idx="1094">
                  <c:v>1.8</c:v>
                </c:pt>
                <c:pt idx="1095">
                  <c:v>1.8</c:v>
                </c:pt>
                <c:pt idx="1096">
                  <c:v>1.8</c:v>
                </c:pt>
                <c:pt idx="1097">
                  <c:v>1.8</c:v>
                </c:pt>
                <c:pt idx="1098">
                  <c:v>1.8</c:v>
                </c:pt>
                <c:pt idx="1099">
                  <c:v>1.8</c:v>
                </c:pt>
                <c:pt idx="1100">
                  <c:v>1.8</c:v>
                </c:pt>
                <c:pt idx="1101">
                  <c:v>1.8</c:v>
                </c:pt>
                <c:pt idx="1102">
                  <c:v>1.8</c:v>
                </c:pt>
                <c:pt idx="1103">
                  <c:v>1.8</c:v>
                </c:pt>
                <c:pt idx="1104">
                  <c:v>1.8</c:v>
                </c:pt>
                <c:pt idx="1105">
                  <c:v>1.8</c:v>
                </c:pt>
                <c:pt idx="1106">
                  <c:v>1.8</c:v>
                </c:pt>
                <c:pt idx="1107">
                  <c:v>1.8</c:v>
                </c:pt>
                <c:pt idx="1108">
                  <c:v>1.9</c:v>
                </c:pt>
                <c:pt idx="1109">
                  <c:v>1.9</c:v>
                </c:pt>
                <c:pt idx="1110">
                  <c:v>1.9</c:v>
                </c:pt>
                <c:pt idx="1111">
                  <c:v>1.9</c:v>
                </c:pt>
                <c:pt idx="1112">
                  <c:v>1.9</c:v>
                </c:pt>
                <c:pt idx="1113">
                  <c:v>1.9</c:v>
                </c:pt>
                <c:pt idx="1114">
                  <c:v>1.9</c:v>
                </c:pt>
                <c:pt idx="1115">
                  <c:v>1.9</c:v>
                </c:pt>
                <c:pt idx="1116">
                  <c:v>1.9</c:v>
                </c:pt>
                <c:pt idx="1117">
                  <c:v>1.9</c:v>
                </c:pt>
                <c:pt idx="1118">
                  <c:v>1.9</c:v>
                </c:pt>
                <c:pt idx="1119">
                  <c:v>1.9</c:v>
                </c:pt>
                <c:pt idx="1120">
                  <c:v>1.9</c:v>
                </c:pt>
                <c:pt idx="1121">
                  <c:v>1.9</c:v>
                </c:pt>
                <c:pt idx="1122">
                  <c:v>1.9</c:v>
                </c:pt>
                <c:pt idx="1123">
                  <c:v>1.9</c:v>
                </c:pt>
                <c:pt idx="1124">
                  <c:v>1.9</c:v>
                </c:pt>
                <c:pt idx="1125">
                  <c:v>1.9</c:v>
                </c:pt>
                <c:pt idx="1126">
                  <c:v>1.9</c:v>
                </c:pt>
                <c:pt idx="1127">
                  <c:v>1.9</c:v>
                </c:pt>
                <c:pt idx="1128">
                  <c:v>1.9</c:v>
                </c:pt>
                <c:pt idx="1129">
                  <c:v>1.9</c:v>
                </c:pt>
                <c:pt idx="1130">
                  <c:v>1.9</c:v>
                </c:pt>
                <c:pt idx="1131">
                  <c:v>1.9</c:v>
                </c:pt>
                <c:pt idx="1132">
                  <c:v>1.9</c:v>
                </c:pt>
                <c:pt idx="1133">
                  <c:v>1.9</c:v>
                </c:pt>
                <c:pt idx="1134">
                  <c:v>1.9</c:v>
                </c:pt>
                <c:pt idx="1135">
                  <c:v>1.9</c:v>
                </c:pt>
                <c:pt idx="1136">
                  <c:v>1.9</c:v>
                </c:pt>
                <c:pt idx="1137">
                  <c:v>1.9</c:v>
                </c:pt>
                <c:pt idx="1138">
                  <c:v>1.9</c:v>
                </c:pt>
                <c:pt idx="1139">
                  <c:v>1.9</c:v>
                </c:pt>
                <c:pt idx="1140">
                  <c:v>1.9</c:v>
                </c:pt>
                <c:pt idx="1141">
                  <c:v>1.9</c:v>
                </c:pt>
                <c:pt idx="1142">
                  <c:v>1.9</c:v>
                </c:pt>
                <c:pt idx="1143">
                  <c:v>1.9</c:v>
                </c:pt>
                <c:pt idx="1144">
                  <c:v>1.9</c:v>
                </c:pt>
                <c:pt idx="1145">
                  <c:v>1.9</c:v>
                </c:pt>
                <c:pt idx="1146">
                  <c:v>1.9</c:v>
                </c:pt>
                <c:pt idx="1147">
                  <c:v>1.9</c:v>
                </c:pt>
                <c:pt idx="1148">
                  <c:v>1.9</c:v>
                </c:pt>
                <c:pt idx="1149">
                  <c:v>1.9</c:v>
                </c:pt>
                <c:pt idx="1150">
                  <c:v>1.9</c:v>
                </c:pt>
                <c:pt idx="1151">
                  <c:v>1.9</c:v>
                </c:pt>
                <c:pt idx="1152">
                  <c:v>1.9</c:v>
                </c:pt>
                <c:pt idx="1153">
                  <c:v>1.9</c:v>
                </c:pt>
                <c:pt idx="1154">
                  <c:v>1.9</c:v>
                </c:pt>
                <c:pt idx="1155">
                  <c:v>1.9</c:v>
                </c:pt>
                <c:pt idx="1156">
                  <c:v>1.9</c:v>
                </c:pt>
                <c:pt idx="1157">
                  <c:v>1.9</c:v>
                </c:pt>
                <c:pt idx="1158">
                  <c:v>1.9</c:v>
                </c:pt>
                <c:pt idx="1159">
                  <c:v>1.9</c:v>
                </c:pt>
                <c:pt idx="1160">
                  <c:v>1.9</c:v>
                </c:pt>
                <c:pt idx="1161">
                  <c:v>1.9</c:v>
                </c:pt>
                <c:pt idx="1162">
                  <c:v>1.9</c:v>
                </c:pt>
                <c:pt idx="1163">
                  <c:v>1.9</c:v>
                </c:pt>
                <c:pt idx="1164">
                  <c:v>1.9</c:v>
                </c:pt>
                <c:pt idx="1165">
                  <c:v>1.9</c:v>
                </c:pt>
                <c:pt idx="1166">
                  <c:v>1.9</c:v>
                </c:pt>
                <c:pt idx="1167">
                  <c:v>1.9</c:v>
                </c:pt>
                <c:pt idx="1168">
                  <c:v>1.9</c:v>
                </c:pt>
                <c:pt idx="1169">
                  <c:v>1.9</c:v>
                </c:pt>
                <c:pt idx="1170">
                  <c:v>1.9</c:v>
                </c:pt>
                <c:pt idx="1171">
                  <c:v>1.9</c:v>
                </c:pt>
                <c:pt idx="1172">
                  <c:v>1.9</c:v>
                </c:pt>
                <c:pt idx="1173">
                  <c:v>1.9</c:v>
                </c:pt>
                <c:pt idx="1174">
                  <c:v>1.9</c:v>
                </c:pt>
                <c:pt idx="1175">
                  <c:v>1.9</c:v>
                </c:pt>
                <c:pt idx="1176">
                  <c:v>1.9</c:v>
                </c:pt>
                <c:pt idx="1177">
                  <c:v>1.9</c:v>
                </c:pt>
                <c:pt idx="1178">
                  <c:v>1.9</c:v>
                </c:pt>
                <c:pt idx="1179">
                  <c:v>1.9</c:v>
                </c:pt>
                <c:pt idx="1180">
                  <c:v>1.9</c:v>
                </c:pt>
                <c:pt idx="1181">
                  <c:v>1.9</c:v>
                </c:pt>
                <c:pt idx="1182">
                  <c:v>1.9</c:v>
                </c:pt>
                <c:pt idx="1183">
                  <c:v>1.9</c:v>
                </c:pt>
                <c:pt idx="1184">
                  <c:v>1.9</c:v>
                </c:pt>
                <c:pt idx="1185">
                  <c:v>1.9</c:v>
                </c:pt>
                <c:pt idx="1186">
                  <c:v>1.9</c:v>
                </c:pt>
                <c:pt idx="1187">
                  <c:v>1.9</c:v>
                </c:pt>
                <c:pt idx="1188">
                  <c:v>1.9</c:v>
                </c:pt>
                <c:pt idx="1189">
                  <c:v>1.9</c:v>
                </c:pt>
                <c:pt idx="1190">
                  <c:v>1.9</c:v>
                </c:pt>
                <c:pt idx="1191">
                  <c:v>1.9</c:v>
                </c:pt>
                <c:pt idx="1192">
                  <c:v>1.9</c:v>
                </c:pt>
                <c:pt idx="1193">
                  <c:v>1.7</c:v>
                </c:pt>
                <c:pt idx="1194">
                  <c:v>1.7</c:v>
                </c:pt>
                <c:pt idx="1195">
                  <c:v>1.7</c:v>
                </c:pt>
                <c:pt idx="1196">
                  <c:v>1.7</c:v>
                </c:pt>
                <c:pt idx="1197">
                  <c:v>1.7</c:v>
                </c:pt>
                <c:pt idx="1198">
                  <c:v>1.7</c:v>
                </c:pt>
                <c:pt idx="1199">
                  <c:v>1.7</c:v>
                </c:pt>
                <c:pt idx="1200">
                  <c:v>1.7</c:v>
                </c:pt>
                <c:pt idx="1201">
                  <c:v>1.7</c:v>
                </c:pt>
                <c:pt idx="1202">
                  <c:v>1.7</c:v>
                </c:pt>
                <c:pt idx="1203">
                  <c:v>1.7</c:v>
                </c:pt>
                <c:pt idx="1204">
                  <c:v>1.7</c:v>
                </c:pt>
                <c:pt idx="1205">
                  <c:v>1.7</c:v>
                </c:pt>
                <c:pt idx="1206">
                  <c:v>1.7</c:v>
                </c:pt>
                <c:pt idx="1207">
                  <c:v>1.7</c:v>
                </c:pt>
                <c:pt idx="1208">
                  <c:v>1.7</c:v>
                </c:pt>
                <c:pt idx="1209">
                  <c:v>1.7</c:v>
                </c:pt>
                <c:pt idx="1210">
                  <c:v>1.7</c:v>
                </c:pt>
                <c:pt idx="1211">
                  <c:v>1.7</c:v>
                </c:pt>
                <c:pt idx="1212">
                  <c:v>1.7</c:v>
                </c:pt>
                <c:pt idx="1213">
                  <c:v>1.7</c:v>
                </c:pt>
                <c:pt idx="1214">
                  <c:v>1.7</c:v>
                </c:pt>
                <c:pt idx="1215">
                  <c:v>2.4</c:v>
                </c:pt>
                <c:pt idx="1216">
                  <c:v>2.4</c:v>
                </c:pt>
                <c:pt idx="1217">
                  <c:v>2.4</c:v>
                </c:pt>
                <c:pt idx="1218">
                  <c:v>2.4</c:v>
                </c:pt>
                <c:pt idx="1219">
                  <c:v>2.4</c:v>
                </c:pt>
                <c:pt idx="1220">
                  <c:v>2.4</c:v>
                </c:pt>
                <c:pt idx="1221">
                  <c:v>2.4</c:v>
                </c:pt>
                <c:pt idx="1222">
                  <c:v>2.4</c:v>
                </c:pt>
                <c:pt idx="1223">
                  <c:v>2.4</c:v>
                </c:pt>
                <c:pt idx="1224">
                  <c:v>2.4</c:v>
                </c:pt>
                <c:pt idx="1225">
                  <c:v>2.4</c:v>
                </c:pt>
                <c:pt idx="1226">
                  <c:v>2.4</c:v>
                </c:pt>
                <c:pt idx="1227">
                  <c:v>2.4</c:v>
                </c:pt>
                <c:pt idx="1228">
                  <c:v>2.4</c:v>
                </c:pt>
                <c:pt idx="1229">
                  <c:v>2.4</c:v>
                </c:pt>
                <c:pt idx="1230">
                  <c:v>2.4</c:v>
                </c:pt>
                <c:pt idx="1231">
                  <c:v>2.4</c:v>
                </c:pt>
                <c:pt idx="1232">
                  <c:v>2.4</c:v>
                </c:pt>
                <c:pt idx="1233">
                  <c:v>2.4</c:v>
                </c:pt>
                <c:pt idx="1234">
                  <c:v>2.4</c:v>
                </c:pt>
                <c:pt idx="1235">
                  <c:v>2.4</c:v>
                </c:pt>
                <c:pt idx="1236">
                  <c:v>2.5</c:v>
                </c:pt>
                <c:pt idx="1237">
                  <c:v>2.5</c:v>
                </c:pt>
                <c:pt idx="1238">
                  <c:v>2.5</c:v>
                </c:pt>
                <c:pt idx="1239">
                  <c:v>2.5</c:v>
                </c:pt>
                <c:pt idx="1240">
                  <c:v>2.5</c:v>
                </c:pt>
                <c:pt idx="1241">
                  <c:v>2.5</c:v>
                </c:pt>
                <c:pt idx="1242">
                  <c:v>2.5</c:v>
                </c:pt>
                <c:pt idx="1243">
                  <c:v>2.5</c:v>
                </c:pt>
                <c:pt idx="1244">
                  <c:v>2.5</c:v>
                </c:pt>
                <c:pt idx="1245">
                  <c:v>2.5</c:v>
                </c:pt>
                <c:pt idx="1246">
                  <c:v>2.5</c:v>
                </c:pt>
                <c:pt idx="1247">
                  <c:v>2.5</c:v>
                </c:pt>
                <c:pt idx="1248">
                  <c:v>2.5</c:v>
                </c:pt>
                <c:pt idx="1249">
                  <c:v>2.5</c:v>
                </c:pt>
                <c:pt idx="1250">
                  <c:v>2.5</c:v>
                </c:pt>
                <c:pt idx="1251">
                  <c:v>2.5</c:v>
                </c:pt>
                <c:pt idx="1252">
                  <c:v>2.5</c:v>
                </c:pt>
                <c:pt idx="1253">
                  <c:v>2.5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3.2</c:v>
                </c:pt>
                <c:pt idx="1277">
                  <c:v>3.2</c:v>
                </c:pt>
                <c:pt idx="1278">
                  <c:v>3.2</c:v>
                </c:pt>
                <c:pt idx="1279">
                  <c:v>3.2</c:v>
                </c:pt>
                <c:pt idx="1280">
                  <c:v>3.2</c:v>
                </c:pt>
                <c:pt idx="1281">
                  <c:v>3.2</c:v>
                </c:pt>
                <c:pt idx="1282">
                  <c:v>3.2</c:v>
                </c:pt>
                <c:pt idx="1283">
                  <c:v>3.2</c:v>
                </c:pt>
                <c:pt idx="1284">
                  <c:v>3.2</c:v>
                </c:pt>
                <c:pt idx="1285">
                  <c:v>3.2</c:v>
                </c:pt>
                <c:pt idx="1286">
                  <c:v>3.2</c:v>
                </c:pt>
                <c:pt idx="1287">
                  <c:v>3.2</c:v>
                </c:pt>
                <c:pt idx="1288">
                  <c:v>3.2</c:v>
                </c:pt>
                <c:pt idx="1289">
                  <c:v>3.2</c:v>
                </c:pt>
                <c:pt idx="1290">
                  <c:v>3.2</c:v>
                </c:pt>
                <c:pt idx="1291">
                  <c:v>3.2</c:v>
                </c:pt>
                <c:pt idx="1292">
                  <c:v>3.2</c:v>
                </c:pt>
                <c:pt idx="1293">
                  <c:v>3.2</c:v>
                </c:pt>
                <c:pt idx="1294">
                  <c:v>3.2</c:v>
                </c:pt>
                <c:pt idx="1295">
                  <c:v>3.2</c:v>
                </c:pt>
                <c:pt idx="1296">
                  <c:v>3.5</c:v>
                </c:pt>
                <c:pt idx="1297">
                  <c:v>3.5</c:v>
                </c:pt>
                <c:pt idx="1298">
                  <c:v>3.5</c:v>
                </c:pt>
                <c:pt idx="1299">
                  <c:v>3.5</c:v>
                </c:pt>
                <c:pt idx="1300">
                  <c:v>3.5</c:v>
                </c:pt>
                <c:pt idx="1301">
                  <c:v>3.5</c:v>
                </c:pt>
                <c:pt idx="1302">
                  <c:v>3.5</c:v>
                </c:pt>
                <c:pt idx="1303">
                  <c:v>3.5</c:v>
                </c:pt>
                <c:pt idx="1304">
                  <c:v>3.5</c:v>
                </c:pt>
                <c:pt idx="1305">
                  <c:v>3.5</c:v>
                </c:pt>
                <c:pt idx="1306">
                  <c:v>3.5</c:v>
                </c:pt>
                <c:pt idx="1307">
                  <c:v>3.5</c:v>
                </c:pt>
                <c:pt idx="1308">
                  <c:v>3.5</c:v>
                </c:pt>
                <c:pt idx="1309">
                  <c:v>3.5</c:v>
                </c:pt>
                <c:pt idx="1310">
                  <c:v>3.5</c:v>
                </c:pt>
                <c:pt idx="1311">
                  <c:v>3.5</c:v>
                </c:pt>
                <c:pt idx="1312">
                  <c:v>3.5</c:v>
                </c:pt>
                <c:pt idx="1313">
                  <c:v>3.5</c:v>
                </c:pt>
                <c:pt idx="1314">
                  <c:v>3.5</c:v>
                </c:pt>
                <c:pt idx="1315">
                  <c:v>3.5</c:v>
                </c:pt>
                <c:pt idx="1316">
                  <c:v>3.5</c:v>
                </c:pt>
                <c:pt idx="1317">
                  <c:v>3.7</c:v>
                </c:pt>
                <c:pt idx="1318">
                  <c:v>3.7</c:v>
                </c:pt>
                <c:pt idx="1319">
                  <c:v>3.7</c:v>
                </c:pt>
                <c:pt idx="1320">
                  <c:v>3.7</c:v>
                </c:pt>
                <c:pt idx="1321">
                  <c:v>3.7</c:v>
                </c:pt>
                <c:pt idx="1322">
                  <c:v>3.7</c:v>
                </c:pt>
                <c:pt idx="1323">
                  <c:v>3.7</c:v>
                </c:pt>
                <c:pt idx="1324">
                  <c:v>3.7</c:v>
                </c:pt>
                <c:pt idx="1325">
                  <c:v>3.7</c:v>
                </c:pt>
                <c:pt idx="1326">
                  <c:v>3.7</c:v>
                </c:pt>
                <c:pt idx="1327">
                  <c:v>3.7</c:v>
                </c:pt>
                <c:pt idx="1328">
                  <c:v>3.7</c:v>
                </c:pt>
                <c:pt idx="1329">
                  <c:v>3.7</c:v>
                </c:pt>
                <c:pt idx="1330">
                  <c:v>3.7</c:v>
                </c:pt>
                <c:pt idx="1331">
                  <c:v>3.7</c:v>
                </c:pt>
                <c:pt idx="1332">
                  <c:v>3.7</c:v>
                </c:pt>
                <c:pt idx="1333">
                  <c:v>3.7</c:v>
                </c:pt>
                <c:pt idx="1334">
                  <c:v>3.7</c:v>
                </c:pt>
                <c:pt idx="1335">
                  <c:v>3.7</c:v>
                </c:pt>
                <c:pt idx="1336">
                  <c:v>3.7</c:v>
                </c:pt>
                <c:pt idx="1337">
                  <c:v>3.7</c:v>
                </c:pt>
                <c:pt idx="1338">
                  <c:v>3.7</c:v>
                </c:pt>
                <c:pt idx="1339">
                  <c:v>3.7</c:v>
                </c:pt>
                <c:pt idx="1340">
                  <c:v>3.7</c:v>
                </c:pt>
                <c:pt idx="1341">
                  <c:v>3.7</c:v>
                </c:pt>
                <c:pt idx="1342">
                  <c:v>3.7</c:v>
                </c:pt>
                <c:pt idx="1343">
                  <c:v>3.7</c:v>
                </c:pt>
                <c:pt idx="1344">
                  <c:v>3.7</c:v>
                </c:pt>
                <c:pt idx="1345">
                  <c:v>3.7</c:v>
                </c:pt>
                <c:pt idx="1346">
                  <c:v>3.7</c:v>
                </c:pt>
                <c:pt idx="1347">
                  <c:v>3.7</c:v>
                </c:pt>
                <c:pt idx="1348">
                  <c:v>3.7</c:v>
                </c:pt>
                <c:pt idx="1349">
                  <c:v>3.7</c:v>
                </c:pt>
                <c:pt idx="1350">
                  <c:v>3.7</c:v>
                </c:pt>
                <c:pt idx="1351">
                  <c:v>3.7</c:v>
                </c:pt>
                <c:pt idx="1352">
                  <c:v>3.7</c:v>
                </c:pt>
                <c:pt idx="1353">
                  <c:v>3.7</c:v>
                </c:pt>
                <c:pt idx="1354">
                  <c:v>3.7</c:v>
                </c:pt>
                <c:pt idx="1355">
                  <c:v>3.7</c:v>
                </c:pt>
                <c:pt idx="1356">
                  <c:v>3.7</c:v>
                </c:pt>
                <c:pt idx="1357">
                  <c:v>3.8</c:v>
                </c:pt>
                <c:pt idx="1358">
                  <c:v>3.8</c:v>
                </c:pt>
                <c:pt idx="1359">
                  <c:v>3.8</c:v>
                </c:pt>
                <c:pt idx="1360">
                  <c:v>3.8</c:v>
                </c:pt>
                <c:pt idx="1361">
                  <c:v>3.8</c:v>
                </c:pt>
                <c:pt idx="1362">
                  <c:v>3.8</c:v>
                </c:pt>
                <c:pt idx="1363">
                  <c:v>3.8</c:v>
                </c:pt>
                <c:pt idx="1364">
                  <c:v>3.8</c:v>
                </c:pt>
                <c:pt idx="1365">
                  <c:v>3.8</c:v>
                </c:pt>
                <c:pt idx="1366">
                  <c:v>3.8</c:v>
                </c:pt>
                <c:pt idx="1367">
                  <c:v>3.8</c:v>
                </c:pt>
                <c:pt idx="1368">
                  <c:v>3.8</c:v>
                </c:pt>
                <c:pt idx="1369">
                  <c:v>3.8</c:v>
                </c:pt>
                <c:pt idx="1370">
                  <c:v>3.8</c:v>
                </c:pt>
                <c:pt idx="1371">
                  <c:v>3.8</c:v>
                </c:pt>
                <c:pt idx="1372">
                  <c:v>3.8</c:v>
                </c:pt>
                <c:pt idx="1373">
                  <c:v>3.8</c:v>
                </c:pt>
                <c:pt idx="1374">
                  <c:v>3.8</c:v>
                </c:pt>
                <c:pt idx="1375">
                  <c:v>3.8</c:v>
                </c:pt>
                <c:pt idx="1376">
                  <c:v>3.8</c:v>
                </c:pt>
                <c:pt idx="1377">
                  <c:v>3.8</c:v>
                </c:pt>
                <c:pt idx="1378">
                  <c:v>3.6</c:v>
                </c:pt>
                <c:pt idx="1379">
                  <c:v>3.6</c:v>
                </c:pt>
                <c:pt idx="1380">
                  <c:v>3.6</c:v>
                </c:pt>
                <c:pt idx="1381">
                  <c:v>3.6</c:v>
                </c:pt>
                <c:pt idx="1382">
                  <c:v>3.6</c:v>
                </c:pt>
                <c:pt idx="1383">
                  <c:v>3.6</c:v>
                </c:pt>
                <c:pt idx="1384">
                  <c:v>3.6</c:v>
                </c:pt>
                <c:pt idx="1385">
                  <c:v>3.6</c:v>
                </c:pt>
                <c:pt idx="1386">
                  <c:v>3.6</c:v>
                </c:pt>
                <c:pt idx="1387">
                  <c:v>3.6</c:v>
                </c:pt>
                <c:pt idx="1388">
                  <c:v>3.6</c:v>
                </c:pt>
                <c:pt idx="1389">
                  <c:v>3.6</c:v>
                </c:pt>
                <c:pt idx="1390">
                  <c:v>3.6</c:v>
                </c:pt>
                <c:pt idx="1391">
                  <c:v>3.6</c:v>
                </c:pt>
                <c:pt idx="1392">
                  <c:v>3.6</c:v>
                </c:pt>
                <c:pt idx="1393">
                  <c:v>3.6</c:v>
                </c:pt>
                <c:pt idx="1394">
                  <c:v>3.6</c:v>
                </c:pt>
                <c:pt idx="1395">
                  <c:v>3.6</c:v>
                </c:pt>
                <c:pt idx="1396">
                  <c:v>3.6</c:v>
                </c:pt>
                <c:pt idx="1397">
                  <c:v>3.6</c:v>
                </c:pt>
                <c:pt idx="1398">
                  <c:v>3.6</c:v>
                </c:pt>
                <c:pt idx="1399">
                  <c:v>3.6</c:v>
                </c:pt>
                <c:pt idx="1400">
                  <c:v>3.6</c:v>
                </c:pt>
                <c:pt idx="1401">
                  <c:v>3.8</c:v>
                </c:pt>
                <c:pt idx="1402">
                  <c:v>3.8</c:v>
                </c:pt>
                <c:pt idx="1403">
                  <c:v>3.8</c:v>
                </c:pt>
                <c:pt idx="1404">
                  <c:v>3.8</c:v>
                </c:pt>
                <c:pt idx="1405">
                  <c:v>3.8</c:v>
                </c:pt>
                <c:pt idx="1406">
                  <c:v>3.8</c:v>
                </c:pt>
                <c:pt idx="1407">
                  <c:v>3.8</c:v>
                </c:pt>
                <c:pt idx="1408">
                  <c:v>3.8</c:v>
                </c:pt>
                <c:pt idx="1409">
                  <c:v>3.8</c:v>
                </c:pt>
                <c:pt idx="1410">
                  <c:v>3.8</c:v>
                </c:pt>
                <c:pt idx="1411">
                  <c:v>3.8</c:v>
                </c:pt>
                <c:pt idx="1412">
                  <c:v>3.8</c:v>
                </c:pt>
                <c:pt idx="1413">
                  <c:v>3.8</c:v>
                </c:pt>
                <c:pt idx="1414">
                  <c:v>3.8</c:v>
                </c:pt>
                <c:pt idx="1415">
                  <c:v>3.8</c:v>
                </c:pt>
                <c:pt idx="1416">
                  <c:v>3.8</c:v>
                </c:pt>
                <c:pt idx="1417">
                  <c:v>3.8</c:v>
                </c:pt>
                <c:pt idx="1418">
                  <c:v>3.8</c:v>
                </c:pt>
                <c:pt idx="1419">
                  <c:v>3.8</c:v>
                </c:pt>
                <c:pt idx="1420">
                  <c:v>3.8</c:v>
                </c:pt>
                <c:pt idx="1421">
                  <c:v>3.8</c:v>
                </c:pt>
                <c:pt idx="1422">
                  <c:v>3.8</c:v>
                </c:pt>
                <c:pt idx="1423">
                  <c:v>3.8</c:v>
                </c:pt>
                <c:pt idx="1424">
                  <c:v>3.8</c:v>
                </c:pt>
                <c:pt idx="1425">
                  <c:v>3.8</c:v>
                </c:pt>
                <c:pt idx="1426">
                  <c:v>3.8</c:v>
                </c:pt>
                <c:pt idx="1427">
                  <c:v>3.8</c:v>
                </c:pt>
                <c:pt idx="1428">
                  <c:v>3.8</c:v>
                </c:pt>
                <c:pt idx="1429">
                  <c:v>3.8</c:v>
                </c:pt>
                <c:pt idx="1430">
                  <c:v>3.8</c:v>
                </c:pt>
                <c:pt idx="1431">
                  <c:v>3.8</c:v>
                </c:pt>
                <c:pt idx="1432">
                  <c:v>3.8</c:v>
                </c:pt>
                <c:pt idx="1433">
                  <c:v>3.8</c:v>
                </c:pt>
                <c:pt idx="1434">
                  <c:v>3.8</c:v>
                </c:pt>
                <c:pt idx="1435">
                  <c:v>3.8</c:v>
                </c:pt>
                <c:pt idx="1436">
                  <c:v>3.8</c:v>
                </c:pt>
                <c:pt idx="1437">
                  <c:v>3.8</c:v>
                </c:pt>
                <c:pt idx="1438">
                  <c:v>3.8</c:v>
                </c:pt>
                <c:pt idx="1439">
                  <c:v>3.8</c:v>
                </c:pt>
                <c:pt idx="1440">
                  <c:v>3.8</c:v>
                </c:pt>
                <c:pt idx="1441">
                  <c:v>3.8</c:v>
                </c:pt>
                <c:pt idx="1442">
                  <c:v>3.8</c:v>
                </c:pt>
                <c:pt idx="1443">
                  <c:v>3.8</c:v>
                </c:pt>
                <c:pt idx="1444">
                  <c:v>3.8</c:v>
                </c:pt>
                <c:pt idx="1445">
                  <c:v>3.8</c:v>
                </c:pt>
                <c:pt idx="1446">
                  <c:v>3.8</c:v>
                </c:pt>
                <c:pt idx="1447">
                  <c:v>3.8</c:v>
                </c:pt>
                <c:pt idx="1448">
                  <c:v>3.8</c:v>
                </c:pt>
                <c:pt idx="1449">
                  <c:v>3.8</c:v>
                </c:pt>
                <c:pt idx="1450">
                  <c:v>3.8</c:v>
                </c:pt>
                <c:pt idx="1451">
                  <c:v>3.8</c:v>
                </c:pt>
                <c:pt idx="1452">
                  <c:v>3.8</c:v>
                </c:pt>
                <c:pt idx="1453">
                  <c:v>3.8</c:v>
                </c:pt>
                <c:pt idx="1454">
                  <c:v>3.8</c:v>
                </c:pt>
                <c:pt idx="1455">
                  <c:v>3.8</c:v>
                </c:pt>
                <c:pt idx="1456">
                  <c:v>3.8</c:v>
                </c:pt>
                <c:pt idx="1457">
                  <c:v>3.8</c:v>
                </c:pt>
                <c:pt idx="1458">
                  <c:v>3.8</c:v>
                </c:pt>
                <c:pt idx="1459">
                  <c:v>3.8</c:v>
                </c:pt>
                <c:pt idx="1460">
                  <c:v>3.8</c:v>
                </c:pt>
                <c:pt idx="1461">
                  <c:v>3.8</c:v>
                </c:pt>
                <c:pt idx="1462">
                  <c:v>3.8</c:v>
                </c:pt>
                <c:pt idx="1463">
                  <c:v>3.8</c:v>
                </c:pt>
                <c:pt idx="1464">
                  <c:v>3.8</c:v>
                </c:pt>
                <c:pt idx="1465">
                  <c:v>3.8</c:v>
                </c:pt>
                <c:pt idx="1466">
                  <c:v>3.8</c:v>
                </c:pt>
                <c:pt idx="1467">
                  <c:v>3.8</c:v>
                </c:pt>
                <c:pt idx="1468">
                  <c:v>3.8</c:v>
                </c:pt>
                <c:pt idx="1469">
                  <c:v>3.8</c:v>
                </c:pt>
                <c:pt idx="1470">
                  <c:v>3.8</c:v>
                </c:pt>
                <c:pt idx="1471">
                  <c:v>3.8</c:v>
                </c:pt>
                <c:pt idx="1472">
                  <c:v>3.8</c:v>
                </c:pt>
                <c:pt idx="1473">
                  <c:v>3.8</c:v>
                </c:pt>
                <c:pt idx="1474">
                  <c:v>3.8</c:v>
                </c:pt>
                <c:pt idx="1475">
                  <c:v>3.8</c:v>
                </c:pt>
                <c:pt idx="1476">
                  <c:v>3.8</c:v>
                </c:pt>
                <c:pt idx="1477">
                  <c:v>3.8</c:v>
                </c:pt>
                <c:pt idx="1478">
                  <c:v>3.8</c:v>
                </c:pt>
                <c:pt idx="1479">
                  <c:v>3.8</c:v>
                </c:pt>
                <c:pt idx="1480">
                  <c:v>3.8</c:v>
                </c:pt>
                <c:pt idx="1481">
                  <c:v>3.8</c:v>
                </c:pt>
                <c:pt idx="1482">
                  <c:v>3.8</c:v>
                </c:pt>
                <c:pt idx="1483">
                  <c:v>3.8</c:v>
                </c:pt>
                <c:pt idx="1484">
                  <c:v>3.8</c:v>
                </c:pt>
                <c:pt idx="1485">
                  <c:v>4.4000000000000004</c:v>
                </c:pt>
                <c:pt idx="1486">
                  <c:v>4.4000000000000004</c:v>
                </c:pt>
                <c:pt idx="1487">
                  <c:v>4.4000000000000004</c:v>
                </c:pt>
                <c:pt idx="1488">
                  <c:v>4.4000000000000004</c:v>
                </c:pt>
                <c:pt idx="1489">
                  <c:v>4.4000000000000004</c:v>
                </c:pt>
                <c:pt idx="1490">
                  <c:v>4.4000000000000004</c:v>
                </c:pt>
                <c:pt idx="1491">
                  <c:v>4.4000000000000004</c:v>
                </c:pt>
                <c:pt idx="1492">
                  <c:v>4.4000000000000004</c:v>
                </c:pt>
                <c:pt idx="1493">
                  <c:v>4.4000000000000004</c:v>
                </c:pt>
                <c:pt idx="1494">
                  <c:v>4.4000000000000004</c:v>
                </c:pt>
                <c:pt idx="1495">
                  <c:v>4.4000000000000004</c:v>
                </c:pt>
                <c:pt idx="1496">
                  <c:v>4.4000000000000004</c:v>
                </c:pt>
                <c:pt idx="1497">
                  <c:v>4.4000000000000004</c:v>
                </c:pt>
                <c:pt idx="1498">
                  <c:v>4.4000000000000004</c:v>
                </c:pt>
                <c:pt idx="1499">
                  <c:v>4.4000000000000004</c:v>
                </c:pt>
                <c:pt idx="1500">
                  <c:v>4.4000000000000004</c:v>
                </c:pt>
                <c:pt idx="1501">
                  <c:v>4.4000000000000004</c:v>
                </c:pt>
                <c:pt idx="1502">
                  <c:v>4.4000000000000004</c:v>
                </c:pt>
                <c:pt idx="1503">
                  <c:v>4.4000000000000004</c:v>
                </c:pt>
                <c:pt idx="1504">
                  <c:v>4.5999999999999996</c:v>
                </c:pt>
                <c:pt idx="1505">
                  <c:v>4.5999999999999996</c:v>
                </c:pt>
                <c:pt idx="1506">
                  <c:v>4.5999999999999996</c:v>
                </c:pt>
                <c:pt idx="1507">
                  <c:v>4.5999999999999996</c:v>
                </c:pt>
                <c:pt idx="1508">
                  <c:v>4.5999999999999996</c:v>
                </c:pt>
                <c:pt idx="1509">
                  <c:v>4.5999999999999996</c:v>
                </c:pt>
                <c:pt idx="1510">
                  <c:v>4.5999999999999996</c:v>
                </c:pt>
                <c:pt idx="1511">
                  <c:v>4.5999999999999996</c:v>
                </c:pt>
                <c:pt idx="1512">
                  <c:v>4.5999999999999996</c:v>
                </c:pt>
                <c:pt idx="1513">
                  <c:v>4.5999999999999996</c:v>
                </c:pt>
                <c:pt idx="1514">
                  <c:v>4.5999999999999996</c:v>
                </c:pt>
                <c:pt idx="1515">
                  <c:v>4.5999999999999996</c:v>
                </c:pt>
                <c:pt idx="1516">
                  <c:v>4.5999999999999996</c:v>
                </c:pt>
                <c:pt idx="1517">
                  <c:v>4.5999999999999996</c:v>
                </c:pt>
                <c:pt idx="1518">
                  <c:v>4.5999999999999996</c:v>
                </c:pt>
                <c:pt idx="1519">
                  <c:v>4.5999999999999996</c:v>
                </c:pt>
                <c:pt idx="1520">
                  <c:v>4.5999999999999996</c:v>
                </c:pt>
                <c:pt idx="1521">
                  <c:v>4.5999999999999996</c:v>
                </c:pt>
                <c:pt idx="1522">
                  <c:v>4.5999999999999996</c:v>
                </c:pt>
                <c:pt idx="1523">
                  <c:v>4.5999999999999996</c:v>
                </c:pt>
                <c:pt idx="1524">
                  <c:v>4.5999999999999996</c:v>
                </c:pt>
                <c:pt idx="1525">
                  <c:v>4.5999999999999996</c:v>
                </c:pt>
                <c:pt idx="1526">
                  <c:v>4.5999999999999996</c:v>
                </c:pt>
                <c:pt idx="1527">
                  <c:v>4.5999999999999996</c:v>
                </c:pt>
                <c:pt idx="1528">
                  <c:v>4.5999999999999996</c:v>
                </c:pt>
                <c:pt idx="1529">
                  <c:v>4.5999999999999996</c:v>
                </c:pt>
                <c:pt idx="1530">
                  <c:v>4.5999999999999996</c:v>
                </c:pt>
                <c:pt idx="1531">
                  <c:v>4.5999999999999996</c:v>
                </c:pt>
                <c:pt idx="1532">
                  <c:v>4.5999999999999996</c:v>
                </c:pt>
                <c:pt idx="1533">
                  <c:v>4.5999999999999996</c:v>
                </c:pt>
                <c:pt idx="1534">
                  <c:v>4.5999999999999996</c:v>
                </c:pt>
                <c:pt idx="1535">
                  <c:v>4.5999999999999996</c:v>
                </c:pt>
                <c:pt idx="1536">
                  <c:v>4.5999999999999996</c:v>
                </c:pt>
                <c:pt idx="1537">
                  <c:v>4.5999999999999996</c:v>
                </c:pt>
                <c:pt idx="1538">
                  <c:v>4.5999999999999996</c:v>
                </c:pt>
                <c:pt idx="1539">
                  <c:v>4.5999999999999996</c:v>
                </c:pt>
                <c:pt idx="1540">
                  <c:v>4.5999999999999996</c:v>
                </c:pt>
                <c:pt idx="1541">
                  <c:v>4.5999999999999996</c:v>
                </c:pt>
                <c:pt idx="1542">
                  <c:v>4.5999999999999996</c:v>
                </c:pt>
                <c:pt idx="1543">
                  <c:v>4.5999999999999996</c:v>
                </c:pt>
                <c:pt idx="1544">
                  <c:v>4.5999999999999996</c:v>
                </c:pt>
                <c:pt idx="1545">
                  <c:v>4.9000000000000004</c:v>
                </c:pt>
                <c:pt idx="1546">
                  <c:v>4.9000000000000004</c:v>
                </c:pt>
                <c:pt idx="1547">
                  <c:v>4.9000000000000004</c:v>
                </c:pt>
                <c:pt idx="1548">
                  <c:v>4.9000000000000004</c:v>
                </c:pt>
                <c:pt idx="1549">
                  <c:v>4.9000000000000004</c:v>
                </c:pt>
                <c:pt idx="1550">
                  <c:v>4.9000000000000004</c:v>
                </c:pt>
                <c:pt idx="1551">
                  <c:v>4.9000000000000004</c:v>
                </c:pt>
                <c:pt idx="1552">
                  <c:v>4.9000000000000004</c:v>
                </c:pt>
                <c:pt idx="1553">
                  <c:v>4.9000000000000004</c:v>
                </c:pt>
                <c:pt idx="1554">
                  <c:v>4.9000000000000004</c:v>
                </c:pt>
                <c:pt idx="1555">
                  <c:v>4.9000000000000004</c:v>
                </c:pt>
                <c:pt idx="1556">
                  <c:v>4.9000000000000004</c:v>
                </c:pt>
                <c:pt idx="1557">
                  <c:v>4.9000000000000004</c:v>
                </c:pt>
                <c:pt idx="1558">
                  <c:v>4.9000000000000004</c:v>
                </c:pt>
                <c:pt idx="1559">
                  <c:v>4.9000000000000004</c:v>
                </c:pt>
                <c:pt idx="1560">
                  <c:v>4.9000000000000004</c:v>
                </c:pt>
                <c:pt idx="1561">
                  <c:v>4.9000000000000004</c:v>
                </c:pt>
                <c:pt idx="1562">
                  <c:v>4.9000000000000004</c:v>
                </c:pt>
                <c:pt idx="1563">
                  <c:v>4.9000000000000004</c:v>
                </c:pt>
                <c:pt idx="1564">
                  <c:v>4.9000000000000004</c:v>
                </c:pt>
                <c:pt idx="1565">
                  <c:v>4.9000000000000004</c:v>
                </c:pt>
                <c:pt idx="1566">
                  <c:v>4.9000000000000004</c:v>
                </c:pt>
                <c:pt idx="1567">
                  <c:v>4.9000000000000004</c:v>
                </c:pt>
                <c:pt idx="1568">
                  <c:v>4.9000000000000004</c:v>
                </c:pt>
                <c:pt idx="1569">
                  <c:v>4.9000000000000004</c:v>
                </c:pt>
                <c:pt idx="1570">
                  <c:v>4.9000000000000004</c:v>
                </c:pt>
                <c:pt idx="1571">
                  <c:v>4.9000000000000004</c:v>
                </c:pt>
                <c:pt idx="1572">
                  <c:v>4.9000000000000004</c:v>
                </c:pt>
                <c:pt idx="1573">
                  <c:v>4.9000000000000004</c:v>
                </c:pt>
                <c:pt idx="1574">
                  <c:v>4.9000000000000004</c:v>
                </c:pt>
                <c:pt idx="1575">
                  <c:v>4.9000000000000004</c:v>
                </c:pt>
                <c:pt idx="1576">
                  <c:v>4.9000000000000004</c:v>
                </c:pt>
                <c:pt idx="1577">
                  <c:v>4.9000000000000004</c:v>
                </c:pt>
                <c:pt idx="1578">
                  <c:v>4.9000000000000004</c:v>
                </c:pt>
                <c:pt idx="1579">
                  <c:v>4.9000000000000004</c:v>
                </c:pt>
                <c:pt idx="1580">
                  <c:v>4.9000000000000004</c:v>
                </c:pt>
                <c:pt idx="1581">
                  <c:v>4.9000000000000004</c:v>
                </c:pt>
                <c:pt idx="1582">
                  <c:v>4.9000000000000004</c:v>
                </c:pt>
                <c:pt idx="1583">
                  <c:v>4.9000000000000004</c:v>
                </c:pt>
                <c:pt idx="1584">
                  <c:v>4.9000000000000004</c:v>
                </c:pt>
                <c:pt idx="1585">
                  <c:v>4.9000000000000004</c:v>
                </c:pt>
                <c:pt idx="1586">
                  <c:v>4.9000000000000004</c:v>
                </c:pt>
                <c:pt idx="1587">
                  <c:v>4.9000000000000004</c:v>
                </c:pt>
                <c:pt idx="1588">
                  <c:v>4.9000000000000004</c:v>
                </c:pt>
                <c:pt idx="1589">
                  <c:v>4.9000000000000004</c:v>
                </c:pt>
                <c:pt idx="1590">
                  <c:v>4.9000000000000004</c:v>
                </c:pt>
                <c:pt idx="1591">
                  <c:v>4.9000000000000004</c:v>
                </c:pt>
                <c:pt idx="1592">
                  <c:v>4.9000000000000004</c:v>
                </c:pt>
                <c:pt idx="1593">
                  <c:v>4.9000000000000004</c:v>
                </c:pt>
                <c:pt idx="1594">
                  <c:v>4.9000000000000004</c:v>
                </c:pt>
                <c:pt idx="1595">
                  <c:v>4.9000000000000004</c:v>
                </c:pt>
                <c:pt idx="1596">
                  <c:v>4.9000000000000004</c:v>
                </c:pt>
                <c:pt idx="1597">
                  <c:v>4.9000000000000004</c:v>
                </c:pt>
                <c:pt idx="1598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4F-43A4-9CBD-811EB1B42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574687"/>
        <c:axId val="2046584287"/>
      </c:lineChart>
      <c:lineChart>
        <c:grouping val="standard"/>
        <c:varyColors val="0"/>
        <c:ser>
          <c:idx val="1"/>
          <c:order val="1"/>
          <c:tx>
            <c:strRef>
              <c:f>'výnos vs. durace'!$G$1</c:f>
              <c:strCache>
                <c:ptCount val="1"/>
                <c:pt idx="0">
                  <c:v>CZ gov 5Y (%)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'výnos vs. durace'!$E$2:$E$1600</c:f>
              <c:numCache>
                <c:formatCode>yyyy</c:formatCode>
                <c:ptCount val="1599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43850</c:v>
                </c:pt>
                <c:pt idx="13">
                  <c:v>43851</c:v>
                </c:pt>
                <c:pt idx="14">
                  <c:v>43852</c:v>
                </c:pt>
                <c:pt idx="15">
                  <c:v>43853</c:v>
                </c:pt>
                <c:pt idx="16">
                  <c:v>43854</c:v>
                </c:pt>
                <c:pt idx="17">
                  <c:v>43857</c:v>
                </c:pt>
                <c:pt idx="18">
                  <c:v>43858</c:v>
                </c:pt>
                <c:pt idx="19">
                  <c:v>43859</c:v>
                </c:pt>
                <c:pt idx="20">
                  <c:v>43860</c:v>
                </c:pt>
                <c:pt idx="21">
                  <c:v>43861</c:v>
                </c:pt>
                <c:pt idx="22">
                  <c:v>43864</c:v>
                </c:pt>
                <c:pt idx="23">
                  <c:v>43865</c:v>
                </c:pt>
                <c:pt idx="24">
                  <c:v>43866</c:v>
                </c:pt>
                <c:pt idx="25">
                  <c:v>43867</c:v>
                </c:pt>
                <c:pt idx="26">
                  <c:v>43868</c:v>
                </c:pt>
                <c:pt idx="27">
                  <c:v>43871</c:v>
                </c:pt>
                <c:pt idx="28">
                  <c:v>43872</c:v>
                </c:pt>
                <c:pt idx="29">
                  <c:v>43873</c:v>
                </c:pt>
                <c:pt idx="30">
                  <c:v>43874</c:v>
                </c:pt>
                <c:pt idx="31">
                  <c:v>43875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43885</c:v>
                </c:pt>
                <c:pt idx="38">
                  <c:v>43886</c:v>
                </c:pt>
                <c:pt idx="39">
                  <c:v>43887</c:v>
                </c:pt>
                <c:pt idx="40">
                  <c:v>43888</c:v>
                </c:pt>
                <c:pt idx="41">
                  <c:v>43889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43906</c:v>
                </c:pt>
                <c:pt idx="53">
                  <c:v>43907</c:v>
                </c:pt>
                <c:pt idx="54">
                  <c:v>43908</c:v>
                </c:pt>
                <c:pt idx="55">
                  <c:v>43909</c:v>
                </c:pt>
                <c:pt idx="56">
                  <c:v>43910</c:v>
                </c:pt>
                <c:pt idx="57">
                  <c:v>43913</c:v>
                </c:pt>
                <c:pt idx="58">
                  <c:v>43914</c:v>
                </c:pt>
                <c:pt idx="59">
                  <c:v>43915</c:v>
                </c:pt>
                <c:pt idx="60">
                  <c:v>43916</c:v>
                </c:pt>
                <c:pt idx="61">
                  <c:v>43917</c:v>
                </c:pt>
                <c:pt idx="62">
                  <c:v>43920</c:v>
                </c:pt>
                <c:pt idx="63">
                  <c:v>43921</c:v>
                </c:pt>
                <c:pt idx="64">
                  <c:v>43922</c:v>
                </c:pt>
                <c:pt idx="65">
                  <c:v>43923</c:v>
                </c:pt>
                <c:pt idx="66">
                  <c:v>43924</c:v>
                </c:pt>
                <c:pt idx="67">
                  <c:v>43927</c:v>
                </c:pt>
                <c:pt idx="68">
                  <c:v>43928</c:v>
                </c:pt>
                <c:pt idx="69">
                  <c:v>43929</c:v>
                </c:pt>
                <c:pt idx="70">
                  <c:v>43930</c:v>
                </c:pt>
                <c:pt idx="71">
                  <c:v>43935</c:v>
                </c:pt>
                <c:pt idx="72">
                  <c:v>43936</c:v>
                </c:pt>
                <c:pt idx="73">
                  <c:v>43937</c:v>
                </c:pt>
                <c:pt idx="74">
                  <c:v>43938</c:v>
                </c:pt>
                <c:pt idx="75">
                  <c:v>43941</c:v>
                </c:pt>
                <c:pt idx="76">
                  <c:v>43942</c:v>
                </c:pt>
                <c:pt idx="77">
                  <c:v>43943</c:v>
                </c:pt>
                <c:pt idx="78">
                  <c:v>43944</c:v>
                </c:pt>
                <c:pt idx="79">
                  <c:v>43945</c:v>
                </c:pt>
                <c:pt idx="80">
                  <c:v>43948</c:v>
                </c:pt>
                <c:pt idx="81">
                  <c:v>43949</c:v>
                </c:pt>
                <c:pt idx="82">
                  <c:v>43950</c:v>
                </c:pt>
                <c:pt idx="83">
                  <c:v>43951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43962</c:v>
                </c:pt>
                <c:pt idx="89">
                  <c:v>43963</c:v>
                </c:pt>
                <c:pt idx="90">
                  <c:v>43964</c:v>
                </c:pt>
                <c:pt idx="91">
                  <c:v>43965</c:v>
                </c:pt>
                <c:pt idx="92">
                  <c:v>43966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43976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44015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44081</c:v>
                </c:pt>
                <c:pt idx="173">
                  <c:v>44082</c:v>
                </c:pt>
                <c:pt idx="174">
                  <c:v>44083</c:v>
                </c:pt>
                <c:pt idx="175">
                  <c:v>44084</c:v>
                </c:pt>
                <c:pt idx="176">
                  <c:v>44085</c:v>
                </c:pt>
                <c:pt idx="177">
                  <c:v>44088</c:v>
                </c:pt>
                <c:pt idx="178">
                  <c:v>44089</c:v>
                </c:pt>
                <c:pt idx="179">
                  <c:v>44090</c:v>
                </c:pt>
                <c:pt idx="180">
                  <c:v>44091</c:v>
                </c:pt>
                <c:pt idx="181">
                  <c:v>44092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44133</c:v>
                </c:pt>
                <c:pt idx="209">
                  <c:v>44134</c:v>
                </c:pt>
                <c:pt idx="210">
                  <c:v>44137</c:v>
                </c:pt>
                <c:pt idx="211">
                  <c:v>44138</c:v>
                </c:pt>
                <c:pt idx="212">
                  <c:v>44139</c:v>
                </c:pt>
                <c:pt idx="213">
                  <c:v>44140</c:v>
                </c:pt>
                <c:pt idx="214">
                  <c:v>44141</c:v>
                </c:pt>
                <c:pt idx="215">
                  <c:v>44144</c:v>
                </c:pt>
                <c:pt idx="216">
                  <c:v>44145</c:v>
                </c:pt>
                <c:pt idx="217">
                  <c:v>44146</c:v>
                </c:pt>
                <c:pt idx="218">
                  <c:v>44147</c:v>
                </c:pt>
                <c:pt idx="219">
                  <c:v>44148</c:v>
                </c:pt>
                <c:pt idx="220">
                  <c:v>44151</c:v>
                </c:pt>
                <c:pt idx="221">
                  <c:v>44153</c:v>
                </c:pt>
                <c:pt idx="222">
                  <c:v>44154</c:v>
                </c:pt>
                <c:pt idx="223">
                  <c:v>44155</c:v>
                </c:pt>
                <c:pt idx="224">
                  <c:v>44158</c:v>
                </c:pt>
                <c:pt idx="225">
                  <c:v>44159</c:v>
                </c:pt>
                <c:pt idx="226">
                  <c:v>44160</c:v>
                </c:pt>
                <c:pt idx="227">
                  <c:v>44161</c:v>
                </c:pt>
                <c:pt idx="228">
                  <c:v>44162</c:v>
                </c:pt>
                <c:pt idx="229">
                  <c:v>44165</c:v>
                </c:pt>
                <c:pt idx="230">
                  <c:v>44166</c:v>
                </c:pt>
                <c:pt idx="231">
                  <c:v>44167</c:v>
                </c:pt>
                <c:pt idx="232">
                  <c:v>44168</c:v>
                </c:pt>
                <c:pt idx="233">
                  <c:v>44169</c:v>
                </c:pt>
                <c:pt idx="234">
                  <c:v>44172</c:v>
                </c:pt>
                <c:pt idx="235">
                  <c:v>44173</c:v>
                </c:pt>
                <c:pt idx="236">
                  <c:v>44174</c:v>
                </c:pt>
                <c:pt idx="237">
                  <c:v>44175</c:v>
                </c:pt>
                <c:pt idx="238">
                  <c:v>44176</c:v>
                </c:pt>
                <c:pt idx="239">
                  <c:v>44179</c:v>
                </c:pt>
                <c:pt idx="240">
                  <c:v>44180</c:v>
                </c:pt>
                <c:pt idx="241">
                  <c:v>44181</c:v>
                </c:pt>
                <c:pt idx="242">
                  <c:v>44182</c:v>
                </c:pt>
                <c:pt idx="243">
                  <c:v>44183</c:v>
                </c:pt>
                <c:pt idx="244">
                  <c:v>44186</c:v>
                </c:pt>
                <c:pt idx="245">
                  <c:v>44187</c:v>
                </c:pt>
                <c:pt idx="246">
                  <c:v>44188</c:v>
                </c:pt>
                <c:pt idx="247">
                  <c:v>44193</c:v>
                </c:pt>
                <c:pt idx="248">
                  <c:v>44194</c:v>
                </c:pt>
                <c:pt idx="249">
                  <c:v>44195</c:v>
                </c:pt>
                <c:pt idx="250">
                  <c:v>44200</c:v>
                </c:pt>
                <c:pt idx="251">
                  <c:v>44201</c:v>
                </c:pt>
                <c:pt idx="252">
                  <c:v>44202</c:v>
                </c:pt>
                <c:pt idx="253">
                  <c:v>44203</c:v>
                </c:pt>
                <c:pt idx="254">
                  <c:v>44204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44214</c:v>
                </c:pt>
                <c:pt idx="261">
                  <c:v>44215</c:v>
                </c:pt>
                <c:pt idx="262">
                  <c:v>44216</c:v>
                </c:pt>
                <c:pt idx="263">
                  <c:v>44217</c:v>
                </c:pt>
                <c:pt idx="264">
                  <c:v>44218</c:v>
                </c:pt>
                <c:pt idx="265">
                  <c:v>44221</c:v>
                </c:pt>
                <c:pt idx="266">
                  <c:v>44222</c:v>
                </c:pt>
                <c:pt idx="267">
                  <c:v>44223</c:v>
                </c:pt>
                <c:pt idx="268">
                  <c:v>44224</c:v>
                </c:pt>
                <c:pt idx="269">
                  <c:v>44225</c:v>
                </c:pt>
                <c:pt idx="270">
                  <c:v>44228</c:v>
                </c:pt>
                <c:pt idx="271">
                  <c:v>44229</c:v>
                </c:pt>
                <c:pt idx="272">
                  <c:v>44230</c:v>
                </c:pt>
                <c:pt idx="273">
                  <c:v>44231</c:v>
                </c:pt>
                <c:pt idx="274">
                  <c:v>44232</c:v>
                </c:pt>
                <c:pt idx="275">
                  <c:v>44235</c:v>
                </c:pt>
                <c:pt idx="276">
                  <c:v>44236</c:v>
                </c:pt>
                <c:pt idx="277">
                  <c:v>44237</c:v>
                </c:pt>
                <c:pt idx="278">
                  <c:v>44238</c:v>
                </c:pt>
                <c:pt idx="279">
                  <c:v>44239</c:v>
                </c:pt>
                <c:pt idx="280">
                  <c:v>44242</c:v>
                </c:pt>
                <c:pt idx="281">
                  <c:v>44243</c:v>
                </c:pt>
                <c:pt idx="282">
                  <c:v>44244</c:v>
                </c:pt>
                <c:pt idx="283">
                  <c:v>44245</c:v>
                </c:pt>
                <c:pt idx="284">
                  <c:v>44246</c:v>
                </c:pt>
                <c:pt idx="285">
                  <c:v>44249</c:v>
                </c:pt>
                <c:pt idx="286">
                  <c:v>44250</c:v>
                </c:pt>
                <c:pt idx="287">
                  <c:v>44251</c:v>
                </c:pt>
                <c:pt idx="288">
                  <c:v>44252</c:v>
                </c:pt>
                <c:pt idx="289">
                  <c:v>44253</c:v>
                </c:pt>
                <c:pt idx="290">
                  <c:v>44256</c:v>
                </c:pt>
                <c:pt idx="291">
                  <c:v>44257</c:v>
                </c:pt>
                <c:pt idx="292">
                  <c:v>44258</c:v>
                </c:pt>
                <c:pt idx="293">
                  <c:v>44259</c:v>
                </c:pt>
                <c:pt idx="294">
                  <c:v>44260</c:v>
                </c:pt>
                <c:pt idx="295">
                  <c:v>44263</c:v>
                </c:pt>
                <c:pt idx="296">
                  <c:v>44264</c:v>
                </c:pt>
                <c:pt idx="297">
                  <c:v>44265</c:v>
                </c:pt>
                <c:pt idx="298">
                  <c:v>44266</c:v>
                </c:pt>
                <c:pt idx="299">
                  <c:v>44267</c:v>
                </c:pt>
                <c:pt idx="300">
                  <c:v>44270</c:v>
                </c:pt>
                <c:pt idx="301">
                  <c:v>44271</c:v>
                </c:pt>
                <c:pt idx="302">
                  <c:v>44272</c:v>
                </c:pt>
                <c:pt idx="303">
                  <c:v>44273</c:v>
                </c:pt>
                <c:pt idx="304">
                  <c:v>44274</c:v>
                </c:pt>
                <c:pt idx="305">
                  <c:v>44277</c:v>
                </c:pt>
                <c:pt idx="306">
                  <c:v>44278</c:v>
                </c:pt>
                <c:pt idx="307">
                  <c:v>44279</c:v>
                </c:pt>
                <c:pt idx="308">
                  <c:v>44280</c:v>
                </c:pt>
                <c:pt idx="309">
                  <c:v>44281</c:v>
                </c:pt>
                <c:pt idx="310">
                  <c:v>44284</c:v>
                </c:pt>
                <c:pt idx="311">
                  <c:v>44285</c:v>
                </c:pt>
                <c:pt idx="312">
                  <c:v>44286</c:v>
                </c:pt>
                <c:pt idx="313">
                  <c:v>44287</c:v>
                </c:pt>
                <c:pt idx="314">
                  <c:v>44292</c:v>
                </c:pt>
                <c:pt idx="315">
                  <c:v>44293</c:v>
                </c:pt>
                <c:pt idx="316">
                  <c:v>44294</c:v>
                </c:pt>
                <c:pt idx="317">
                  <c:v>44295</c:v>
                </c:pt>
                <c:pt idx="318">
                  <c:v>44298</c:v>
                </c:pt>
                <c:pt idx="319">
                  <c:v>44299</c:v>
                </c:pt>
                <c:pt idx="320">
                  <c:v>44300</c:v>
                </c:pt>
                <c:pt idx="321">
                  <c:v>44301</c:v>
                </c:pt>
                <c:pt idx="322">
                  <c:v>44302</c:v>
                </c:pt>
                <c:pt idx="323">
                  <c:v>44305</c:v>
                </c:pt>
                <c:pt idx="324">
                  <c:v>44306</c:v>
                </c:pt>
                <c:pt idx="325">
                  <c:v>44307</c:v>
                </c:pt>
                <c:pt idx="326">
                  <c:v>44308</c:v>
                </c:pt>
                <c:pt idx="327">
                  <c:v>44309</c:v>
                </c:pt>
                <c:pt idx="328">
                  <c:v>44312</c:v>
                </c:pt>
                <c:pt idx="329">
                  <c:v>44313</c:v>
                </c:pt>
                <c:pt idx="330">
                  <c:v>44314</c:v>
                </c:pt>
                <c:pt idx="331">
                  <c:v>44315</c:v>
                </c:pt>
                <c:pt idx="332">
                  <c:v>44316</c:v>
                </c:pt>
                <c:pt idx="333">
                  <c:v>44319</c:v>
                </c:pt>
                <c:pt idx="334">
                  <c:v>44320</c:v>
                </c:pt>
                <c:pt idx="335">
                  <c:v>44321</c:v>
                </c:pt>
                <c:pt idx="336">
                  <c:v>44322</c:v>
                </c:pt>
                <c:pt idx="337">
                  <c:v>44323</c:v>
                </c:pt>
                <c:pt idx="338">
                  <c:v>44326</c:v>
                </c:pt>
                <c:pt idx="339">
                  <c:v>44327</c:v>
                </c:pt>
                <c:pt idx="340">
                  <c:v>44328</c:v>
                </c:pt>
                <c:pt idx="341">
                  <c:v>44329</c:v>
                </c:pt>
                <c:pt idx="342">
                  <c:v>44330</c:v>
                </c:pt>
                <c:pt idx="343">
                  <c:v>44333</c:v>
                </c:pt>
                <c:pt idx="344">
                  <c:v>44334</c:v>
                </c:pt>
                <c:pt idx="345">
                  <c:v>44335</c:v>
                </c:pt>
                <c:pt idx="346">
                  <c:v>44336</c:v>
                </c:pt>
                <c:pt idx="347">
                  <c:v>44337</c:v>
                </c:pt>
                <c:pt idx="348">
                  <c:v>44340</c:v>
                </c:pt>
                <c:pt idx="349">
                  <c:v>44341</c:v>
                </c:pt>
                <c:pt idx="350">
                  <c:v>44342</c:v>
                </c:pt>
                <c:pt idx="351">
                  <c:v>44343</c:v>
                </c:pt>
                <c:pt idx="352">
                  <c:v>44344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44354</c:v>
                </c:pt>
                <c:pt idx="359">
                  <c:v>44355</c:v>
                </c:pt>
                <c:pt idx="360">
                  <c:v>44356</c:v>
                </c:pt>
                <c:pt idx="361">
                  <c:v>44357</c:v>
                </c:pt>
                <c:pt idx="362">
                  <c:v>44358</c:v>
                </c:pt>
                <c:pt idx="363">
                  <c:v>44361</c:v>
                </c:pt>
                <c:pt idx="364">
                  <c:v>44362</c:v>
                </c:pt>
                <c:pt idx="365">
                  <c:v>44363</c:v>
                </c:pt>
                <c:pt idx="366">
                  <c:v>44364</c:v>
                </c:pt>
                <c:pt idx="367">
                  <c:v>44365</c:v>
                </c:pt>
                <c:pt idx="368">
                  <c:v>44368</c:v>
                </c:pt>
                <c:pt idx="369">
                  <c:v>44369</c:v>
                </c:pt>
                <c:pt idx="370">
                  <c:v>44370</c:v>
                </c:pt>
                <c:pt idx="371">
                  <c:v>44371</c:v>
                </c:pt>
                <c:pt idx="372">
                  <c:v>44372</c:v>
                </c:pt>
                <c:pt idx="373">
                  <c:v>44375</c:v>
                </c:pt>
                <c:pt idx="374">
                  <c:v>44376</c:v>
                </c:pt>
                <c:pt idx="375">
                  <c:v>44377</c:v>
                </c:pt>
                <c:pt idx="376">
                  <c:v>44378</c:v>
                </c:pt>
                <c:pt idx="377">
                  <c:v>44379</c:v>
                </c:pt>
                <c:pt idx="378">
                  <c:v>44384</c:v>
                </c:pt>
                <c:pt idx="379">
                  <c:v>44385</c:v>
                </c:pt>
                <c:pt idx="380">
                  <c:v>44386</c:v>
                </c:pt>
                <c:pt idx="381">
                  <c:v>44389</c:v>
                </c:pt>
                <c:pt idx="382">
                  <c:v>44390</c:v>
                </c:pt>
                <c:pt idx="383">
                  <c:v>44391</c:v>
                </c:pt>
                <c:pt idx="384">
                  <c:v>44392</c:v>
                </c:pt>
                <c:pt idx="385">
                  <c:v>44393</c:v>
                </c:pt>
                <c:pt idx="386">
                  <c:v>44396</c:v>
                </c:pt>
                <c:pt idx="387">
                  <c:v>44397</c:v>
                </c:pt>
                <c:pt idx="388">
                  <c:v>44398</c:v>
                </c:pt>
                <c:pt idx="389">
                  <c:v>44399</c:v>
                </c:pt>
                <c:pt idx="390">
                  <c:v>44400</c:v>
                </c:pt>
                <c:pt idx="391">
                  <c:v>44403</c:v>
                </c:pt>
                <c:pt idx="392">
                  <c:v>44404</c:v>
                </c:pt>
                <c:pt idx="393">
                  <c:v>44405</c:v>
                </c:pt>
                <c:pt idx="394">
                  <c:v>44406</c:v>
                </c:pt>
                <c:pt idx="395">
                  <c:v>44407</c:v>
                </c:pt>
                <c:pt idx="396">
                  <c:v>44410</c:v>
                </c:pt>
                <c:pt idx="397">
                  <c:v>44411</c:v>
                </c:pt>
                <c:pt idx="398">
                  <c:v>44412</c:v>
                </c:pt>
                <c:pt idx="399">
                  <c:v>44413</c:v>
                </c:pt>
                <c:pt idx="400">
                  <c:v>44414</c:v>
                </c:pt>
                <c:pt idx="401">
                  <c:v>44417</c:v>
                </c:pt>
                <c:pt idx="402">
                  <c:v>44418</c:v>
                </c:pt>
                <c:pt idx="403">
                  <c:v>44419</c:v>
                </c:pt>
                <c:pt idx="404">
                  <c:v>44420</c:v>
                </c:pt>
                <c:pt idx="405">
                  <c:v>44421</c:v>
                </c:pt>
                <c:pt idx="406">
                  <c:v>44424</c:v>
                </c:pt>
                <c:pt idx="407">
                  <c:v>44425</c:v>
                </c:pt>
                <c:pt idx="408">
                  <c:v>44426</c:v>
                </c:pt>
                <c:pt idx="409">
                  <c:v>44427</c:v>
                </c:pt>
                <c:pt idx="410">
                  <c:v>44428</c:v>
                </c:pt>
                <c:pt idx="411">
                  <c:v>44431</c:v>
                </c:pt>
                <c:pt idx="412">
                  <c:v>44432</c:v>
                </c:pt>
                <c:pt idx="413">
                  <c:v>44433</c:v>
                </c:pt>
                <c:pt idx="414">
                  <c:v>44434</c:v>
                </c:pt>
                <c:pt idx="415">
                  <c:v>44435</c:v>
                </c:pt>
                <c:pt idx="416">
                  <c:v>44438</c:v>
                </c:pt>
                <c:pt idx="417">
                  <c:v>44439</c:v>
                </c:pt>
                <c:pt idx="418">
                  <c:v>44440</c:v>
                </c:pt>
                <c:pt idx="419">
                  <c:v>44441</c:v>
                </c:pt>
                <c:pt idx="420">
                  <c:v>44442</c:v>
                </c:pt>
                <c:pt idx="421">
                  <c:v>44445</c:v>
                </c:pt>
                <c:pt idx="422">
                  <c:v>44446</c:v>
                </c:pt>
                <c:pt idx="423">
                  <c:v>44447</c:v>
                </c:pt>
                <c:pt idx="424">
                  <c:v>44448</c:v>
                </c:pt>
                <c:pt idx="425">
                  <c:v>44449</c:v>
                </c:pt>
                <c:pt idx="426">
                  <c:v>44452</c:v>
                </c:pt>
                <c:pt idx="427">
                  <c:v>44453</c:v>
                </c:pt>
                <c:pt idx="428">
                  <c:v>44454</c:v>
                </c:pt>
                <c:pt idx="429">
                  <c:v>44455</c:v>
                </c:pt>
                <c:pt idx="430">
                  <c:v>44456</c:v>
                </c:pt>
                <c:pt idx="431">
                  <c:v>44459</c:v>
                </c:pt>
                <c:pt idx="432">
                  <c:v>44460</c:v>
                </c:pt>
                <c:pt idx="433">
                  <c:v>44461</c:v>
                </c:pt>
                <c:pt idx="434">
                  <c:v>44462</c:v>
                </c:pt>
                <c:pt idx="435">
                  <c:v>44463</c:v>
                </c:pt>
                <c:pt idx="436">
                  <c:v>44466</c:v>
                </c:pt>
                <c:pt idx="437">
                  <c:v>44468</c:v>
                </c:pt>
                <c:pt idx="438">
                  <c:v>44469</c:v>
                </c:pt>
                <c:pt idx="439">
                  <c:v>44470</c:v>
                </c:pt>
                <c:pt idx="440">
                  <c:v>44473</c:v>
                </c:pt>
                <c:pt idx="441">
                  <c:v>44474</c:v>
                </c:pt>
                <c:pt idx="442">
                  <c:v>44475</c:v>
                </c:pt>
                <c:pt idx="443">
                  <c:v>44476</c:v>
                </c:pt>
                <c:pt idx="444">
                  <c:v>44477</c:v>
                </c:pt>
                <c:pt idx="445">
                  <c:v>44480</c:v>
                </c:pt>
                <c:pt idx="446">
                  <c:v>44481</c:v>
                </c:pt>
                <c:pt idx="447">
                  <c:v>44482</c:v>
                </c:pt>
                <c:pt idx="448">
                  <c:v>44483</c:v>
                </c:pt>
                <c:pt idx="449">
                  <c:v>44484</c:v>
                </c:pt>
                <c:pt idx="450">
                  <c:v>44487</c:v>
                </c:pt>
                <c:pt idx="451">
                  <c:v>44488</c:v>
                </c:pt>
                <c:pt idx="452">
                  <c:v>44489</c:v>
                </c:pt>
                <c:pt idx="453">
                  <c:v>44490</c:v>
                </c:pt>
                <c:pt idx="454">
                  <c:v>44491</c:v>
                </c:pt>
                <c:pt idx="455">
                  <c:v>44494</c:v>
                </c:pt>
                <c:pt idx="456">
                  <c:v>44495</c:v>
                </c:pt>
                <c:pt idx="457">
                  <c:v>44496</c:v>
                </c:pt>
                <c:pt idx="458">
                  <c:v>44498</c:v>
                </c:pt>
                <c:pt idx="459">
                  <c:v>44501</c:v>
                </c:pt>
                <c:pt idx="460">
                  <c:v>44502</c:v>
                </c:pt>
                <c:pt idx="461">
                  <c:v>44503</c:v>
                </c:pt>
                <c:pt idx="462">
                  <c:v>44504</c:v>
                </c:pt>
                <c:pt idx="463">
                  <c:v>44505</c:v>
                </c:pt>
                <c:pt idx="464">
                  <c:v>44508</c:v>
                </c:pt>
                <c:pt idx="465">
                  <c:v>44509</c:v>
                </c:pt>
                <c:pt idx="466">
                  <c:v>44510</c:v>
                </c:pt>
                <c:pt idx="467">
                  <c:v>44511</c:v>
                </c:pt>
                <c:pt idx="468">
                  <c:v>44512</c:v>
                </c:pt>
                <c:pt idx="469">
                  <c:v>44515</c:v>
                </c:pt>
                <c:pt idx="470">
                  <c:v>44516</c:v>
                </c:pt>
                <c:pt idx="471">
                  <c:v>44518</c:v>
                </c:pt>
                <c:pt idx="472">
                  <c:v>44519</c:v>
                </c:pt>
                <c:pt idx="473">
                  <c:v>44522</c:v>
                </c:pt>
                <c:pt idx="474">
                  <c:v>44523</c:v>
                </c:pt>
                <c:pt idx="475">
                  <c:v>44524</c:v>
                </c:pt>
                <c:pt idx="476">
                  <c:v>44525</c:v>
                </c:pt>
                <c:pt idx="477">
                  <c:v>44526</c:v>
                </c:pt>
                <c:pt idx="478">
                  <c:v>44529</c:v>
                </c:pt>
                <c:pt idx="479">
                  <c:v>44530</c:v>
                </c:pt>
                <c:pt idx="480">
                  <c:v>44531</c:v>
                </c:pt>
                <c:pt idx="481">
                  <c:v>44532</c:v>
                </c:pt>
                <c:pt idx="482">
                  <c:v>44533</c:v>
                </c:pt>
                <c:pt idx="483">
                  <c:v>44536</c:v>
                </c:pt>
                <c:pt idx="484">
                  <c:v>44537</c:v>
                </c:pt>
                <c:pt idx="485">
                  <c:v>44538</c:v>
                </c:pt>
                <c:pt idx="486">
                  <c:v>44539</c:v>
                </c:pt>
                <c:pt idx="487">
                  <c:v>44540</c:v>
                </c:pt>
                <c:pt idx="488">
                  <c:v>44543</c:v>
                </c:pt>
                <c:pt idx="489">
                  <c:v>44544</c:v>
                </c:pt>
                <c:pt idx="490">
                  <c:v>44545</c:v>
                </c:pt>
                <c:pt idx="491">
                  <c:v>44546</c:v>
                </c:pt>
                <c:pt idx="492">
                  <c:v>44547</c:v>
                </c:pt>
                <c:pt idx="493">
                  <c:v>44550</c:v>
                </c:pt>
                <c:pt idx="494">
                  <c:v>44551</c:v>
                </c:pt>
                <c:pt idx="495">
                  <c:v>44552</c:v>
                </c:pt>
                <c:pt idx="496">
                  <c:v>44553</c:v>
                </c:pt>
                <c:pt idx="497">
                  <c:v>44557</c:v>
                </c:pt>
                <c:pt idx="498">
                  <c:v>44558</c:v>
                </c:pt>
                <c:pt idx="499">
                  <c:v>44559</c:v>
                </c:pt>
                <c:pt idx="500">
                  <c:v>44560</c:v>
                </c:pt>
                <c:pt idx="501">
                  <c:v>44564</c:v>
                </c:pt>
                <c:pt idx="502">
                  <c:v>44565</c:v>
                </c:pt>
                <c:pt idx="503">
                  <c:v>44566</c:v>
                </c:pt>
                <c:pt idx="504">
                  <c:v>44567</c:v>
                </c:pt>
                <c:pt idx="505">
                  <c:v>44568</c:v>
                </c:pt>
                <c:pt idx="506">
                  <c:v>44571</c:v>
                </c:pt>
                <c:pt idx="507">
                  <c:v>44572</c:v>
                </c:pt>
                <c:pt idx="508">
                  <c:v>44573</c:v>
                </c:pt>
                <c:pt idx="509">
                  <c:v>44574</c:v>
                </c:pt>
                <c:pt idx="510">
                  <c:v>44575</c:v>
                </c:pt>
                <c:pt idx="511">
                  <c:v>44578</c:v>
                </c:pt>
                <c:pt idx="512">
                  <c:v>44579</c:v>
                </c:pt>
                <c:pt idx="513">
                  <c:v>44580</c:v>
                </c:pt>
                <c:pt idx="514">
                  <c:v>44581</c:v>
                </c:pt>
                <c:pt idx="515">
                  <c:v>44582</c:v>
                </c:pt>
                <c:pt idx="516">
                  <c:v>44585</c:v>
                </c:pt>
                <c:pt idx="517">
                  <c:v>44586</c:v>
                </c:pt>
                <c:pt idx="518">
                  <c:v>44587</c:v>
                </c:pt>
                <c:pt idx="519">
                  <c:v>44588</c:v>
                </c:pt>
                <c:pt idx="520">
                  <c:v>44589</c:v>
                </c:pt>
                <c:pt idx="521">
                  <c:v>44592</c:v>
                </c:pt>
                <c:pt idx="522">
                  <c:v>44593</c:v>
                </c:pt>
                <c:pt idx="523">
                  <c:v>44594</c:v>
                </c:pt>
                <c:pt idx="524">
                  <c:v>44595</c:v>
                </c:pt>
                <c:pt idx="525">
                  <c:v>44596</c:v>
                </c:pt>
                <c:pt idx="526">
                  <c:v>44599</c:v>
                </c:pt>
                <c:pt idx="527">
                  <c:v>44600</c:v>
                </c:pt>
                <c:pt idx="528">
                  <c:v>44601</c:v>
                </c:pt>
                <c:pt idx="529">
                  <c:v>44602</c:v>
                </c:pt>
                <c:pt idx="530">
                  <c:v>44603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44613</c:v>
                </c:pt>
                <c:pt idx="537">
                  <c:v>44614</c:v>
                </c:pt>
                <c:pt idx="538">
                  <c:v>44615</c:v>
                </c:pt>
                <c:pt idx="539">
                  <c:v>44616</c:v>
                </c:pt>
                <c:pt idx="540">
                  <c:v>44617</c:v>
                </c:pt>
                <c:pt idx="541">
                  <c:v>44620</c:v>
                </c:pt>
                <c:pt idx="542">
                  <c:v>44621</c:v>
                </c:pt>
                <c:pt idx="543">
                  <c:v>44622</c:v>
                </c:pt>
                <c:pt idx="544">
                  <c:v>44623</c:v>
                </c:pt>
                <c:pt idx="545">
                  <c:v>44624</c:v>
                </c:pt>
                <c:pt idx="546">
                  <c:v>44627</c:v>
                </c:pt>
                <c:pt idx="547">
                  <c:v>44628</c:v>
                </c:pt>
                <c:pt idx="548">
                  <c:v>44629</c:v>
                </c:pt>
                <c:pt idx="549">
                  <c:v>44630</c:v>
                </c:pt>
                <c:pt idx="550">
                  <c:v>44631</c:v>
                </c:pt>
                <c:pt idx="551">
                  <c:v>44634</c:v>
                </c:pt>
                <c:pt idx="552">
                  <c:v>44635</c:v>
                </c:pt>
                <c:pt idx="553">
                  <c:v>44636</c:v>
                </c:pt>
                <c:pt idx="554">
                  <c:v>44637</c:v>
                </c:pt>
                <c:pt idx="555">
                  <c:v>44638</c:v>
                </c:pt>
                <c:pt idx="556">
                  <c:v>44641</c:v>
                </c:pt>
                <c:pt idx="557">
                  <c:v>44642</c:v>
                </c:pt>
                <c:pt idx="558">
                  <c:v>44643</c:v>
                </c:pt>
                <c:pt idx="559">
                  <c:v>44644</c:v>
                </c:pt>
                <c:pt idx="560">
                  <c:v>44645</c:v>
                </c:pt>
                <c:pt idx="561">
                  <c:v>44648</c:v>
                </c:pt>
                <c:pt idx="562">
                  <c:v>44649</c:v>
                </c:pt>
                <c:pt idx="563">
                  <c:v>44650</c:v>
                </c:pt>
                <c:pt idx="564">
                  <c:v>44651</c:v>
                </c:pt>
                <c:pt idx="565">
                  <c:v>44652</c:v>
                </c:pt>
                <c:pt idx="566">
                  <c:v>44655</c:v>
                </c:pt>
                <c:pt idx="567">
                  <c:v>44656</c:v>
                </c:pt>
                <c:pt idx="568">
                  <c:v>44657</c:v>
                </c:pt>
                <c:pt idx="569">
                  <c:v>44658</c:v>
                </c:pt>
                <c:pt idx="570">
                  <c:v>44659</c:v>
                </c:pt>
                <c:pt idx="571">
                  <c:v>44662</c:v>
                </c:pt>
                <c:pt idx="572">
                  <c:v>44663</c:v>
                </c:pt>
                <c:pt idx="573">
                  <c:v>44664</c:v>
                </c:pt>
                <c:pt idx="574">
                  <c:v>44665</c:v>
                </c:pt>
                <c:pt idx="575">
                  <c:v>44670</c:v>
                </c:pt>
                <c:pt idx="576">
                  <c:v>44671</c:v>
                </c:pt>
                <c:pt idx="577">
                  <c:v>44672</c:v>
                </c:pt>
                <c:pt idx="578">
                  <c:v>44673</c:v>
                </c:pt>
                <c:pt idx="579">
                  <c:v>44676</c:v>
                </c:pt>
                <c:pt idx="580">
                  <c:v>44677</c:v>
                </c:pt>
                <c:pt idx="581">
                  <c:v>44678</c:v>
                </c:pt>
                <c:pt idx="582">
                  <c:v>44679</c:v>
                </c:pt>
                <c:pt idx="583">
                  <c:v>44680</c:v>
                </c:pt>
                <c:pt idx="584">
                  <c:v>44683</c:v>
                </c:pt>
                <c:pt idx="585">
                  <c:v>44684</c:v>
                </c:pt>
                <c:pt idx="586">
                  <c:v>44685</c:v>
                </c:pt>
                <c:pt idx="587">
                  <c:v>44686</c:v>
                </c:pt>
                <c:pt idx="588">
                  <c:v>44687</c:v>
                </c:pt>
                <c:pt idx="589">
                  <c:v>44690</c:v>
                </c:pt>
                <c:pt idx="590">
                  <c:v>44691</c:v>
                </c:pt>
                <c:pt idx="591">
                  <c:v>44692</c:v>
                </c:pt>
                <c:pt idx="592">
                  <c:v>44693</c:v>
                </c:pt>
                <c:pt idx="593">
                  <c:v>44694</c:v>
                </c:pt>
                <c:pt idx="594">
                  <c:v>44697</c:v>
                </c:pt>
                <c:pt idx="595">
                  <c:v>44698</c:v>
                </c:pt>
                <c:pt idx="596">
                  <c:v>44699</c:v>
                </c:pt>
                <c:pt idx="597">
                  <c:v>44700</c:v>
                </c:pt>
                <c:pt idx="598">
                  <c:v>44701</c:v>
                </c:pt>
                <c:pt idx="599">
                  <c:v>44704</c:v>
                </c:pt>
                <c:pt idx="600">
                  <c:v>44705</c:v>
                </c:pt>
                <c:pt idx="601">
                  <c:v>44706</c:v>
                </c:pt>
                <c:pt idx="602">
                  <c:v>44707</c:v>
                </c:pt>
                <c:pt idx="603">
                  <c:v>44708</c:v>
                </c:pt>
                <c:pt idx="604">
                  <c:v>44711</c:v>
                </c:pt>
                <c:pt idx="605">
                  <c:v>44712</c:v>
                </c:pt>
                <c:pt idx="606">
                  <c:v>44713</c:v>
                </c:pt>
                <c:pt idx="607">
                  <c:v>44714</c:v>
                </c:pt>
                <c:pt idx="608">
                  <c:v>44715</c:v>
                </c:pt>
                <c:pt idx="609">
                  <c:v>44718</c:v>
                </c:pt>
                <c:pt idx="610">
                  <c:v>44719</c:v>
                </c:pt>
                <c:pt idx="611">
                  <c:v>44720</c:v>
                </c:pt>
                <c:pt idx="612">
                  <c:v>44721</c:v>
                </c:pt>
                <c:pt idx="613">
                  <c:v>44722</c:v>
                </c:pt>
                <c:pt idx="614">
                  <c:v>44725</c:v>
                </c:pt>
                <c:pt idx="615">
                  <c:v>44726</c:v>
                </c:pt>
                <c:pt idx="616">
                  <c:v>44727</c:v>
                </c:pt>
                <c:pt idx="617">
                  <c:v>44728</c:v>
                </c:pt>
                <c:pt idx="618">
                  <c:v>44729</c:v>
                </c:pt>
                <c:pt idx="619">
                  <c:v>44732</c:v>
                </c:pt>
                <c:pt idx="620">
                  <c:v>44733</c:v>
                </c:pt>
                <c:pt idx="621">
                  <c:v>44734</c:v>
                </c:pt>
                <c:pt idx="622">
                  <c:v>44735</c:v>
                </c:pt>
                <c:pt idx="623">
                  <c:v>44736</c:v>
                </c:pt>
                <c:pt idx="624">
                  <c:v>44739</c:v>
                </c:pt>
                <c:pt idx="625">
                  <c:v>44740</c:v>
                </c:pt>
                <c:pt idx="626">
                  <c:v>44741</c:v>
                </c:pt>
                <c:pt idx="627">
                  <c:v>44742</c:v>
                </c:pt>
                <c:pt idx="628">
                  <c:v>44743</c:v>
                </c:pt>
                <c:pt idx="629">
                  <c:v>44746</c:v>
                </c:pt>
                <c:pt idx="630">
                  <c:v>44749</c:v>
                </c:pt>
                <c:pt idx="631">
                  <c:v>44750</c:v>
                </c:pt>
                <c:pt idx="632">
                  <c:v>44753</c:v>
                </c:pt>
                <c:pt idx="633">
                  <c:v>44754</c:v>
                </c:pt>
                <c:pt idx="634">
                  <c:v>44755</c:v>
                </c:pt>
                <c:pt idx="635">
                  <c:v>44756</c:v>
                </c:pt>
                <c:pt idx="636">
                  <c:v>44757</c:v>
                </c:pt>
                <c:pt idx="637">
                  <c:v>44760</c:v>
                </c:pt>
                <c:pt idx="638">
                  <c:v>44761</c:v>
                </c:pt>
                <c:pt idx="639">
                  <c:v>44762</c:v>
                </c:pt>
                <c:pt idx="640">
                  <c:v>44763</c:v>
                </c:pt>
                <c:pt idx="641">
                  <c:v>44764</c:v>
                </c:pt>
                <c:pt idx="642">
                  <c:v>44767</c:v>
                </c:pt>
                <c:pt idx="643">
                  <c:v>44768</c:v>
                </c:pt>
                <c:pt idx="644">
                  <c:v>44769</c:v>
                </c:pt>
                <c:pt idx="645">
                  <c:v>44770</c:v>
                </c:pt>
                <c:pt idx="646">
                  <c:v>44771</c:v>
                </c:pt>
                <c:pt idx="647">
                  <c:v>44774</c:v>
                </c:pt>
                <c:pt idx="648">
                  <c:v>44775</c:v>
                </c:pt>
                <c:pt idx="649">
                  <c:v>44776</c:v>
                </c:pt>
                <c:pt idx="650">
                  <c:v>44777</c:v>
                </c:pt>
                <c:pt idx="651">
                  <c:v>44778</c:v>
                </c:pt>
                <c:pt idx="652">
                  <c:v>44781</c:v>
                </c:pt>
                <c:pt idx="653">
                  <c:v>44782</c:v>
                </c:pt>
                <c:pt idx="654">
                  <c:v>44783</c:v>
                </c:pt>
                <c:pt idx="655">
                  <c:v>44784</c:v>
                </c:pt>
                <c:pt idx="656">
                  <c:v>44785</c:v>
                </c:pt>
                <c:pt idx="657">
                  <c:v>44788</c:v>
                </c:pt>
                <c:pt idx="658">
                  <c:v>44789</c:v>
                </c:pt>
                <c:pt idx="659">
                  <c:v>44790</c:v>
                </c:pt>
                <c:pt idx="660">
                  <c:v>44791</c:v>
                </c:pt>
                <c:pt idx="661">
                  <c:v>44792</c:v>
                </c:pt>
                <c:pt idx="662">
                  <c:v>44795</c:v>
                </c:pt>
                <c:pt idx="663">
                  <c:v>44796</c:v>
                </c:pt>
                <c:pt idx="664">
                  <c:v>44797</c:v>
                </c:pt>
                <c:pt idx="665">
                  <c:v>44798</c:v>
                </c:pt>
                <c:pt idx="666">
                  <c:v>44799</c:v>
                </c:pt>
                <c:pt idx="667">
                  <c:v>44802</c:v>
                </c:pt>
                <c:pt idx="668">
                  <c:v>44803</c:v>
                </c:pt>
                <c:pt idx="669">
                  <c:v>44804</c:v>
                </c:pt>
                <c:pt idx="670">
                  <c:v>44805</c:v>
                </c:pt>
                <c:pt idx="671">
                  <c:v>44806</c:v>
                </c:pt>
                <c:pt idx="672">
                  <c:v>44809</c:v>
                </c:pt>
                <c:pt idx="673">
                  <c:v>44810</c:v>
                </c:pt>
                <c:pt idx="674">
                  <c:v>44811</c:v>
                </c:pt>
                <c:pt idx="675">
                  <c:v>44812</c:v>
                </c:pt>
                <c:pt idx="676">
                  <c:v>44813</c:v>
                </c:pt>
                <c:pt idx="677">
                  <c:v>44816</c:v>
                </c:pt>
                <c:pt idx="678">
                  <c:v>44817</c:v>
                </c:pt>
                <c:pt idx="679">
                  <c:v>44818</c:v>
                </c:pt>
                <c:pt idx="680">
                  <c:v>44819</c:v>
                </c:pt>
                <c:pt idx="681">
                  <c:v>44820</c:v>
                </c:pt>
                <c:pt idx="682">
                  <c:v>44823</c:v>
                </c:pt>
                <c:pt idx="683">
                  <c:v>44824</c:v>
                </c:pt>
                <c:pt idx="684">
                  <c:v>44825</c:v>
                </c:pt>
                <c:pt idx="685">
                  <c:v>44826</c:v>
                </c:pt>
                <c:pt idx="686">
                  <c:v>44827</c:v>
                </c:pt>
                <c:pt idx="687">
                  <c:v>44830</c:v>
                </c:pt>
                <c:pt idx="688">
                  <c:v>44831</c:v>
                </c:pt>
                <c:pt idx="689">
                  <c:v>44833</c:v>
                </c:pt>
                <c:pt idx="690">
                  <c:v>44834</c:v>
                </c:pt>
                <c:pt idx="691">
                  <c:v>44837</c:v>
                </c:pt>
                <c:pt idx="692">
                  <c:v>44838</c:v>
                </c:pt>
                <c:pt idx="693">
                  <c:v>44839</c:v>
                </c:pt>
                <c:pt idx="694">
                  <c:v>44840</c:v>
                </c:pt>
                <c:pt idx="695">
                  <c:v>44841</c:v>
                </c:pt>
                <c:pt idx="696">
                  <c:v>44844</c:v>
                </c:pt>
                <c:pt idx="697">
                  <c:v>44845</c:v>
                </c:pt>
                <c:pt idx="698">
                  <c:v>44846</c:v>
                </c:pt>
                <c:pt idx="699">
                  <c:v>44847</c:v>
                </c:pt>
                <c:pt idx="700">
                  <c:v>44848</c:v>
                </c:pt>
                <c:pt idx="701">
                  <c:v>44851</c:v>
                </c:pt>
                <c:pt idx="702">
                  <c:v>44852</c:v>
                </c:pt>
                <c:pt idx="703">
                  <c:v>44853</c:v>
                </c:pt>
                <c:pt idx="704">
                  <c:v>44854</c:v>
                </c:pt>
                <c:pt idx="705">
                  <c:v>44855</c:v>
                </c:pt>
                <c:pt idx="706">
                  <c:v>44858</c:v>
                </c:pt>
                <c:pt idx="707">
                  <c:v>44859</c:v>
                </c:pt>
                <c:pt idx="708">
                  <c:v>44860</c:v>
                </c:pt>
                <c:pt idx="709">
                  <c:v>44861</c:v>
                </c:pt>
                <c:pt idx="710">
                  <c:v>44865</c:v>
                </c:pt>
                <c:pt idx="711">
                  <c:v>44866</c:v>
                </c:pt>
                <c:pt idx="712">
                  <c:v>44867</c:v>
                </c:pt>
                <c:pt idx="713">
                  <c:v>44868</c:v>
                </c:pt>
                <c:pt idx="714">
                  <c:v>44869</c:v>
                </c:pt>
                <c:pt idx="715">
                  <c:v>44872</c:v>
                </c:pt>
                <c:pt idx="716">
                  <c:v>44873</c:v>
                </c:pt>
                <c:pt idx="717">
                  <c:v>44874</c:v>
                </c:pt>
                <c:pt idx="718">
                  <c:v>44875</c:v>
                </c:pt>
                <c:pt idx="719">
                  <c:v>44876</c:v>
                </c:pt>
                <c:pt idx="720">
                  <c:v>44879</c:v>
                </c:pt>
                <c:pt idx="721">
                  <c:v>44880</c:v>
                </c:pt>
                <c:pt idx="722">
                  <c:v>44881</c:v>
                </c:pt>
                <c:pt idx="723">
                  <c:v>44883</c:v>
                </c:pt>
                <c:pt idx="724">
                  <c:v>44886</c:v>
                </c:pt>
                <c:pt idx="725">
                  <c:v>44887</c:v>
                </c:pt>
                <c:pt idx="726">
                  <c:v>44888</c:v>
                </c:pt>
                <c:pt idx="727">
                  <c:v>44889</c:v>
                </c:pt>
                <c:pt idx="728">
                  <c:v>44890</c:v>
                </c:pt>
                <c:pt idx="729">
                  <c:v>44893</c:v>
                </c:pt>
                <c:pt idx="730">
                  <c:v>44894</c:v>
                </c:pt>
                <c:pt idx="731">
                  <c:v>44895</c:v>
                </c:pt>
                <c:pt idx="732">
                  <c:v>44896</c:v>
                </c:pt>
                <c:pt idx="733">
                  <c:v>44897</c:v>
                </c:pt>
                <c:pt idx="734">
                  <c:v>44900</c:v>
                </c:pt>
                <c:pt idx="735">
                  <c:v>44901</c:v>
                </c:pt>
                <c:pt idx="736">
                  <c:v>44902</c:v>
                </c:pt>
                <c:pt idx="737">
                  <c:v>44903</c:v>
                </c:pt>
                <c:pt idx="738">
                  <c:v>44904</c:v>
                </c:pt>
                <c:pt idx="739">
                  <c:v>44907</c:v>
                </c:pt>
                <c:pt idx="740">
                  <c:v>44908</c:v>
                </c:pt>
                <c:pt idx="741">
                  <c:v>44909</c:v>
                </c:pt>
                <c:pt idx="742">
                  <c:v>44910</c:v>
                </c:pt>
                <c:pt idx="743">
                  <c:v>44911</c:v>
                </c:pt>
                <c:pt idx="744">
                  <c:v>44914</c:v>
                </c:pt>
                <c:pt idx="745">
                  <c:v>44915</c:v>
                </c:pt>
                <c:pt idx="746">
                  <c:v>44916</c:v>
                </c:pt>
                <c:pt idx="747">
                  <c:v>44917</c:v>
                </c:pt>
                <c:pt idx="748">
                  <c:v>44918</c:v>
                </c:pt>
                <c:pt idx="749">
                  <c:v>44922</c:v>
                </c:pt>
                <c:pt idx="750">
                  <c:v>44923</c:v>
                </c:pt>
                <c:pt idx="751">
                  <c:v>44924</c:v>
                </c:pt>
                <c:pt idx="752">
                  <c:v>44925</c:v>
                </c:pt>
                <c:pt idx="753">
                  <c:v>44928</c:v>
                </c:pt>
                <c:pt idx="754">
                  <c:v>44929</c:v>
                </c:pt>
                <c:pt idx="755">
                  <c:v>44930</c:v>
                </c:pt>
                <c:pt idx="756">
                  <c:v>44931</c:v>
                </c:pt>
                <c:pt idx="757">
                  <c:v>44932</c:v>
                </c:pt>
                <c:pt idx="758">
                  <c:v>44935</c:v>
                </c:pt>
                <c:pt idx="759">
                  <c:v>44936</c:v>
                </c:pt>
                <c:pt idx="760">
                  <c:v>44937</c:v>
                </c:pt>
                <c:pt idx="761">
                  <c:v>44938</c:v>
                </c:pt>
                <c:pt idx="762">
                  <c:v>44939</c:v>
                </c:pt>
                <c:pt idx="763">
                  <c:v>44942</c:v>
                </c:pt>
                <c:pt idx="764">
                  <c:v>44943</c:v>
                </c:pt>
                <c:pt idx="765">
                  <c:v>44944</c:v>
                </c:pt>
                <c:pt idx="766">
                  <c:v>44945</c:v>
                </c:pt>
                <c:pt idx="767">
                  <c:v>44946</c:v>
                </c:pt>
                <c:pt idx="768">
                  <c:v>44949</c:v>
                </c:pt>
                <c:pt idx="769">
                  <c:v>44950</c:v>
                </c:pt>
                <c:pt idx="770">
                  <c:v>44951</c:v>
                </c:pt>
                <c:pt idx="771">
                  <c:v>44952</c:v>
                </c:pt>
                <c:pt idx="772">
                  <c:v>44953</c:v>
                </c:pt>
                <c:pt idx="773">
                  <c:v>44956</c:v>
                </c:pt>
                <c:pt idx="774">
                  <c:v>44957</c:v>
                </c:pt>
                <c:pt idx="775">
                  <c:v>44958</c:v>
                </c:pt>
                <c:pt idx="776">
                  <c:v>44959</c:v>
                </c:pt>
                <c:pt idx="777">
                  <c:v>44960</c:v>
                </c:pt>
                <c:pt idx="778">
                  <c:v>44963</c:v>
                </c:pt>
                <c:pt idx="779">
                  <c:v>44964</c:v>
                </c:pt>
                <c:pt idx="780">
                  <c:v>44965</c:v>
                </c:pt>
                <c:pt idx="781">
                  <c:v>44966</c:v>
                </c:pt>
                <c:pt idx="782">
                  <c:v>44967</c:v>
                </c:pt>
                <c:pt idx="783">
                  <c:v>44970</c:v>
                </c:pt>
                <c:pt idx="784">
                  <c:v>44971</c:v>
                </c:pt>
                <c:pt idx="785">
                  <c:v>44972</c:v>
                </c:pt>
                <c:pt idx="786">
                  <c:v>44973</c:v>
                </c:pt>
                <c:pt idx="787">
                  <c:v>44974</c:v>
                </c:pt>
                <c:pt idx="788">
                  <c:v>44977</c:v>
                </c:pt>
                <c:pt idx="789">
                  <c:v>44978</c:v>
                </c:pt>
                <c:pt idx="790">
                  <c:v>44979</c:v>
                </c:pt>
                <c:pt idx="791">
                  <c:v>44980</c:v>
                </c:pt>
                <c:pt idx="792">
                  <c:v>44981</c:v>
                </c:pt>
                <c:pt idx="793">
                  <c:v>44984</c:v>
                </c:pt>
                <c:pt idx="794">
                  <c:v>44985</c:v>
                </c:pt>
                <c:pt idx="795">
                  <c:v>44986</c:v>
                </c:pt>
                <c:pt idx="796">
                  <c:v>44987</c:v>
                </c:pt>
                <c:pt idx="797">
                  <c:v>44988</c:v>
                </c:pt>
                <c:pt idx="798">
                  <c:v>44991</c:v>
                </c:pt>
                <c:pt idx="799">
                  <c:v>44992</c:v>
                </c:pt>
                <c:pt idx="800">
                  <c:v>44993</c:v>
                </c:pt>
                <c:pt idx="801">
                  <c:v>44994</c:v>
                </c:pt>
                <c:pt idx="802">
                  <c:v>44995</c:v>
                </c:pt>
                <c:pt idx="803">
                  <c:v>44998</c:v>
                </c:pt>
                <c:pt idx="804">
                  <c:v>44999</c:v>
                </c:pt>
                <c:pt idx="805">
                  <c:v>45000</c:v>
                </c:pt>
                <c:pt idx="806">
                  <c:v>45001</c:v>
                </c:pt>
                <c:pt idx="807">
                  <c:v>45002</c:v>
                </c:pt>
                <c:pt idx="808">
                  <c:v>45005</c:v>
                </c:pt>
                <c:pt idx="809">
                  <c:v>45006</c:v>
                </c:pt>
                <c:pt idx="810">
                  <c:v>45007</c:v>
                </c:pt>
                <c:pt idx="811">
                  <c:v>45008</c:v>
                </c:pt>
                <c:pt idx="812">
                  <c:v>45009</c:v>
                </c:pt>
                <c:pt idx="813">
                  <c:v>45012</c:v>
                </c:pt>
                <c:pt idx="814">
                  <c:v>45013</c:v>
                </c:pt>
                <c:pt idx="815">
                  <c:v>45014</c:v>
                </c:pt>
                <c:pt idx="816">
                  <c:v>45015</c:v>
                </c:pt>
                <c:pt idx="817">
                  <c:v>45016</c:v>
                </c:pt>
                <c:pt idx="818">
                  <c:v>45019</c:v>
                </c:pt>
                <c:pt idx="819">
                  <c:v>45020</c:v>
                </c:pt>
                <c:pt idx="820">
                  <c:v>45021</c:v>
                </c:pt>
                <c:pt idx="821">
                  <c:v>45022</c:v>
                </c:pt>
                <c:pt idx="822">
                  <c:v>45027</c:v>
                </c:pt>
                <c:pt idx="823">
                  <c:v>45028</c:v>
                </c:pt>
                <c:pt idx="824">
                  <c:v>45029</c:v>
                </c:pt>
                <c:pt idx="825">
                  <c:v>45030</c:v>
                </c:pt>
                <c:pt idx="826">
                  <c:v>45033</c:v>
                </c:pt>
                <c:pt idx="827">
                  <c:v>45034</c:v>
                </c:pt>
                <c:pt idx="828">
                  <c:v>45035</c:v>
                </c:pt>
                <c:pt idx="829">
                  <c:v>45036</c:v>
                </c:pt>
                <c:pt idx="830">
                  <c:v>45037</c:v>
                </c:pt>
                <c:pt idx="831">
                  <c:v>45040</c:v>
                </c:pt>
                <c:pt idx="832">
                  <c:v>45041</c:v>
                </c:pt>
                <c:pt idx="833">
                  <c:v>45042</c:v>
                </c:pt>
                <c:pt idx="834">
                  <c:v>45043</c:v>
                </c:pt>
                <c:pt idx="835">
                  <c:v>45044</c:v>
                </c:pt>
                <c:pt idx="836">
                  <c:v>45048</c:v>
                </c:pt>
                <c:pt idx="837">
                  <c:v>45049</c:v>
                </c:pt>
                <c:pt idx="838">
                  <c:v>45050</c:v>
                </c:pt>
                <c:pt idx="839">
                  <c:v>45051</c:v>
                </c:pt>
                <c:pt idx="840">
                  <c:v>45055</c:v>
                </c:pt>
                <c:pt idx="841">
                  <c:v>45056</c:v>
                </c:pt>
                <c:pt idx="842">
                  <c:v>45057</c:v>
                </c:pt>
                <c:pt idx="843">
                  <c:v>45058</c:v>
                </c:pt>
                <c:pt idx="844">
                  <c:v>45061</c:v>
                </c:pt>
                <c:pt idx="845">
                  <c:v>45062</c:v>
                </c:pt>
                <c:pt idx="846">
                  <c:v>45063</c:v>
                </c:pt>
                <c:pt idx="847">
                  <c:v>45064</c:v>
                </c:pt>
                <c:pt idx="848">
                  <c:v>45065</c:v>
                </c:pt>
                <c:pt idx="849">
                  <c:v>45068</c:v>
                </c:pt>
                <c:pt idx="850">
                  <c:v>45069</c:v>
                </c:pt>
                <c:pt idx="851">
                  <c:v>45070</c:v>
                </c:pt>
                <c:pt idx="852">
                  <c:v>45071</c:v>
                </c:pt>
                <c:pt idx="853">
                  <c:v>45072</c:v>
                </c:pt>
                <c:pt idx="854">
                  <c:v>45075</c:v>
                </c:pt>
                <c:pt idx="855">
                  <c:v>45076</c:v>
                </c:pt>
                <c:pt idx="856">
                  <c:v>45077</c:v>
                </c:pt>
                <c:pt idx="857">
                  <c:v>45078</c:v>
                </c:pt>
                <c:pt idx="858">
                  <c:v>45079</c:v>
                </c:pt>
                <c:pt idx="859">
                  <c:v>45082</c:v>
                </c:pt>
                <c:pt idx="860">
                  <c:v>45083</c:v>
                </c:pt>
                <c:pt idx="861">
                  <c:v>45084</c:v>
                </c:pt>
                <c:pt idx="862">
                  <c:v>45085</c:v>
                </c:pt>
                <c:pt idx="863">
                  <c:v>45086</c:v>
                </c:pt>
                <c:pt idx="864">
                  <c:v>45089</c:v>
                </c:pt>
                <c:pt idx="865">
                  <c:v>45090</c:v>
                </c:pt>
                <c:pt idx="866">
                  <c:v>45091</c:v>
                </c:pt>
                <c:pt idx="867">
                  <c:v>45092</c:v>
                </c:pt>
                <c:pt idx="868">
                  <c:v>45093</c:v>
                </c:pt>
                <c:pt idx="869">
                  <c:v>45096</c:v>
                </c:pt>
                <c:pt idx="870">
                  <c:v>45097</c:v>
                </c:pt>
                <c:pt idx="871">
                  <c:v>45098</c:v>
                </c:pt>
                <c:pt idx="872">
                  <c:v>45099</c:v>
                </c:pt>
                <c:pt idx="873">
                  <c:v>45100</c:v>
                </c:pt>
                <c:pt idx="874">
                  <c:v>45103</c:v>
                </c:pt>
                <c:pt idx="875">
                  <c:v>45104</c:v>
                </c:pt>
                <c:pt idx="876">
                  <c:v>45105</c:v>
                </c:pt>
                <c:pt idx="877">
                  <c:v>45106</c:v>
                </c:pt>
                <c:pt idx="878">
                  <c:v>45107</c:v>
                </c:pt>
                <c:pt idx="879">
                  <c:v>45110</c:v>
                </c:pt>
                <c:pt idx="880">
                  <c:v>45111</c:v>
                </c:pt>
                <c:pt idx="881">
                  <c:v>45114</c:v>
                </c:pt>
                <c:pt idx="882">
                  <c:v>45117</c:v>
                </c:pt>
                <c:pt idx="883">
                  <c:v>45118</c:v>
                </c:pt>
                <c:pt idx="884">
                  <c:v>45119</c:v>
                </c:pt>
                <c:pt idx="885">
                  <c:v>45120</c:v>
                </c:pt>
                <c:pt idx="886">
                  <c:v>45121</c:v>
                </c:pt>
                <c:pt idx="887">
                  <c:v>45124</c:v>
                </c:pt>
                <c:pt idx="888">
                  <c:v>45125</c:v>
                </c:pt>
                <c:pt idx="889">
                  <c:v>45126</c:v>
                </c:pt>
                <c:pt idx="890">
                  <c:v>45127</c:v>
                </c:pt>
                <c:pt idx="891">
                  <c:v>45128</c:v>
                </c:pt>
                <c:pt idx="892">
                  <c:v>45131</c:v>
                </c:pt>
                <c:pt idx="893">
                  <c:v>45132</c:v>
                </c:pt>
                <c:pt idx="894">
                  <c:v>45133</c:v>
                </c:pt>
                <c:pt idx="895">
                  <c:v>45134</c:v>
                </c:pt>
                <c:pt idx="896">
                  <c:v>45135</c:v>
                </c:pt>
                <c:pt idx="897">
                  <c:v>45138</c:v>
                </c:pt>
                <c:pt idx="898">
                  <c:v>45139</c:v>
                </c:pt>
                <c:pt idx="899">
                  <c:v>45140</c:v>
                </c:pt>
                <c:pt idx="900">
                  <c:v>45141</c:v>
                </c:pt>
                <c:pt idx="901">
                  <c:v>45142</c:v>
                </c:pt>
                <c:pt idx="902">
                  <c:v>45145</c:v>
                </c:pt>
                <c:pt idx="903">
                  <c:v>45146</c:v>
                </c:pt>
                <c:pt idx="904">
                  <c:v>45147</c:v>
                </c:pt>
                <c:pt idx="905">
                  <c:v>45148</c:v>
                </c:pt>
                <c:pt idx="906">
                  <c:v>45149</c:v>
                </c:pt>
                <c:pt idx="907">
                  <c:v>45152</c:v>
                </c:pt>
                <c:pt idx="908">
                  <c:v>45153</c:v>
                </c:pt>
                <c:pt idx="909">
                  <c:v>45154</c:v>
                </c:pt>
                <c:pt idx="910">
                  <c:v>45155</c:v>
                </c:pt>
                <c:pt idx="911">
                  <c:v>45156</c:v>
                </c:pt>
                <c:pt idx="912">
                  <c:v>45159</c:v>
                </c:pt>
                <c:pt idx="913">
                  <c:v>45160</c:v>
                </c:pt>
                <c:pt idx="914">
                  <c:v>45161</c:v>
                </c:pt>
                <c:pt idx="915">
                  <c:v>45162</c:v>
                </c:pt>
                <c:pt idx="916">
                  <c:v>45163</c:v>
                </c:pt>
                <c:pt idx="917">
                  <c:v>45166</c:v>
                </c:pt>
                <c:pt idx="918">
                  <c:v>45167</c:v>
                </c:pt>
                <c:pt idx="919">
                  <c:v>45168</c:v>
                </c:pt>
                <c:pt idx="920">
                  <c:v>45169</c:v>
                </c:pt>
                <c:pt idx="921">
                  <c:v>45170</c:v>
                </c:pt>
                <c:pt idx="922">
                  <c:v>45173</c:v>
                </c:pt>
                <c:pt idx="923">
                  <c:v>45174</c:v>
                </c:pt>
                <c:pt idx="924">
                  <c:v>45175</c:v>
                </c:pt>
                <c:pt idx="925">
                  <c:v>45176</c:v>
                </c:pt>
                <c:pt idx="926">
                  <c:v>45177</c:v>
                </c:pt>
                <c:pt idx="927">
                  <c:v>45180</c:v>
                </c:pt>
                <c:pt idx="928">
                  <c:v>45181</c:v>
                </c:pt>
                <c:pt idx="929">
                  <c:v>45182</c:v>
                </c:pt>
                <c:pt idx="930">
                  <c:v>45183</c:v>
                </c:pt>
                <c:pt idx="931">
                  <c:v>45184</c:v>
                </c:pt>
                <c:pt idx="932">
                  <c:v>45187</c:v>
                </c:pt>
                <c:pt idx="933">
                  <c:v>45188</c:v>
                </c:pt>
                <c:pt idx="934">
                  <c:v>45189</c:v>
                </c:pt>
                <c:pt idx="935">
                  <c:v>45190</c:v>
                </c:pt>
                <c:pt idx="936">
                  <c:v>45191</c:v>
                </c:pt>
                <c:pt idx="937">
                  <c:v>45194</c:v>
                </c:pt>
                <c:pt idx="938">
                  <c:v>45195</c:v>
                </c:pt>
                <c:pt idx="939">
                  <c:v>45196</c:v>
                </c:pt>
                <c:pt idx="940">
                  <c:v>45198</c:v>
                </c:pt>
                <c:pt idx="941">
                  <c:v>45201</c:v>
                </c:pt>
                <c:pt idx="942">
                  <c:v>45202</c:v>
                </c:pt>
                <c:pt idx="943">
                  <c:v>45203</c:v>
                </c:pt>
                <c:pt idx="944">
                  <c:v>45204</c:v>
                </c:pt>
                <c:pt idx="945">
                  <c:v>45205</c:v>
                </c:pt>
                <c:pt idx="946">
                  <c:v>45208</c:v>
                </c:pt>
                <c:pt idx="947">
                  <c:v>45209</c:v>
                </c:pt>
                <c:pt idx="948">
                  <c:v>45210</c:v>
                </c:pt>
                <c:pt idx="949">
                  <c:v>45211</c:v>
                </c:pt>
                <c:pt idx="950">
                  <c:v>45212</c:v>
                </c:pt>
                <c:pt idx="951">
                  <c:v>45215</c:v>
                </c:pt>
                <c:pt idx="952">
                  <c:v>45216</c:v>
                </c:pt>
                <c:pt idx="953">
                  <c:v>45217</c:v>
                </c:pt>
                <c:pt idx="954">
                  <c:v>45218</c:v>
                </c:pt>
                <c:pt idx="955">
                  <c:v>45219</c:v>
                </c:pt>
                <c:pt idx="956">
                  <c:v>45222</c:v>
                </c:pt>
                <c:pt idx="957">
                  <c:v>45223</c:v>
                </c:pt>
                <c:pt idx="958">
                  <c:v>45224</c:v>
                </c:pt>
                <c:pt idx="959">
                  <c:v>45225</c:v>
                </c:pt>
                <c:pt idx="960">
                  <c:v>45226</c:v>
                </c:pt>
                <c:pt idx="961">
                  <c:v>45229</c:v>
                </c:pt>
                <c:pt idx="962">
                  <c:v>45230</c:v>
                </c:pt>
                <c:pt idx="963">
                  <c:v>45231</c:v>
                </c:pt>
                <c:pt idx="964">
                  <c:v>45232</c:v>
                </c:pt>
                <c:pt idx="965">
                  <c:v>45233</c:v>
                </c:pt>
                <c:pt idx="966">
                  <c:v>45236</c:v>
                </c:pt>
                <c:pt idx="967">
                  <c:v>45237</c:v>
                </c:pt>
                <c:pt idx="968">
                  <c:v>45238</c:v>
                </c:pt>
                <c:pt idx="969">
                  <c:v>45239</c:v>
                </c:pt>
                <c:pt idx="970">
                  <c:v>45240</c:v>
                </c:pt>
                <c:pt idx="971">
                  <c:v>45243</c:v>
                </c:pt>
                <c:pt idx="972">
                  <c:v>45244</c:v>
                </c:pt>
                <c:pt idx="973">
                  <c:v>45245</c:v>
                </c:pt>
                <c:pt idx="974">
                  <c:v>45246</c:v>
                </c:pt>
                <c:pt idx="975">
                  <c:v>45250</c:v>
                </c:pt>
                <c:pt idx="976">
                  <c:v>45251</c:v>
                </c:pt>
                <c:pt idx="977">
                  <c:v>45252</c:v>
                </c:pt>
                <c:pt idx="978">
                  <c:v>45253</c:v>
                </c:pt>
                <c:pt idx="979">
                  <c:v>45254</c:v>
                </c:pt>
                <c:pt idx="980">
                  <c:v>45257</c:v>
                </c:pt>
                <c:pt idx="981">
                  <c:v>45258</c:v>
                </c:pt>
                <c:pt idx="982">
                  <c:v>45259</c:v>
                </c:pt>
                <c:pt idx="983">
                  <c:v>45260</c:v>
                </c:pt>
                <c:pt idx="984">
                  <c:v>45261</c:v>
                </c:pt>
                <c:pt idx="985">
                  <c:v>45264</c:v>
                </c:pt>
                <c:pt idx="986">
                  <c:v>45265</c:v>
                </c:pt>
                <c:pt idx="987">
                  <c:v>45266</c:v>
                </c:pt>
                <c:pt idx="988">
                  <c:v>45267</c:v>
                </c:pt>
                <c:pt idx="989">
                  <c:v>45268</c:v>
                </c:pt>
                <c:pt idx="990">
                  <c:v>45271</c:v>
                </c:pt>
                <c:pt idx="991">
                  <c:v>45272</c:v>
                </c:pt>
                <c:pt idx="992">
                  <c:v>45273</c:v>
                </c:pt>
                <c:pt idx="993">
                  <c:v>45274</c:v>
                </c:pt>
                <c:pt idx="994">
                  <c:v>45275</c:v>
                </c:pt>
                <c:pt idx="995">
                  <c:v>45278</c:v>
                </c:pt>
                <c:pt idx="996">
                  <c:v>45279</c:v>
                </c:pt>
                <c:pt idx="997">
                  <c:v>45280</c:v>
                </c:pt>
                <c:pt idx="998">
                  <c:v>45281</c:v>
                </c:pt>
                <c:pt idx="999">
                  <c:v>45282</c:v>
                </c:pt>
                <c:pt idx="1000">
                  <c:v>45287</c:v>
                </c:pt>
                <c:pt idx="1001">
                  <c:v>45288</c:v>
                </c:pt>
                <c:pt idx="1002">
                  <c:v>45289</c:v>
                </c:pt>
                <c:pt idx="1003">
                  <c:v>45293</c:v>
                </c:pt>
                <c:pt idx="1004">
                  <c:v>45294</c:v>
                </c:pt>
                <c:pt idx="1005">
                  <c:v>45295</c:v>
                </c:pt>
                <c:pt idx="1006">
                  <c:v>45296</c:v>
                </c:pt>
                <c:pt idx="1007">
                  <c:v>45299</c:v>
                </c:pt>
                <c:pt idx="1008">
                  <c:v>45300</c:v>
                </c:pt>
                <c:pt idx="1009">
                  <c:v>45301</c:v>
                </c:pt>
                <c:pt idx="1010">
                  <c:v>45302</c:v>
                </c:pt>
                <c:pt idx="1011">
                  <c:v>45303</c:v>
                </c:pt>
                <c:pt idx="1012">
                  <c:v>45306</c:v>
                </c:pt>
                <c:pt idx="1013">
                  <c:v>45307</c:v>
                </c:pt>
                <c:pt idx="1014">
                  <c:v>45308</c:v>
                </c:pt>
                <c:pt idx="1015">
                  <c:v>45309</c:v>
                </c:pt>
                <c:pt idx="1016">
                  <c:v>45310</c:v>
                </c:pt>
                <c:pt idx="1017">
                  <c:v>45313</c:v>
                </c:pt>
                <c:pt idx="1018">
                  <c:v>45314</c:v>
                </c:pt>
                <c:pt idx="1019">
                  <c:v>45315</c:v>
                </c:pt>
                <c:pt idx="1020">
                  <c:v>45316</c:v>
                </c:pt>
                <c:pt idx="1021">
                  <c:v>45317</c:v>
                </c:pt>
                <c:pt idx="1022">
                  <c:v>45320</c:v>
                </c:pt>
                <c:pt idx="1023">
                  <c:v>45321</c:v>
                </c:pt>
                <c:pt idx="1024">
                  <c:v>45322</c:v>
                </c:pt>
                <c:pt idx="1025">
                  <c:v>45323</c:v>
                </c:pt>
                <c:pt idx="1026">
                  <c:v>45324</c:v>
                </c:pt>
                <c:pt idx="1027">
                  <c:v>45327</c:v>
                </c:pt>
                <c:pt idx="1028">
                  <c:v>45328</c:v>
                </c:pt>
                <c:pt idx="1029">
                  <c:v>45329</c:v>
                </c:pt>
                <c:pt idx="1030">
                  <c:v>45330</c:v>
                </c:pt>
                <c:pt idx="1031">
                  <c:v>45331</c:v>
                </c:pt>
                <c:pt idx="1032">
                  <c:v>45334</c:v>
                </c:pt>
                <c:pt idx="1033">
                  <c:v>45335</c:v>
                </c:pt>
                <c:pt idx="1034">
                  <c:v>45336</c:v>
                </c:pt>
                <c:pt idx="1035">
                  <c:v>45337</c:v>
                </c:pt>
                <c:pt idx="1036">
                  <c:v>45338</c:v>
                </c:pt>
                <c:pt idx="1037">
                  <c:v>45341</c:v>
                </c:pt>
                <c:pt idx="1038">
                  <c:v>45342</c:v>
                </c:pt>
                <c:pt idx="1039">
                  <c:v>45343</c:v>
                </c:pt>
                <c:pt idx="1040">
                  <c:v>45344</c:v>
                </c:pt>
                <c:pt idx="1041">
                  <c:v>45345</c:v>
                </c:pt>
                <c:pt idx="1042">
                  <c:v>45348</c:v>
                </c:pt>
                <c:pt idx="1043">
                  <c:v>45349</c:v>
                </c:pt>
                <c:pt idx="1044">
                  <c:v>45350</c:v>
                </c:pt>
                <c:pt idx="1045">
                  <c:v>45351</c:v>
                </c:pt>
                <c:pt idx="1046">
                  <c:v>45352</c:v>
                </c:pt>
                <c:pt idx="1047">
                  <c:v>45355</c:v>
                </c:pt>
                <c:pt idx="1048">
                  <c:v>45356</c:v>
                </c:pt>
                <c:pt idx="1049">
                  <c:v>45357</c:v>
                </c:pt>
                <c:pt idx="1050">
                  <c:v>45358</c:v>
                </c:pt>
                <c:pt idx="1051">
                  <c:v>45359</c:v>
                </c:pt>
                <c:pt idx="1052">
                  <c:v>45362</c:v>
                </c:pt>
                <c:pt idx="1053">
                  <c:v>45363</c:v>
                </c:pt>
                <c:pt idx="1054">
                  <c:v>45364</c:v>
                </c:pt>
                <c:pt idx="1055">
                  <c:v>45365</c:v>
                </c:pt>
                <c:pt idx="1056">
                  <c:v>45366</c:v>
                </c:pt>
                <c:pt idx="1057">
                  <c:v>45369</c:v>
                </c:pt>
                <c:pt idx="1058">
                  <c:v>45370</c:v>
                </c:pt>
                <c:pt idx="1059">
                  <c:v>45371</c:v>
                </c:pt>
                <c:pt idx="1060">
                  <c:v>45372</c:v>
                </c:pt>
                <c:pt idx="1061">
                  <c:v>45373</c:v>
                </c:pt>
                <c:pt idx="1062">
                  <c:v>45376</c:v>
                </c:pt>
                <c:pt idx="1063">
                  <c:v>45377</c:v>
                </c:pt>
                <c:pt idx="1064">
                  <c:v>45378</c:v>
                </c:pt>
                <c:pt idx="1065">
                  <c:v>45379</c:v>
                </c:pt>
                <c:pt idx="1066">
                  <c:v>45384</c:v>
                </c:pt>
                <c:pt idx="1067">
                  <c:v>45385</c:v>
                </c:pt>
                <c:pt idx="1068">
                  <c:v>45386</c:v>
                </c:pt>
                <c:pt idx="1069">
                  <c:v>45387</c:v>
                </c:pt>
                <c:pt idx="1070">
                  <c:v>45390</c:v>
                </c:pt>
                <c:pt idx="1071">
                  <c:v>45391</c:v>
                </c:pt>
                <c:pt idx="1072">
                  <c:v>45392</c:v>
                </c:pt>
                <c:pt idx="1073">
                  <c:v>45393</c:v>
                </c:pt>
                <c:pt idx="1074">
                  <c:v>45394</c:v>
                </c:pt>
                <c:pt idx="1075">
                  <c:v>45397</c:v>
                </c:pt>
                <c:pt idx="1076">
                  <c:v>45398</c:v>
                </c:pt>
                <c:pt idx="1077">
                  <c:v>45399</c:v>
                </c:pt>
                <c:pt idx="1078">
                  <c:v>45400</c:v>
                </c:pt>
                <c:pt idx="1079">
                  <c:v>45401</c:v>
                </c:pt>
                <c:pt idx="1080">
                  <c:v>45404</c:v>
                </c:pt>
                <c:pt idx="1081">
                  <c:v>45405</c:v>
                </c:pt>
                <c:pt idx="1082">
                  <c:v>45406</c:v>
                </c:pt>
                <c:pt idx="1083">
                  <c:v>45407</c:v>
                </c:pt>
                <c:pt idx="1084">
                  <c:v>45408</c:v>
                </c:pt>
                <c:pt idx="1085">
                  <c:v>45411</c:v>
                </c:pt>
                <c:pt idx="1086">
                  <c:v>45412</c:v>
                </c:pt>
                <c:pt idx="1087">
                  <c:v>45414</c:v>
                </c:pt>
                <c:pt idx="1088">
                  <c:v>45415</c:v>
                </c:pt>
                <c:pt idx="1089">
                  <c:v>45418</c:v>
                </c:pt>
                <c:pt idx="1090">
                  <c:v>45419</c:v>
                </c:pt>
                <c:pt idx="1091">
                  <c:v>45421</c:v>
                </c:pt>
                <c:pt idx="1092">
                  <c:v>45422</c:v>
                </c:pt>
                <c:pt idx="1093">
                  <c:v>45425</c:v>
                </c:pt>
                <c:pt idx="1094">
                  <c:v>45426</c:v>
                </c:pt>
                <c:pt idx="1095">
                  <c:v>45427</c:v>
                </c:pt>
                <c:pt idx="1096">
                  <c:v>45428</c:v>
                </c:pt>
                <c:pt idx="1097">
                  <c:v>45429</c:v>
                </c:pt>
                <c:pt idx="1098">
                  <c:v>45432</c:v>
                </c:pt>
                <c:pt idx="1099">
                  <c:v>45433</c:v>
                </c:pt>
                <c:pt idx="1100">
                  <c:v>45434</c:v>
                </c:pt>
                <c:pt idx="1101">
                  <c:v>45435</c:v>
                </c:pt>
                <c:pt idx="1102">
                  <c:v>45436</c:v>
                </c:pt>
                <c:pt idx="1103">
                  <c:v>45439</c:v>
                </c:pt>
                <c:pt idx="1104">
                  <c:v>45440</c:v>
                </c:pt>
                <c:pt idx="1105">
                  <c:v>45441</c:v>
                </c:pt>
                <c:pt idx="1106">
                  <c:v>45442</c:v>
                </c:pt>
                <c:pt idx="1107">
                  <c:v>45443</c:v>
                </c:pt>
                <c:pt idx="1108">
                  <c:v>45446</c:v>
                </c:pt>
                <c:pt idx="1109">
                  <c:v>45447</c:v>
                </c:pt>
                <c:pt idx="1110">
                  <c:v>45448</c:v>
                </c:pt>
                <c:pt idx="1111">
                  <c:v>45449</c:v>
                </c:pt>
                <c:pt idx="1112">
                  <c:v>45450</c:v>
                </c:pt>
                <c:pt idx="1113">
                  <c:v>45453</c:v>
                </c:pt>
                <c:pt idx="1114">
                  <c:v>45454</c:v>
                </c:pt>
                <c:pt idx="1115">
                  <c:v>45455</c:v>
                </c:pt>
                <c:pt idx="1116">
                  <c:v>45456</c:v>
                </c:pt>
                <c:pt idx="1117">
                  <c:v>45457</c:v>
                </c:pt>
                <c:pt idx="1118">
                  <c:v>45460</c:v>
                </c:pt>
                <c:pt idx="1119">
                  <c:v>45461</c:v>
                </c:pt>
                <c:pt idx="1120">
                  <c:v>45462</c:v>
                </c:pt>
                <c:pt idx="1121">
                  <c:v>45463</c:v>
                </c:pt>
                <c:pt idx="1122">
                  <c:v>45464</c:v>
                </c:pt>
                <c:pt idx="1123">
                  <c:v>45467</c:v>
                </c:pt>
                <c:pt idx="1124">
                  <c:v>45468</c:v>
                </c:pt>
                <c:pt idx="1125">
                  <c:v>45469</c:v>
                </c:pt>
                <c:pt idx="1126">
                  <c:v>45470</c:v>
                </c:pt>
                <c:pt idx="1127">
                  <c:v>45471</c:v>
                </c:pt>
                <c:pt idx="1128">
                  <c:v>45474</c:v>
                </c:pt>
                <c:pt idx="1129">
                  <c:v>45475</c:v>
                </c:pt>
                <c:pt idx="1130">
                  <c:v>45476</c:v>
                </c:pt>
                <c:pt idx="1131">
                  <c:v>45477</c:v>
                </c:pt>
                <c:pt idx="1132">
                  <c:v>45481</c:v>
                </c:pt>
                <c:pt idx="1133">
                  <c:v>45482</c:v>
                </c:pt>
                <c:pt idx="1134">
                  <c:v>45483</c:v>
                </c:pt>
                <c:pt idx="1135">
                  <c:v>45484</c:v>
                </c:pt>
                <c:pt idx="1136">
                  <c:v>45485</c:v>
                </c:pt>
                <c:pt idx="1137">
                  <c:v>45488</c:v>
                </c:pt>
                <c:pt idx="1138">
                  <c:v>45489</c:v>
                </c:pt>
                <c:pt idx="1139">
                  <c:v>45490</c:v>
                </c:pt>
                <c:pt idx="1140">
                  <c:v>45491</c:v>
                </c:pt>
                <c:pt idx="1141">
                  <c:v>45492</c:v>
                </c:pt>
                <c:pt idx="1142">
                  <c:v>45495</c:v>
                </c:pt>
                <c:pt idx="1143">
                  <c:v>45496</c:v>
                </c:pt>
                <c:pt idx="1144">
                  <c:v>45497</c:v>
                </c:pt>
                <c:pt idx="1145">
                  <c:v>45498</c:v>
                </c:pt>
                <c:pt idx="1146">
                  <c:v>45499</c:v>
                </c:pt>
                <c:pt idx="1147">
                  <c:v>45502</c:v>
                </c:pt>
                <c:pt idx="1148">
                  <c:v>45503</c:v>
                </c:pt>
                <c:pt idx="1149">
                  <c:v>45504</c:v>
                </c:pt>
                <c:pt idx="1150">
                  <c:v>45505</c:v>
                </c:pt>
                <c:pt idx="1151">
                  <c:v>45506</c:v>
                </c:pt>
                <c:pt idx="1152">
                  <c:v>45509</c:v>
                </c:pt>
                <c:pt idx="1153">
                  <c:v>45510</c:v>
                </c:pt>
                <c:pt idx="1154">
                  <c:v>45511</c:v>
                </c:pt>
                <c:pt idx="1155">
                  <c:v>45512</c:v>
                </c:pt>
                <c:pt idx="1156">
                  <c:v>45513</c:v>
                </c:pt>
                <c:pt idx="1157">
                  <c:v>45516</c:v>
                </c:pt>
                <c:pt idx="1158">
                  <c:v>45517</c:v>
                </c:pt>
                <c:pt idx="1159">
                  <c:v>45518</c:v>
                </c:pt>
                <c:pt idx="1160">
                  <c:v>45519</c:v>
                </c:pt>
                <c:pt idx="1161">
                  <c:v>45520</c:v>
                </c:pt>
                <c:pt idx="1162">
                  <c:v>45523</c:v>
                </c:pt>
                <c:pt idx="1163">
                  <c:v>45524</c:v>
                </c:pt>
                <c:pt idx="1164">
                  <c:v>45525</c:v>
                </c:pt>
                <c:pt idx="1165">
                  <c:v>45526</c:v>
                </c:pt>
                <c:pt idx="1166">
                  <c:v>45527</c:v>
                </c:pt>
                <c:pt idx="1167">
                  <c:v>45530</c:v>
                </c:pt>
                <c:pt idx="1168">
                  <c:v>45531</c:v>
                </c:pt>
                <c:pt idx="1169">
                  <c:v>45532</c:v>
                </c:pt>
                <c:pt idx="1170">
                  <c:v>45533</c:v>
                </c:pt>
                <c:pt idx="1171">
                  <c:v>45534</c:v>
                </c:pt>
                <c:pt idx="1172">
                  <c:v>45537</c:v>
                </c:pt>
                <c:pt idx="1173">
                  <c:v>45538</c:v>
                </c:pt>
                <c:pt idx="1174">
                  <c:v>45539</c:v>
                </c:pt>
                <c:pt idx="1175">
                  <c:v>45540</c:v>
                </c:pt>
                <c:pt idx="1176">
                  <c:v>45541</c:v>
                </c:pt>
                <c:pt idx="1177">
                  <c:v>45544</c:v>
                </c:pt>
                <c:pt idx="1178">
                  <c:v>45545</c:v>
                </c:pt>
                <c:pt idx="1179">
                  <c:v>45546</c:v>
                </c:pt>
                <c:pt idx="1180">
                  <c:v>45547</c:v>
                </c:pt>
                <c:pt idx="1181">
                  <c:v>45548</c:v>
                </c:pt>
                <c:pt idx="1182">
                  <c:v>45551</c:v>
                </c:pt>
                <c:pt idx="1183">
                  <c:v>45552</c:v>
                </c:pt>
                <c:pt idx="1184">
                  <c:v>45553</c:v>
                </c:pt>
                <c:pt idx="1185">
                  <c:v>45554</c:v>
                </c:pt>
                <c:pt idx="1186">
                  <c:v>45555</c:v>
                </c:pt>
                <c:pt idx="1187">
                  <c:v>45558</c:v>
                </c:pt>
                <c:pt idx="1188">
                  <c:v>45559</c:v>
                </c:pt>
                <c:pt idx="1189">
                  <c:v>45560</c:v>
                </c:pt>
                <c:pt idx="1190">
                  <c:v>45561</c:v>
                </c:pt>
                <c:pt idx="1191">
                  <c:v>45562</c:v>
                </c:pt>
                <c:pt idx="1192">
                  <c:v>45565</c:v>
                </c:pt>
                <c:pt idx="1193">
                  <c:v>45566</c:v>
                </c:pt>
                <c:pt idx="1194">
                  <c:v>45567</c:v>
                </c:pt>
                <c:pt idx="1195">
                  <c:v>45568</c:v>
                </c:pt>
                <c:pt idx="1196">
                  <c:v>45569</c:v>
                </c:pt>
                <c:pt idx="1197">
                  <c:v>45572</c:v>
                </c:pt>
                <c:pt idx="1198">
                  <c:v>45573</c:v>
                </c:pt>
                <c:pt idx="1199">
                  <c:v>45574</c:v>
                </c:pt>
                <c:pt idx="1200">
                  <c:v>45575</c:v>
                </c:pt>
                <c:pt idx="1201">
                  <c:v>45576</c:v>
                </c:pt>
                <c:pt idx="1202">
                  <c:v>45579</c:v>
                </c:pt>
                <c:pt idx="1203">
                  <c:v>45580</c:v>
                </c:pt>
                <c:pt idx="1204">
                  <c:v>45581</c:v>
                </c:pt>
                <c:pt idx="1205">
                  <c:v>45582</c:v>
                </c:pt>
                <c:pt idx="1206">
                  <c:v>45583</c:v>
                </c:pt>
                <c:pt idx="1207">
                  <c:v>45586</c:v>
                </c:pt>
                <c:pt idx="1208">
                  <c:v>45587</c:v>
                </c:pt>
                <c:pt idx="1209">
                  <c:v>45588</c:v>
                </c:pt>
                <c:pt idx="1210">
                  <c:v>45589</c:v>
                </c:pt>
                <c:pt idx="1211">
                  <c:v>45590</c:v>
                </c:pt>
                <c:pt idx="1212">
                  <c:v>45594</c:v>
                </c:pt>
                <c:pt idx="1213">
                  <c:v>45595</c:v>
                </c:pt>
                <c:pt idx="1214">
                  <c:v>45596</c:v>
                </c:pt>
                <c:pt idx="1215">
                  <c:v>45597</c:v>
                </c:pt>
                <c:pt idx="1216">
                  <c:v>45600</c:v>
                </c:pt>
                <c:pt idx="1217">
                  <c:v>45601</c:v>
                </c:pt>
                <c:pt idx="1218">
                  <c:v>45602</c:v>
                </c:pt>
                <c:pt idx="1219">
                  <c:v>45603</c:v>
                </c:pt>
                <c:pt idx="1220">
                  <c:v>45604</c:v>
                </c:pt>
                <c:pt idx="1221">
                  <c:v>45607</c:v>
                </c:pt>
                <c:pt idx="1222">
                  <c:v>45608</c:v>
                </c:pt>
                <c:pt idx="1223">
                  <c:v>45609</c:v>
                </c:pt>
                <c:pt idx="1224">
                  <c:v>45610</c:v>
                </c:pt>
                <c:pt idx="1225">
                  <c:v>45611</c:v>
                </c:pt>
                <c:pt idx="1226">
                  <c:v>45614</c:v>
                </c:pt>
                <c:pt idx="1227">
                  <c:v>45615</c:v>
                </c:pt>
                <c:pt idx="1228">
                  <c:v>45616</c:v>
                </c:pt>
                <c:pt idx="1229">
                  <c:v>45617</c:v>
                </c:pt>
                <c:pt idx="1230">
                  <c:v>45618</c:v>
                </c:pt>
                <c:pt idx="1231">
                  <c:v>45621</c:v>
                </c:pt>
                <c:pt idx="1232">
                  <c:v>45622</c:v>
                </c:pt>
                <c:pt idx="1233">
                  <c:v>45623</c:v>
                </c:pt>
                <c:pt idx="1234">
                  <c:v>45624</c:v>
                </c:pt>
                <c:pt idx="1235">
                  <c:v>45625</c:v>
                </c:pt>
                <c:pt idx="1236">
                  <c:v>45628</c:v>
                </c:pt>
                <c:pt idx="1237">
                  <c:v>45629</c:v>
                </c:pt>
                <c:pt idx="1238">
                  <c:v>45630</c:v>
                </c:pt>
                <c:pt idx="1239">
                  <c:v>45631</c:v>
                </c:pt>
                <c:pt idx="1240">
                  <c:v>45632</c:v>
                </c:pt>
                <c:pt idx="1241">
                  <c:v>45635</c:v>
                </c:pt>
                <c:pt idx="1242">
                  <c:v>45636</c:v>
                </c:pt>
                <c:pt idx="1243">
                  <c:v>45637</c:v>
                </c:pt>
                <c:pt idx="1244">
                  <c:v>45638</c:v>
                </c:pt>
                <c:pt idx="1245">
                  <c:v>45639</c:v>
                </c:pt>
                <c:pt idx="1246">
                  <c:v>45642</c:v>
                </c:pt>
                <c:pt idx="1247">
                  <c:v>45643</c:v>
                </c:pt>
                <c:pt idx="1248">
                  <c:v>45644</c:v>
                </c:pt>
                <c:pt idx="1249">
                  <c:v>45645</c:v>
                </c:pt>
                <c:pt idx="1250">
                  <c:v>45646</c:v>
                </c:pt>
                <c:pt idx="1251">
                  <c:v>45649</c:v>
                </c:pt>
                <c:pt idx="1252">
                  <c:v>45653</c:v>
                </c:pt>
                <c:pt idx="1253">
                  <c:v>45656</c:v>
                </c:pt>
                <c:pt idx="1254">
                  <c:v>45659</c:v>
                </c:pt>
                <c:pt idx="1255">
                  <c:v>45660</c:v>
                </c:pt>
                <c:pt idx="1256">
                  <c:v>45663</c:v>
                </c:pt>
                <c:pt idx="1257">
                  <c:v>45664</c:v>
                </c:pt>
                <c:pt idx="1258">
                  <c:v>45665</c:v>
                </c:pt>
                <c:pt idx="1259">
                  <c:v>45666</c:v>
                </c:pt>
                <c:pt idx="1260">
                  <c:v>45667</c:v>
                </c:pt>
                <c:pt idx="1261">
                  <c:v>45670</c:v>
                </c:pt>
                <c:pt idx="1262">
                  <c:v>45671</c:v>
                </c:pt>
                <c:pt idx="1263">
                  <c:v>45672</c:v>
                </c:pt>
                <c:pt idx="1264">
                  <c:v>45673</c:v>
                </c:pt>
                <c:pt idx="1265">
                  <c:v>45674</c:v>
                </c:pt>
                <c:pt idx="1266">
                  <c:v>45677</c:v>
                </c:pt>
                <c:pt idx="1267">
                  <c:v>45678</c:v>
                </c:pt>
                <c:pt idx="1268">
                  <c:v>45679</c:v>
                </c:pt>
                <c:pt idx="1269">
                  <c:v>45680</c:v>
                </c:pt>
                <c:pt idx="1270">
                  <c:v>45681</c:v>
                </c:pt>
                <c:pt idx="1271">
                  <c:v>45684</c:v>
                </c:pt>
                <c:pt idx="1272">
                  <c:v>45685</c:v>
                </c:pt>
                <c:pt idx="1273">
                  <c:v>45686</c:v>
                </c:pt>
                <c:pt idx="1274">
                  <c:v>45687</c:v>
                </c:pt>
                <c:pt idx="1275">
                  <c:v>45688</c:v>
                </c:pt>
                <c:pt idx="1276">
                  <c:v>45691</c:v>
                </c:pt>
                <c:pt idx="1277">
                  <c:v>45692</c:v>
                </c:pt>
                <c:pt idx="1278">
                  <c:v>45693</c:v>
                </c:pt>
                <c:pt idx="1279">
                  <c:v>45694</c:v>
                </c:pt>
                <c:pt idx="1280">
                  <c:v>45695</c:v>
                </c:pt>
                <c:pt idx="1281">
                  <c:v>45698</c:v>
                </c:pt>
                <c:pt idx="1282">
                  <c:v>45699</c:v>
                </c:pt>
                <c:pt idx="1283">
                  <c:v>45700</c:v>
                </c:pt>
                <c:pt idx="1284">
                  <c:v>45701</c:v>
                </c:pt>
                <c:pt idx="1285">
                  <c:v>45702</c:v>
                </c:pt>
                <c:pt idx="1286">
                  <c:v>45705</c:v>
                </c:pt>
                <c:pt idx="1287">
                  <c:v>45706</c:v>
                </c:pt>
                <c:pt idx="1288">
                  <c:v>45707</c:v>
                </c:pt>
                <c:pt idx="1289">
                  <c:v>45708</c:v>
                </c:pt>
                <c:pt idx="1290">
                  <c:v>45709</c:v>
                </c:pt>
                <c:pt idx="1291">
                  <c:v>45712</c:v>
                </c:pt>
                <c:pt idx="1292">
                  <c:v>45713</c:v>
                </c:pt>
                <c:pt idx="1293">
                  <c:v>45714</c:v>
                </c:pt>
                <c:pt idx="1294">
                  <c:v>45715</c:v>
                </c:pt>
                <c:pt idx="1295">
                  <c:v>45716</c:v>
                </c:pt>
                <c:pt idx="1296">
                  <c:v>45719</c:v>
                </c:pt>
                <c:pt idx="1297">
                  <c:v>45720</c:v>
                </c:pt>
                <c:pt idx="1298">
                  <c:v>45721</c:v>
                </c:pt>
                <c:pt idx="1299">
                  <c:v>45722</c:v>
                </c:pt>
                <c:pt idx="1300">
                  <c:v>45723</c:v>
                </c:pt>
                <c:pt idx="1301">
                  <c:v>45726</c:v>
                </c:pt>
                <c:pt idx="1302">
                  <c:v>45727</c:v>
                </c:pt>
                <c:pt idx="1303">
                  <c:v>45728</c:v>
                </c:pt>
                <c:pt idx="1304">
                  <c:v>45729</c:v>
                </c:pt>
                <c:pt idx="1305">
                  <c:v>45730</c:v>
                </c:pt>
                <c:pt idx="1306">
                  <c:v>45733</c:v>
                </c:pt>
                <c:pt idx="1307">
                  <c:v>45734</c:v>
                </c:pt>
                <c:pt idx="1308">
                  <c:v>45735</c:v>
                </c:pt>
                <c:pt idx="1309">
                  <c:v>45736</c:v>
                </c:pt>
                <c:pt idx="1310">
                  <c:v>45737</c:v>
                </c:pt>
                <c:pt idx="1311">
                  <c:v>45740</c:v>
                </c:pt>
                <c:pt idx="1312">
                  <c:v>45741</c:v>
                </c:pt>
                <c:pt idx="1313">
                  <c:v>45742</c:v>
                </c:pt>
                <c:pt idx="1314">
                  <c:v>45743</c:v>
                </c:pt>
                <c:pt idx="1315">
                  <c:v>45744</c:v>
                </c:pt>
                <c:pt idx="1316">
                  <c:v>45747</c:v>
                </c:pt>
                <c:pt idx="1317">
                  <c:v>45748</c:v>
                </c:pt>
                <c:pt idx="1318">
                  <c:v>45749</c:v>
                </c:pt>
                <c:pt idx="1319">
                  <c:v>45750</c:v>
                </c:pt>
                <c:pt idx="1320">
                  <c:v>45751</c:v>
                </c:pt>
                <c:pt idx="1321">
                  <c:v>45754</c:v>
                </c:pt>
                <c:pt idx="1322">
                  <c:v>45755</c:v>
                </c:pt>
                <c:pt idx="1323">
                  <c:v>45756</c:v>
                </c:pt>
                <c:pt idx="1324">
                  <c:v>45757</c:v>
                </c:pt>
                <c:pt idx="1325">
                  <c:v>45758</c:v>
                </c:pt>
                <c:pt idx="1326">
                  <c:v>45761</c:v>
                </c:pt>
                <c:pt idx="1327">
                  <c:v>45762</c:v>
                </c:pt>
                <c:pt idx="1328">
                  <c:v>45763</c:v>
                </c:pt>
                <c:pt idx="1329">
                  <c:v>45764</c:v>
                </c:pt>
                <c:pt idx="1330">
                  <c:v>45769</c:v>
                </c:pt>
                <c:pt idx="1331">
                  <c:v>45770</c:v>
                </c:pt>
                <c:pt idx="1332">
                  <c:v>45771</c:v>
                </c:pt>
                <c:pt idx="1333">
                  <c:v>45772</c:v>
                </c:pt>
                <c:pt idx="1334">
                  <c:v>45775</c:v>
                </c:pt>
                <c:pt idx="1335">
                  <c:v>45776</c:v>
                </c:pt>
                <c:pt idx="1336">
                  <c:v>45777</c:v>
                </c:pt>
                <c:pt idx="1337">
                  <c:v>45779</c:v>
                </c:pt>
                <c:pt idx="1338">
                  <c:v>45782</c:v>
                </c:pt>
                <c:pt idx="1339">
                  <c:v>45783</c:v>
                </c:pt>
                <c:pt idx="1340">
                  <c:v>45784</c:v>
                </c:pt>
                <c:pt idx="1341">
                  <c:v>45786</c:v>
                </c:pt>
                <c:pt idx="1342">
                  <c:v>45789</c:v>
                </c:pt>
                <c:pt idx="1343">
                  <c:v>45790</c:v>
                </c:pt>
                <c:pt idx="1344">
                  <c:v>45791</c:v>
                </c:pt>
                <c:pt idx="1345">
                  <c:v>45792</c:v>
                </c:pt>
                <c:pt idx="1346">
                  <c:v>45793</c:v>
                </c:pt>
                <c:pt idx="1347">
                  <c:v>45796</c:v>
                </c:pt>
                <c:pt idx="1348">
                  <c:v>45797</c:v>
                </c:pt>
                <c:pt idx="1349">
                  <c:v>45798</c:v>
                </c:pt>
                <c:pt idx="1350">
                  <c:v>45799</c:v>
                </c:pt>
                <c:pt idx="1351">
                  <c:v>45800</c:v>
                </c:pt>
                <c:pt idx="1352">
                  <c:v>45803</c:v>
                </c:pt>
                <c:pt idx="1353">
                  <c:v>45804</c:v>
                </c:pt>
                <c:pt idx="1354">
                  <c:v>45805</c:v>
                </c:pt>
                <c:pt idx="1355">
                  <c:v>45806</c:v>
                </c:pt>
                <c:pt idx="1356">
                  <c:v>45807</c:v>
                </c:pt>
                <c:pt idx="1357">
                  <c:v>45810</c:v>
                </c:pt>
                <c:pt idx="1358">
                  <c:v>45811</c:v>
                </c:pt>
                <c:pt idx="1359">
                  <c:v>45812</c:v>
                </c:pt>
                <c:pt idx="1360">
                  <c:v>45813</c:v>
                </c:pt>
                <c:pt idx="1361">
                  <c:v>45814</c:v>
                </c:pt>
                <c:pt idx="1362">
                  <c:v>45817</c:v>
                </c:pt>
                <c:pt idx="1363">
                  <c:v>45818</c:v>
                </c:pt>
                <c:pt idx="1364">
                  <c:v>45819</c:v>
                </c:pt>
                <c:pt idx="1365">
                  <c:v>45820</c:v>
                </c:pt>
                <c:pt idx="1366">
                  <c:v>45821</c:v>
                </c:pt>
                <c:pt idx="1367">
                  <c:v>45824</c:v>
                </c:pt>
                <c:pt idx="1368">
                  <c:v>45825</c:v>
                </c:pt>
                <c:pt idx="1369">
                  <c:v>45826</c:v>
                </c:pt>
                <c:pt idx="1370">
                  <c:v>45827</c:v>
                </c:pt>
                <c:pt idx="1371">
                  <c:v>45828</c:v>
                </c:pt>
                <c:pt idx="1372">
                  <c:v>45831</c:v>
                </c:pt>
                <c:pt idx="1373">
                  <c:v>45832</c:v>
                </c:pt>
                <c:pt idx="1374">
                  <c:v>45833</c:v>
                </c:pt>
                <c:pt idx="1375">
                  <c:v>45834</c:v>
                </c:pt>
                <c:pt idx="1376">
                  <c:v>45835</c:v>
                </c:pt>
                <c:pt idx="1377">
                  <c:v>45838</c:v>
                </c:pt>
                <c:pt idx="1378">
                  <c:v>45839</c:v>
                </c:pt>
                <c:pt idx="1379">
                  <c:v>45840</c:v>
                </c:pt>
                <c:pt idx="1380">
                  <c:v>45841</c:v>
                </c:pt>
                <c:pt idx="1381">
                  <c:v>45842</c:v>
                </c:pt>
                <c:pt idx="1382">
                  <c:v>45845</c:v>
                </c:pt>
                <c:pt idx="1383">
                  <c:v>45846</c:v>
                </c:pt>
                <c:pt idx="1384">
                  <c:v>45847</c:v>
                </c:pt>
                <c:pt idx="1385">
                  <c:v>45848</c:v>
                </c:pt>
                <c:pt idx="1386">
                  <c:v>45849</c:v>
                </c:pt>
                <c:pt idx="1387">
                  <c:v>45852</c:v>
                </c:pt>
                <c:pt idx="1388">
                  <c:v>45853</c:v>
                </c:pt>
                <c:pt idx="1389">
                  <c:v>45854</c:v>
                </c:pt>
                <c:pt idx="1390">
                  <c:v>45855</c:v>
                </c:pt>
                <c:pt idx="1391">
                  <c:v>45856</c:v>
                </c:pt>
                <c:pt idx="1392">
                  <c:v>45859</c:v>
                </c:pt>
                <c:pt idx="1393">
                  <c:v>45860</c:v>
                </c:pt>
                <c:pt idx="1394">
                  <c:v>45861</c:v>
                </c:pt>
                <c:pt idx="1395">
                  <c:v>45862</c:v>
                </c:pt>
                <c:pt idx="1396">
                  <c:v>45863</c:v>
                </c:pt>
                <c:pt idx="1397">
                  <c:v>45866</c:v>
                </c:pt>
                <c:pt idx="1398">
                  <c:v>45867</c:v>
                </c:pt>
                <c:pt idx="1399">
                  <c:v>45868</c:v>
                </c:pt>
                <c:pt idx="1400">
                  <c:v>45869</c:v>
                </c:pt>
                <c:pt idx="1401">
                  <c:v>45870</c:v>
                </c:pt>
                <c:pt idx="1402">
                  <c:v>45873</c:v>
                </c:pt>
                <c:pt idx="1403">
                  <c:v>45874</c:v>
                </c:pt>
                <c:pt idx="1404">
                  <c:v>45875</c:v>
                </c:pt>
                <c:pt idx="1405">
                  <c:v>45876</c:v>
                </c:pt>
                <c:pt idx="1406">
                  <c:v>45877</c:v>
                </c:pt>
                <c:pt idx="1407">
                  <c:v>45880</c:v>
                </c:pt>
                <c:pt idx="1408">
                  <c:v>45881</c:v>
                </c:pt>
                <c:pt idx="1409">
                  <c:v>45882</c:v>
                </c:pt>
                <c:pt idx="1410">
                  <c:v>45883</c:v>
                </c:pt>
                <c:pt idx="1411">
                  <c:v>45884</c:v>
                </c:pt>
                <c:pt idx="1412">
                  <c:v>45887</c:v>
                </c:pt>
                <c:pt idx="1413">
                  <c:v>45888</c:v>
                </c:pt>
                <c:pt idx="1414">
                  <c:v>45889</c:v>
                </c:pt>
                <c:pt idx="1415">
                  <c:v>45890</c:v>
                </c:pt>
                <c:pt idx="1416">
                  <c:v>45891</c:v>
                </c:pt>
                <c:pt idx="1417">
                  <c:v>45894</c:v>
                </c:pt>
                <c:pt idx="1418">
                  <c:v>45895</c:v>
                </c:pt>
                <c:pt idx="1419">
                  <c:v>45896</c:v>
                </c:pt>
                <c:pt idx="1420">
                  <c:v>45897</c:v>
                </c:pt>
                <c:pt idx="1421">
                  <c:v>45898</c:v>
                </c:pt>
                <c:pt idx="1422">
                  <c:v>45901</c:v>
                </c:pt>
                <c:pt idx="1423">
                  <c:v>45902</c:v>
                </c:pt>
                <c:pt idx="1424">
                  <c:v>45903</c:v>
                </c:pt>
                <c:pt idx="1425">
                  <c:v>45904</c:v>
                </c:pt>
                <c:pt idx="1426">
                  <c:v>45905</c:v>
                </c:pt>
                <c:pt idx="1427">
                  <c:v>45908</c:v>
                </c:pt>
                <c:pt idx="1428">
                  <c:v>45909</c:v>
                </c:pt>
                <c:pt idx="1429">
                  <c:v>45910</c:v>
                </c:pt>
                <c:pt idx="1430">
                  <c:v>45911</c:v>
                </c:pt>
                <c:pt idx="1431">
                  <c:v>45912</c:v>
                </c:pt>
                <c:pt idx="1432">
                  <c:v>45915</c:v>
                </c:pt>
                <c:pt idx="1433">
                  <c:v>45916</c:v>
                </c:pt>
                <c:pt idx="1434">
                  <c:v>45917</c:v>
                </c:pt>
                <c:pt idx="1435">
                  <c:v>45918</c:v>
                </c:pt>
                <c:pt idx="1436">
                  <c:v>45919</c:v>
                </c:pt>
                <c:pt idx="1437">
                  <c:v>45922</c:v>
                </c:pt>
                <c:pt idx="1438">
                  <c:v>45923</c:v>
                </c:pt>
                <c:pt idx="1439">
                  <c:v>45924</c:v>
                </c:pt>
                <c:pt idx="1440">
                  <c:v>45925</c:v>
                </c:pt>
                <c:pt idx="1441">
                  <c:v>45926</c:v>
                </c:pt>
                <c:pt idx="1442">
                  <c:v>45929</c:v>
                </c:pt>
                <c:pt idx="1443">
                  <c:v>45930</c:v>
                </c:pt>
                <c:pt idx="1444">
                  <c:v>45931</c:v>
                </c:pt>
                <c:pt idx="1445">
                  <c:v>45932</c:v>
                </c:pt>
                <c:pt idx="1446">
                  <c:v>45933</c:v>
                </c:pt>
                <c:pt idx="1447">
                  <c:v>45936</c:v>
                </c:pt>
                <c:pt idx="1448">
                  <c:v>45937</c:v>
                </c:pt>
                <c:pt idx="1449">
                  <c:v>45938</c:v>
                </c:pt>
                <c:pt idx="1450">
                  <c:v>45939</c:v>
                </c:pt>
                <c:pt idx="1451">
                  <c:v>45940</c:v>
                </c:pt>
                <c:pt idx="1452">
                  <c:v>45943</c:v>
                </c:pt>
                <c:pt idx="1453">
                  <c:v>45944</c:v>
                </c:pt>
                <c:pt idx="1454">
                  <c:v>45945</c:v>
                </c:pt>
                <c:pt idx="1455">
                  <c:v>45946</c:v>
                </c:pt>
                <c:pt idx="1456">
                  <c:v>45947</c:v>
                </c:pt>
                <c:pt idx="1457">
                  <c:v>45950</c:v>
                </c:pt>
                <c:pt idx="1458">
                  <c:v>45951</c:v>
                </c:pt>
                <c:pt idx="1459">
                  <c:v>45952</c:v>
                </c:pt>
                <c:pt idx="1460">
                  <c:v>45953</c:v>
                </c:pt>
                <c:pt idx="1461">
                  <c:v>45954</c:v>
                </c:pt>
                <c:pt idx="1462">
                  <c:v>45957</c:v>
                </c:pt>
                <c:pt idx="1463">
                  <c:v>45959</c:v>
                </c:pt>
                <c:pt idx="1464">
                  <c:v>45960</c:v>
                </c:pt>
                <c:pt idx="1465">
                  <c:v>45961</c:v>
                </c:pt>
                <c:pt idx="1466">
                  <c:v>45964</c:v>
                </c:pt>
                <c:pt idx="1467">
                  <c:v>45965</c:v>
                </c:pt>
                <c:pt idx="1468">
                  <c:v>45966</c:v>
                </c:pt>
                <c:pt idx="1469">
                  <c:v>45967</c:v>
                </c:pt>
                <c:pt idx="1470">
                  <c:v>45968</c:v>
                </c:pt>
                <c:pt idx="1471">
                  <c:v>45971</c:v>
                </c:pt>
                <c:pt idx="1472">
                  <c:v>45972</c:v>
                </c:pt>
                <c:pt idx="1473">
                  <c:v>45973</c:v>
                </c:pt>
                <c:pt idx="1474">
                  <c:v>45974</c:v>
                </c:pt>
                <c:pt idx="1475">
                  <c:v>45975</c:v>
                </c:pt>
                <c:pt idx="1476">
                  <c:v>45979</c:v>
                </c:pt>
                <c:pt idx="1477">
                  <c:v>45980</c:v>
                </c:pt>
                <c:pt idx="1478">
                  <c:v>45981</c:v>
                </c:pt>
                <c:pt idx="1479">
                  <c:v>45982</c:v>
                </c:pt>
                <c:pt idx="1480">
                  <c:v>45985</c:v>
                </c:pt>
                <c:pt idx="1481">
                  <c:v>45986</c:v>
                </c:pt>
                <c:pt idx="1482">
                  <c:v>45987</c:v>
                </c:pt>
                <c:pt idx="1483">
                  <c:v>45988</c:v>
                </c:pt>
                <c:pt idx="1484">
                  <c:v>45989</c:v>
                </c:pt>
                <c:pt idx="1485">
                  <c:v>45992</c:v>
                </c:pt>
                <c:pt idx="1486">
                  <c:v>45993</c:v>
                </c:pt>
                <c:pt idx="1487">
                  <c:v>45994</c:v>
                </c:pt>
                <c:pt idx="1488">
                  <c:v>45995</c:v>
                </c:pt>
                <c:pt idx="1489">
                  <c:v>45996</c:v>
                </c:pt>
                <c:pt idx="1490">
                  <c:v>45999</c:v>
                </c:pt>
                <c:pt idx="1491">
                  <c:v>46000</c:v>
                </c:pt>
                <c:pt idx="1492">
                  <c:v>46001</c:v>
                </c:pt>
                <c:pt idx="1493">
                  <c:v>46002</c:v>
                </c:pt>
                <c:pt idx="1494">
                  <c:v>46003</c:v>
                </c:pt>
                <c:pt idx="1495">
                  <c:v>46006</c:v>
                </c:pt>
                <c:pt idx="1496">
                  <c:v>46007</c:v>
                </c:pt>
                <c:pt idx="1497">
                  <c:v>46008</c:v>
                </c:pt>
                <c:pt idx="1498">
                  <c:v>46009</c:v>
                </c:pt>
                <c:pt idx="1499">
                  <c:v>46010</c:v>
                </c:pt>
                <c:pt idx="1500">
                  <c:v>46013</c:v>
                </c:pt>
                <c:pt idx="1501">
                  <c:v>46014</c:v>
                </c:pt>
                <c:pt idx="1502">
                  <c:v>46020</c:v>
                </c:pt>
                <c:pt idx="1503">
                  <c:v>46021</c:v>
                </c:pt>
                <c:pt idx="1504">
                  <c:v>46024</c:v>
                </c:pt>
                <c:pt idx="1505">
                  <c:v>46027</c:v>
                </c:pt>
                <c:pt idx="1506">
                  <c:v>46028</c:v>
                </c:pt>
                <c:pt idx="1507">
                  <c:v>46029</c:v>
                </c:pt>
                <c:pt idx="1508">
                  <c:v>46030</c:v>
                </c:pt>
                <c:pt idx="1509">
                  <c:v>46031</c:v>
                </c:pt>
                <c:pt idx="1510">
                  <c:v>46034</c:v>
                </c:pt>
                <c:pt idx="1511">
                  <c:v>46035</c:v>
                </c:pt>
                <c:pt idx="1512">
                  <c:v>46036</c:v>
                </c:pt>
                <c:pt idx="1513">
                  <c:v>46037</c:v>
                </c:pt>
                <c:pt idx="1514">
                  <c:v>46038</c:v>
                </c:pt>
                <c:pt idx="1515">
                  <c:v>46041</c:v>
                </c:pt>
                <c:pt idx="1516">
                  <c:v>46042</c:v>
                </c:pt>
                <c:pt idx="1517">
                  <c:v>46043</c:v>
                </c:pt>
                <c:pt idx="1518">
                  <c:v>46044</c:v>
                </c:pt>
                <c:pt idx="1519">
                  <c:v>46045</c:v>
                </c:pt>
                <c:pt idx="1520">
                  <c:v>46048</c:v>
                </c:pt>
                <c:pt idx="1521">
                  <c:v>46049</c:v>
                </c:pt>
                <c:pt idx="1522">
                  <c:v>46050</c:v>
                </c:pt>
                <c:pt idx="1523">
                  <c:v>46051</c:v>
                </c:pt>
                <c:pt idx="1524">
                  <c:v>46052</c:v>
                </c:pt>
                <c:pt idx="1525">
                  <c:v>46055</c:v>
                </c:pt>
                <c:pt idx="1526">
                  <c:v>46056</c:v>
                </c:pt>
                <c:pt idx="1527">
                  <c:v>46057</c:v>
                </c:pt>
                <c:pt idx="1528">
                  <c:v>46058</c:v>
                </c:pt>
                <c:pt idx="1529">
                  <c:v>46059</c:v>
                </c:pt>
                <c:pt idx="1530">
                  <c:v>46062</c:v>
                </c:pt>
                <c:pt idx="1531">
                  <c:v>46063</c:v>
                </c:pt>
                <c:pt idx="1532">
                  <c:v>46064</c:v>
                </c:pt>
                <c:pt idx="1533">
                  <c:v>46065</c:v>
                </c:pt>
                <c:pt idx="1534">
                  <c:v>46066</c:v>
                </c:pt>
                <c:pt idx="1535">
                  <c:v>46069</c:v>
                </c:pt>
                <c:pt idx="1536">
                  <c:v>46070</c:v>
                </c:pt>
                <c:pt idx="1537">
                  <c:v>46071</c:v>
                </c:pt>
                <c:pt idx="1538">
                  <c:v>46072</c:v>
                </c:pt>
                <c:pt idx="1539">
                  <c:v>46073</c:v>
                </c:pt>
                <c:pt idx="1540">
                  <c:v>46076</c:v>
                </c:pt>
                <c:pt idx="1541">
                  <c:v>46077</c:v>
                </c:pt>
                <c:pt idx="1542">
                  <c:v>46078</c:v>
                </c:pt>
                <c:pt idx="1543">
                  <c:v>46079</c:v>
                </c:pt>
                <c:pt idx="1544">
                  <c:v>46080</c:v>
                </c:pt>
                <c:pt idx="1545">
                  <c:v>46083</c:v>
                </c:pt>
                <c:pt idx="1546">
                  <c:v>46084</c:v>
                </c:pt>
                <c:pt idx="1547">
                  <c:v>46085</c:v>
                </c:pt>
                <c:pt idx="1548">
                  <c:v>46086</c:v>
                </c:pt>
                <c:pt idx="1549">
                  <c:v>46087</c:v>
                </c:pt>
                <c:pt idx="1550">
                  <c:v>46090</c:v>
                </c:pt>
                <c:pt idx="1551">
                  <c:v>46091</c:v>
                </c:pt>
                <c:pt idx="1552">
                  <c:v>46092</c:v>
                </c:pt>
                <c:pt idx="1553">
                  <c:v>46093</c:v>
                </c:pt>
                <c:pt idx="1554">
                  <c:v>46094</c:v>
                </c:pt>
                <c:pt idx="1555">
                  <c:v>46097</c:v>
                </c:pt>
                <c:pt idx="1556">
                  <c:v>46098</c:v>
                </c:pt>
                <c:pt idx="1557">
                  <c:v>46099</c:v>
                </c:pt>
                <c:pt idx="1558">
                  <c:v>46100</c:v>
                </c:pt>
                <c:pt idx="1559">
                  <c:v>46101</c:v>
                </c:pt>
                <c:pt idx="1560">
                  <c:v>46104</c:v>
                </c:pt>
                <c:pt idx="1561">
                  <c:v>46105</c:v>
                </c:pt>
                <c:pt idx="1562">
                  <c:v>46106</c:v>
                </c:pt>
                <c:pt idx="1563">
                  <c:v>46107</c:v>
                </c:pt>
                <c:pt idx="1564">
                  <c:v>46108</c:v>
                </c:pt>
                <c:pt idx="1565">
                  <c:v>46111</c:v>
                </c:pt>
                <c:pt idx="1566">
                  <c:v>46112</c:v>
                </c:pt>
                <c:pt idx="1567">
                  <c:v>46113</c:v>
                </c:pt>
                <c:pt idx="1568">
                  <c:v>46114</c:v>
                </c:pt>
                <c:pt idx="1569">
                  <c:v>46119</c:v>
                </c:pt>
                <c:pt idx="1570">
                  <c:v>46120</c:v>
                </c:pt>
                <c:pt idx="1571">
                  <c:v>46121</c:v>
                </c:pt>
                <c:pt idx="1572">
                  <c:v>46122</c:v>
                </c:pt>
                <c:pt idx="1573">
                  <c:v>46125</c:v>
                </c:pt>
                <c:pt idx="1574">
                  <c:v>46126</c:v>
                </c:pt>
                <c:pt idx="1575">
                  <c:v>46127</c:v>
                </c:pt>
                <c:pt idx="1576">
                  <c:v>46128</c:v>
                </c:pt>
                <c:pt idx="1577">
                  <c:v>46129</c:v>
                </c:pt>
                <c:pt idx="1578">
                  <c:v>46132</c:v>
                </c:pt>
                <c:pt idx="1579">
                  <c:v>46133</c:v>
                </c:pt>
                <c:pt idx="1580">
                  <c:v>46134</c:v>
                </c:pt>
                <c:pt idx="1581">
                  <c:v>46135</c:v>
                </c:pt>
                <c:pt idx="1582">
                  <c:v>46136</c:v>
                </c:pt>
                <c:pt idx="1583">
                  <c:v>46139</c:v>
                </c:pt>
                <c:pt idx="1584">
                  <c:v>46140</c:v>
                </c:pt>
                <c:pt idx="1585">
                  <c:v>46141</c:v>
                </c:pt>
                <c:pt idx="1586">
                  <c:v>46142</c:v>
                </c:pt>
                <c:pt idx="1587">
                  <c:v>46146</c:v>
                </c:pt>
                <c:pt idx="1588">
                  <c:v>46147</c:v>
                </c:pt>
                <c:pt idx="1589">
                  <c:v>46148</c:v>
                </c:pt>
                <c:pt idx="1590">
                  <c:v>46149</c:v>
                </c:pt>
                <c:pt idx="1591">
                  <c:v>46153</c:v>
                </c:pt>
                <c:pt idx="1592">
                  <c:v>46154</c:v>
                </c:pt>
                <c:pt idx="1593">
                  <c:v>46155</c:v>
                </c:pt>
                <c:pt idx="1594">
                  <c:v>46156</c:v>
                </c:pt>
                <c:pt idx="1595">
                  <c:v>46157</c:v>
                </c:pt>
                <c:pt idx="1596">
                  <c:v>46160</c:v>
                </c:pt>
                <c:pt idx="1597">
                  <c:v>46161</c:v>
                </c:pt>
                <c:pt idx="1598">
                  <c:v>46162</c:v>
                </c:pt>
              </c:numCache>
            </c:numRef>
          </c:cat>
          <c:val>
            <c:numRef>
              <c:f>'výnos vs. durace'!$G$2:$G$1600</c:f>
              <c:numCache>
                <c:formatCode>0%</c:formatCode>
                <c:ptCount val="1599"/>
                <c:pt idx="0">
                  <c:v>1.436E-2</c:v>
                </c:pt>
                <c:pt idx="1">
                  <c:v>1.417E-2</c:v>
                </c:pt>
                <c:pt idx="2">
                  <c:v>1.38E-2</c:v>
                </c:pt>
                <c:pt idx="3">
                  <c:v>1.414E-2</c:v>
                </c:pt>
                <c:pt idx="4">
                  <c:v>1.423E-2</c:v>
                </c:pt>
                <c:pt idx="5">
                  <c:v>1.4030000000000001E-2</c:v>
                </c:pt>
                <c:pt idx="6">
                  <c:v>1.3899999999999999E-2</c:v>
                </c:pt>
                <c:pt idx="7">
                  <c:v>1.4450000000000001E-2</c:v>
                </c:pt>
                <c:pt idx="8">
                  <c:v>1.5129999999999999E-2</c:v>
                </c:pt>
                <c:pt idx="9">
                  <c:v>1.4919999999999999E-2</c:v>
                </c:pt>
                <c:pt idx="10">
                  <c:v>1.5339999999999999E-2</c:v>
                </c:pt>
                <c:pt idx="11">
                  <c:v>1.5489999999999999E-2</c:v>
                </c:pt>
                <c:pt idx="12">
                  <c:v>1.5859999999999999E-2</c:v>
                </c:pt>
                <c:pt idx="13">
                  <c:v>1.6310000000000002E-2</c:v>
                </c:pt>
                <c:pt idx="14">
                  <c:v>1.6730000000000002E-2</c:v>
                </c:pt>
                <c:pt idx="15">
                  <c:v>1.5789999999999998E-2</c:v>
                </c:pt>
                <c:pt idx="16">
                  <c:v>1.5609999999999999E-2</c:v>
                </c:pt>
                <c:pt idx="17">
                  <c:v>1.546E-2</c:v>
                </c:pt>
                <c:pt idx="18">
                  <c:v>1.554E-2</c:v>
                </c:pt>
                <c:pt idx="19">
                  <c:v>1.546E-2</c:v>
                </c:pt>
                <c:pt idx="20">
                  <c:v>1.554E-2</c:v>
                </c:pt>
                <c:pt idx="21">
                  <c:v>1.5449999999999998E-2</c:v>
                </c:pt>
                <c:pt idx="22">
                  <c:v>1.5600000000000001E-2</c:v>
                </c:pt>
                <c:pt idx="23">
                  <c:v>1.6449999999999999E-2</c:v>
                </c:pt>
                <c:pt idx="24">
                  <c:v>1.602E-2</c:v>
                </c:pt>
                <c:pt idx="25">
                  <c:v>1.6579999999999998E-2</c:v>
                </c:pt>
                <c:pt idx="26">
                  <c:v>1.6060000000000001E-2</c:v>
                </c:pt>
                <c:pt idx="27">
                  <c:v>1.559E-2</c:v>
                </c:pt>
                <c:pt idx="28">
                  <c:v>1.5769999999999999E-2</c:v>
                </c:pt>
                <c:pt idx="29">
                  <c:v>1.5859999999999999E-2</c:v>
                </c:pt>
                <c:pt idx="30">
                  <c:v>1.5890000000000001E-2</c:v>
                </c:pt>
                <c:pt idx="31">
                  <c:v>1.609E-2</c:v>
                </c:pt>
                <c:pt idx="32">
                  <c:v>1.609E-2</c:v>
                </c:pt>
                <c:pt idx="33">
                  <c:v>1.602E-2</c:v>
                </c:pt>
                <c:pt idx="34">
                  <c:v>1.5960000000000002E-2</c:v>
                </c:pt>
                <c:pt idx="35">
                  <c:v>1.5890000000000001E-2</c:v>
                </c:pt>
                <c:pt idx="36">
                  <c:v>1.5709999999999998E-2</c:v>
                </c:pt>
                <c:pt idx="37">
                  <c:v>1.4950000000000001E-2</c:v>
                </c:pt>
                <c:pt idx="38">
                  <c:v>1.4910000000000001E-2</c:v>
                </c:pt>
                <c:pt idx="39">
                  <c:v>1.4930000000000001E-2</c:v>
                </c:pt>
                <c:pt idx="40">
                  <c:v>1.452E-2</c:v>
                </c:pt>
                <c:pt idx="41">
                  <c:v>1.3680000000000001E-2</c:v>
                </c:pt>
                <c:pt idx="42">
                  <c:v>1.4030000000000001E-2</c:v>
                </c:pt>
                <c:pt idx="43">
                  <c:v>1.521E-2</c:v>
                </c:pt>
                <c:pt idx="44">
                  <c:v>1.452E-2</c:v>
                </c:pt>
                <c:pt idx="45">
                  <c:v>1.3819999999999999E-2</c:v>
                </c:pt>
                <c:pt idx="46">
                  <c:v>1.349E-2</c:v>
                </c:pt>
                <c:pt idx="47">
                  <c:v>1.111E-2</c:v>
                </c:pt>
                <c:pt idx="48">
                  <c:v>1.137E-2</c:v>
                </c:pt>
                <c:pt idx="49">
                  <c:v>1.145E-2</c:v>
                </c:pt>
                <c:pt idx="50">
                  <c:v>1.427E-2</c:v>
                </c:pt>
                <c:pt idx="51">
                  <c:v>1.431E-2</c:v>
                </c:pt>
                <c:pt idx="52">
                  <c:v>1.6379999999999999E-2</c:v>
                </c:pt>
                <c:pt idx="53">
                  <c:v>1.61E-2</c:v>
                </c:pt>
                <c:pt idx="54">
                  <c:v>1.7420000000000001E-2</c:v>
                </c:pt>
                <c:pt idx="55">
                  <c:v>1.592E-2</c:v>
                </c:pt>
                <c:pt idx="56">
                  <c:v>1.5810000000000001E-2</c:v>
                </c:pt>
                <c:pt idx="57">
                  <c:v>1.5440000000000001E-2</c:v>
                </c:pt>
                <c:pt idx="58">
                  <c:v>1.443E-2</c:v>
                </c:pt>
                <c:pt idx="59">
                  <c:v>1.4239999999999999E-2</c:v>
                </c:pt>
                <c:pt idx="60">
                  <c:v>1.3859999999999999E-2</c:v>
                </c:pt>
                <c:pt idx="61">
                  <c:v>1.397E-2</c:v>
                </c:pt>
                <c:pt idx="62">
                  <c:v>1.2350000000000002E-2</c:v>
                </c:pt>
                <c:pt idx="63">
                  <c:v>1.3000000000000001E-2</c:v>
                </c:pt>
                <c:pt idx="64">
                  <c:v>1.2589999999999999E-2</c:v>
                </c:pt>
                <c:pt idx="65">
                  <c:v>1.184E-2</c:v>
                </c:pt>
                <c:pt idx="66">
                  <c:v>1.15E-2</c:v>
                </c:pt>
                <c:pt idx="67">
                  <c:v>1.141E-2</c:v>
                </c:pt>
                <c:pt idx="68">
                  <c:v>1.1160000000000002E-2</c:v>
                </c:pt>
                <c:pt idx="69">
                  <c:v>1.1470000000000001E-2</c:v>
                </c:pt>
                <c:pt idx="70">
                  <c:v>1.201E-2</c:v>
                </c:pt>
                <c:pt idx="71">
                  <c:v>1.248E-2</c:v>
                </c:pt>
                <c:pt idx="72">
                  <c:v>1.069E-2</c:v>
                </c:pt>
                <c:pt idx="73">
                  <c:v>1.014E-2</c:v>
                </c:pt>
                <c:pt idx="74">
                  <c:v>9.58E-3</c:v>
                </c:pt>
                <c:pt idx="75">
                  <c:v>9.7699999999999992E-3</c:v>
                </c:pt>
                <c:pt idx="76">
                  <c:v>9.75E-3</c:v>
                </c:pt>
                <c:pt idx="77">
                  <c:v>9.4900000000000002E-3</c:v>
                </c:pt>
                <c:pt idx="78">
                  <c:v>9.6200000000000001E-3</c:v>
                </c:pt>
                <c:pt idx="79">
                  <c:v>9.5899999999999996E-3</c:v>
                </c:pt>
                <c:pt idx="80">
                  <c:v>9.9900000000000006E-3</c:v>
                </c:pt>
                <c:pt idx="81">
                  <c:v>9.9399999999999992E-3</c:v>
                </c:pt>
                <c:pt idx="82">
                  <c:v>9.5599999999999991E-3</c:v>
                </c:pt>
                <c:pt idx="83">
                  <c:v>8.7600000000000004E-3</c:v>
                </c:pt>
                <c:pt idx="84">
                  <c:v>8.2799999999999992E-3</c:v>
                </c:pt>
                <c:pt idx="85">
                  <c:v>7.7400000000000004E-3</c:v>
                </c:pt>
                <c:pt idx="86">
                  <c:v>7.3000000000000001E-3</c:v>
                </c:pt>
                <c:pt idx="87">
                  <c:v>5.9899999999999997E-3</c:v>
                </c:pt>
                <c:pt idx="88">
                  <c:v>5.4100000000000007E-3</c:v>
                </c:pt>
                <c:pt idx="89">
                  <c:v>4.8199999999999996E-3</c:v>
                </c:pt>
                <c:pt idx="90">
                  <c:v>3.3500000000000001E-3</c:v>
                </c:pt>
                <c:pt idx="91">
                  <c:v>3.2300000000000002E-3</c:v>
                </c:pt>
                <c:pt idx="92">
                  <c:v>3.8600000000000001E-3</c:v>
                </c:pt>
                <c:pt idx="93">
                  <c:v>3.8300000000000001E-3</c:v>
                </c:pt>
                <c:pt idx="94">
                  <c:v>4.5500000000000002E-3</c:v>
                </c:pt>
                <c:pt idx="95">
                  <c:v>3.7199999999999998E-3</c:v>
                </c:pt>
                <c:pt idx="96">
                  <c:v>3.64E-3</c:v>
                </c:pt>
                <c:pt idx="97">
                  <c:v>3.6800000000000001E-3</c:v>
                </c:pt>
                <c:pt idx="98">
                  <c:v>3.5799999999999998E-3</c:v>
                </c:pt>
                <c:pt idx="99">
                  <c:v>3.9900000000000005E-3</c:v>
                </c:pt>
                <c:pt idx="100">
                  <c:v>3.6900000000000001E-3</c:v>
                </c:pt>
                <c:pt idx="101">
                  <c:v>3.7399999999999998E-3</c:v>
                </c:pt>
                <c:pt idx="102">
                  <c:v>3.6800000000000001E-3</c:v>
                </c:pt>
                <c:pt idx="103">
                  <c:v>4.0500000000000006E-3</c:v>
                </c:pt>
                <c:pt idx="104">
                  <c:v>3.7499999999999999E-3</c:v>
                </c:pt>
                <c:pt idx="105">
                  <c:v>3.65E-3</c:v>
                </c:pt>
                <c:pt idx="106">
                  <c:v>4.0300000000000006E-3</c:v>
                </c:pt>
                <c:pt idx="107">
                  <c:v>5.3300000000000005E-3</c:v>
                </c:pt>
                <c:pt idx="108">
                  <c:v>5.2700000000000004E-3</c:v>
                </c:pt>
                <c:pt idx="109">
                  <c:v>5.7199999999999994E-3</c:v>
                </c:pt>
                <c:pt idx="110">
                  <c:v>5.0000000000000001E-3</c:v>
                </c:pt>
                <c:pt idx="111">
                  <c:v>4.8199999999999996E-3</c:v>
                </c:pt>
                <c:pt idx="112">
                  <c:v>4.7599999999999995E-3</c:v>
                </c:pt>
                <c:pt idx="113">
                  <c:v>4.2100000000000002E-3</c:v>
                </c:pt>
                <c:pt idx="114">
                  <c:v>4.4000000000000003E-3</c:v>
                </c:pt>
                <c:pt idx="115">
                  <c:v>3.98E-3</c:v>
                </c:pt>
                <c:pt idx="116">
                  <c:v>3.8600000000000001E-3</c:v>
                </c:pt>
                <c:pt idx="117">
                  <c:v>4.3699999999999998E-3</c:v>
                </c:pt>
                <c:pt idx="118">
                  <c:v>3.2000000000000002E-3</c:v>
                </c:pt>
                <c:pt idx="119">
                  <c:v>3.7099999999999998E-3</c:v>
                </c:pt>
                <c:pt idx="120">
                  <c:v>3.7299999999999998E-3</c:v>
                </c:pt>
                <c:pt idx="121">
                  <c:v>3.4699999999999996E-3</c:v>
                </c:pt>
                <c:pt idx="122">
                  <c:v>3.5499999999999998E-3</c:v>
                </c:pt>
                <c:pt idx="123">
                  <c:v>3.5199999999999997E-3</c:v>
                </c:pt>
                <c:pt idx="124">
                  <c:v>3.2300000000000002E-3</c:v>
                </c:pt>
                <c:pt idx="125">
                  <c:v>3.5599999999999998E-3</c:v>
                </c:pt>
                <c:pt idx="126">
                  <c:v>3.2400000000000003E-3</c:v>
                </c:pt>
                <c:pt idx="127">
                  <c:v>3.62E-3</c:v>
                </c:pt>
                <c:pt idx="128">
                  <c:v>3.2200000000000002E-3</c:v>
                </c:pt>
                <c:pt idx="129">
                  <c:v>3.1700000000000001E-3</c:v>
                </c:pt>
                <c:pt idx="130">
                  <c:v>3.0399999999999997E-3</c:v>
                </c:pt>
                <c:pt idx="131">
                  <c:v>3.31E-3</c:v>
                </c:pt>
                <c:pt idx="132">
                  <c:v>3.32E-3</c:v>
                </c:pt>
                <c:pt idx="133">
                  <c:v>3.1700000000000001E-3</c:v>
                </c:pt>
                <c:pt idx="134">
                  <c:v>3.7099999999999998E-3</c:v>
                </c:pt>
                <c:pt idx="135">
                  <c:v>3.5899999999999999E-3</c:v>
                </c:pt>
                <c:pt idx="136">
                  <c:v>4.2500000000000003E-3</c:v>
                </c:pt>
                <c:pt idx="137">
                  <c:v>3.7299999999999998E-3</c:v>
                </c:pt>
                <c:pt idx="138">
                  <c:v>4.1199999999999995E-3</c:v>
                </c:pt>
                <c:pt idx="139">
                  <c:v>4.0799999999999994E-3</c:v>
                </c:pt>
                <c:pt idx="140">
                  <c:v>3.5599999999999998E-3</c:v>
                </c:pt>
                <c:pt idx="141">
                  <c:v>3.5199999999999997E-3</c:v>
                </c:pt>
                <c:pt idx="142">
                  <c:v>3.5099999999999997E-3</c:v>
                </c:pt>
                <c:pt idx="143">
                  <c:v>3.8500000000000001E-3</c:v>
                </c:pt>
                <c:pt idx="144">
                  <c:v>3.8500000000000001E-3</c:v>
                </c:pt>
                <c:pt idx="145">
                  <c:v>3.7499999999999999E-3</c:v>
                </c:pt>
                <c:pt idx="146">
                  <c:v>3.7199999999999998E-3</c:v>
                </c:pt>
                <c:pt idx="147">
                  <c:v>3.6600000000000001E-3</c:v>
                </c:pt>
                <c:pt idx="148">
                  <c:v>3.63E-3</c:v>
                </c:pt>
                <c:pt idx="149">
                  <c:v>3.5699999999999998E-3</c:v>
                </c:pt>
                <c:pt idx="150">
                  <c:v>3.0599999999999998E-3</c:v>
                </c:pt>
                <c:pt idx="151">
                  <c:v>2.96E-3</c:v>
                </c:pt>
                <c:pt idx="152">
                  <c:v>3.0899999999999999E-3</c:v>
                </c:pt>
                <c:pt idx="153">
                  <c:v>3.31E-3</c:v>
                </c:pt>
                <c:pt idx="154">
                  <c:v>3.8500000000000001E-3</c:v>
                </c:pt>
                <c:pt idx="155">
                  <c:v>3.8400000000000001E-3</c:v>
                </c:pt>
                <c:pt idx="156">
                  <c:v>6.9999999999999993E-3</c:v>
                </c:pt>
                <c:pt idx="157">
                  <c:v>6.8799999999999998E-3</c:v>
                </c:pt>
                <c:pt idx="158">
                  <c:v>6.8100000000000001E-3</c:v>
                </c:pt>
                <c:pt idx="159">
                  <c:v>6.3800000000000003E-3</c:v>
                </c:pt>
                <c:pt idx="160">
                  <c:v>6.3200000000000001E-3</c:v>
                </c:pt>
                <c:pt idx="161">
                  <c:v>6.8600000000000006E-3</c:v>
                </c:pt>
                <c:pt idx="162">
                  <c:v>6.7200000000000003E-3</c:v>
                </c:pt>
                <c:pt idx="163">
                  <c:v>6.9599999999999992E-3</c:v>
                </c:pt>
                <c:pt idx="164">
                  <c:v>7.0999999999999995E-3</c:v>
                </c:pt>
                <c:pt idx="165">
                  <c:v>6.9799999999999992E-3</c:v>
                </c:pt>
                <c:pt idx="166">
                  <c:v>7.0899999999999999E-3</c:v>
                </c:pt>
                <c:pt idx="167">
                  <c:v>6.9099999999999995E-3</c:v>
                </c:pt>
                <c:pt idx="168">
                  <c:v>7.8500000000000011E-3</c:v>
                </c:pt>
                <c:pt idx="169">
                  <c:v>6.8700000000000002E-3</c:v>
                </c:pt>
                <c:pt idx="170">
                  <c:v>6.8600000000000006E-3</c:v>
                </c:pt>
                <c:pt idx="171">
                  <c:v>6.8700000000000002E-3</c:v>
                </c:pt>
                <c:pt idx="172">
                  <c:v>6.8999999999999999E-3</c:v>
                </c:pt>
                <c:pt idx="173">
                  <c:v>6.8799999999999998E-3</c:v>
                </c:pt>
                <c:pt idx="174">
                  <c:v>7.6800000000000002E-3</c:v>
                </c:pt>
                <c:pt idx="175">
                  <c:v>6.2599999999999999E-3</c:v>
                </c:pt>
                <c:pt idx="176">
                  <c:v>6.2300000000000003E-3</c:v>
                </c:pt>
                <c:pt idx="177">
                  <c:v>6.43E-3</c:v>
                </c:pt>
                <c:pt idx="178">
                  <c:v>6.4099999999999999E-3</c:v>
                </c:pt>
                <c:pt idx="179">
                  <c:v>6.0699999999999999E-3</c:v>
                </c:pt>
                <c:pt idx="180">
                  <c:v>5.8699999999999994E-3</c:v>
                </c:pt>
                <c:pt idx="181">
                  <c:v>5.7399999999999994E-3</c:v>
                </c:pt>
                <c:pt idx="182">
                  <c:v>5.5400000000000007E-3</c:v>
                </c:pt>
                <c:pt idx="183">
                  <c:v>5.3500000000000006E-3</c:v>
                </c:pt>
                <c:pt idx="184">
                  <c:v>5.0600000000000003E-3</c:v>
                </c:pt>
                <c:pt idx="185">
                  <c:v>4.7499999999999999E-3</c:v>
                </c:pt>
                <c:pt idx="186">
                  <c:v>5.8599999999999998E-3</c:v>
                </c:pt>
                <c:pt idx="187">
                  <c:v>4.7199999999999994E-3</c:v>
                </c:pt>
                <c:pt idx="188">
                  <c:v>4.9699999999999996E-3</c:v>
                </c:pt>
                <c:pt idx="189">
                  <c:v>4.8599999999999997E-3</c:v>
                </c:pt>
                <c:pt idx="190">
                  <c:v>4.79E-3</c:v>
                </c:pt>
                <c:pt idx="191">
                  <c:v>4.9199999999999999E-3</c:v>
                </c:pt>
                <c:pt idx="192">
                  <c:v>5.3800000000000002E-3</c:v>
                </c:pt>
                <c:pt idx="193">
                  <c:v>5.3100000000000005E-3</c:v>
                </c:pt>
                <c:pt idx="194">
                  <c:v>5.3500000000000006E-3</c:v>
                </c:pt>
                <c:pt idx="195">
                  <c:v>5.5400000000000007E-3</c:v>
                </c:pt>
                <c:pt idx="196">
                  <c:v>5.94E-3</c:v>
                </c:pt>
                <c:pt idx="197">
                  <c:v>5.4600000000000004E-3</c:v>
                </c:pt>
                <c:pt idx="198">
                  <c:v>5.7099999999999998E-3</c:v>
                </c:pt>
                <c:pt idx="199">
                  <c:v>5.6999999999999993E-3</c:v>
                </c:pt>
                <c:pt idx="200">
                  <c:v>5.4900000000000001E-3</c:v>
                </c:pt>
                <c:pt idx="201">
                  <c:v>5.5600000000000007E-3</c:v>
                </c:pt>
                <c:pt idx="202">
                  <c:v>5.6499999999999996E-3</c:v>
                </c:pt>
                <c:pt idx="203">
                  <c:v>5.6399999999999992E-3</c:v>
                </c:pt>
                <c:pt idx="204">
                  <c:v>5.9099999999999995E-3</c:v>
                </c:pt>
                <c:pt idx="205">
                  <c:v>5.8399999999999997E-3</c:v>
                </c:pt>
                <c:pt idx="206">
                  <c:v>5.8199999999999997E-3</c:v>
                </c:pt>
                <c:pt idx="207">
                  <c:v>5.8099999999999992E-3</c:v>
                </c:pt>
                <c:pt idx="208">
                  <c:v>5.8799999999999998E-3</c:v>
                </c:pt>
                <c:pt idx="209">
                  <c:v>5.6899999999999997E-3</c:v>
                </c:pt>
                <c:pt idx="210">
                  <c:v>5.6599999999999992E-3</c:v>
                </c:pt>
                <c:pt idx="211">
                  <c:v>5.6699999999999997E-3</c:v>
                </c:pt>
                <c:pt idx="212">
                  <c:v>6.4000000000000003E-3</c:v>
                </c:pt>
                <c:pt idx="213">
                  <c:v>5.6299999999999996E-3</c:v>
                </c:pt>
                <c:pt idx="214">
                  <c:v>5.7199999999999994E-3</c:v>
                </c:pt>
                <c:pt idx="215">
                  <c:v>6.0099999999999997E-3</c:v>
                </c:pt>
                <c:pt idx="216">
                  <c:v>6.7800000000000004E-3</c:v>
                </c:pt>
                <c:pt idx="217">
                  <c:v>7.2399999999999999E-3</c:v>
                </c:pt>
                <c:pt idx="218">
                  <c:v>6.4700000000000001E-3</c:v>
                </c:pt>
                <c:pt idx="219">
                  <c:v>7.0499999999999998E-3</c:v>
                </c:pt>
                <c:pt idx="220">
                  <c:v>7.0599999999999994E-3</c:v>
                </c:pt>
                <c:pt idx="221">
                  <c:v>6.9299999999999995E-3</c:v>
                </c:pt>
                <c:pt idx="222">
                  <c:v>6.8799999999999998E-3</c:v>
                </c:pt>
                <c:pt idx="223">
                  <c:v>7.2399999999999999E-3</c:v>
                </c:pt>
                <c:pt idx="224">
                  <c:v>7.3899999999999999E-3</c:v>
                </c:pt>
                <c:pt idx="225">
                  <c:v>8.0300000000000007E-3</c:v>
                </c:pt>
                <c:pt idx="226">
                  <c:v>7.8200000000000006E-3</c:v>
                </c:pt>
                <c:pt idx="227">
                  <c:v>7.3699999999999998E-3</c:v>
                </c:pt>
                <c:pt idx="228">
                  <c:v>7.9100000000000004E-3</c:v>
                </c:pt>
                <c:pt idx="229">
                  <c:v>8.1000000000000013E-3</c:v>
                </c:pt>
                <c:pt idx="230">
                  <c:v>8.199999999999999E-3</c:v>
                </c:pt>
                <c:pt idx="231">
                  <c:v>8.2100000000000003E-3</c:v>
                </c:pt>
                <c:pt idx="232">
                  <c:v>8.1599999999999989E-3</c:v>
                </c:pt>
                <c:pt idx="233">
                  <c:v>8.3599999999999994E-3</c:v>
                </c:pt>
                <c:pt idx="234">
                  <c:v>8.3099999999999997E-3</c:v>
                </c:pt>
                <c:pt idx="235">
                  <c:v>8.3400000000000002E-3</c:v>
                </c:pt>
                <c:pt idx="236">
                  <c:v>8.2899999999999988E-3</c:v>
                </c:pt>
                <c:pt idx="237">
                  <c:v>8.5100000000000002E-3</c:v>
                </c:pt>
                <c:pt idx="238">
                  <c:v>8.09E-3</c:v>
                </c:pt>
                <c:pt idx="239">
                  <c:v>8.1700000000000002E-3</c:v>
                </c:pt>
                <c:pt idx="240">
                  <c:v>8.1599999999999989E-3</c:v>
                </c:pt>
                <c:pt idx="241">
                  <c:v>8.1499999999999993E-3</c:v>
                </c:pt>
                <c:pt idx="242">
                  <c:v>8.3099999999999997E-3</c:v>
                </c:pt>
                <c:pt idx="243">
                  <c:v>7.9100000000000004E-3</c:v>
                </c:pt>
                <c:pt idx="244">
                  <c:v>7.8000000000000005E-3</c:v>
                </c:pt>
                <c:pt idx="245">
                  <c:v>7.7499999999999999E-3</c:v>
                </c:pt>
                <c:pt idx="246">
                  <c:v>7.7200000000000003E-3</c:v>
                </c:pt>
                <c:pt idx="247">
                  <c:v>7.7099999999999998E-3</c:v>
                </c:pt>
                <c:pt idx="248">
                  <c:v>7.6699999999999997E-3</c:v>
                </c:pt>
                <c:pt idx="249">
                  <c:v>8.1000000000000013E-3</c:v>
                </c:pt>
                <c:pt idx="250">
                  <c:v>8.3800000000000003E-3</c:v>
                </c:pt>
                <c:pt idx="251">
                  <c:v>8.1700000000000002E-3</c:v>
                </c:pt>
                <c:pt idx="252">
                  <c:v>8.1300000000000001E-3</c:v>
                </c:pt>
                <c:pt idx="253">
                  <c:v>7.9000000000000008E-3</c:v>
                </c:pt>
                <c:pt idx="254">
                  <c:v>7.9299999999999995E-3</c:v>
                </c:pt>
                <c:pt idx="255">
                  <c:v>7.9000000000000008E-3</c:v>
                </c:pt>
                <c:pt idx="256">
                  <c:v>8.1899999999999994E-3</c:v>
                </c:pt>
                <c:pt idx="257">
                  <c:v>8.1200000000000005E-3</c:v>
                </c:pt>
                <c:pt idx="258">
                  <c:v>7.9600000000000001E-3</c:v>
                </c:pt>
                <c:pt idx="259">
                  <c:v>7.6E-3</c:v>
                </c:pt>
                <c:pt idx="260">
                  <c:v>7.9500000000000005E-3</c:v>
                </c:pt>
                <c:pt idx="261">
                  <c:v>7.7499999999999999E-3</c:v>
                </c:pt>
                <c:pt idx="262">
                  <c:v>7.7600000000000004E-3</c:v>
                </c:pt>
                <c:pt idx="263">
                  <c:v>7.6500000000000005E-3</c:v>
                </c:pt>
                <c:pt idx="264">
                  <c:v>7.7000000000000002E-3</c:v>
                </c:pt>
                <c:pt idx="265">
                  <c:v>7.3400000000000002E-3</c:v>
                </c:pt>
                <c:pt idx="266">
                  <c:v>7.7499999999999999E-3</c:v>
                </c:pt>
                <c:pt idx="267">
                  <c:v>7.7800000000000005E-3</c:v>
                </c:pt>
                <c:pt idx="268">
                  <c:v>8.1300000000000001E-3</c:v>
                </c:pt>
                <c:pt idx="269">
                  <c:v>8.4200000000000004E-3</c:v>
                </c:pt>
                <c:pt idx="270">
                  <c:v>9.1199999999999996E-3</c:v>
                </c:pt>
                <c:pt idx="271">
                  <c:v>8.5799999999999991E-3</c:v>
                </c:pt>
                <c:pt idx="272">
                  <c:v>8.9899999999999997E-3</c:v>
                </c:pt>
                <c:pt idx="273">
                  <c:v>9.3100000000000006E-3</c:v>
                </c:pt>
                <c:pt idx="274">
                  <c:v>9.389999999999999E-3</c:v>
                </c:pt>
                <c:pt idx="275">
                  <c:v>1.0089999999999998E-2</c:v>
                </c:pt>
                <c:pt idx="276">
                  <c:v>1.008E-2</c:v>
                </c:pt>
                <c:pt idx="277">
                  <c:v>1.0549999999999999E-2</c:v>
                </c:pt>
                <c:pt idx="278">
                  <c:v>9.9600000000000001E-3</c:v>
                </c:pt>
                <c:pt idx="279">
                  <c:v>1.034E-2</c:v>
                </c:pt>
                <c:pt idx="280">
                  <c:v>1.0589999999999999E-2</c:v>
                </c:pt>
                <c:pt idx="281">
                  <c:v>1.0780000000000001E-2</c:v>
                </c:pt>
                <c:pt idx="282">
                  <c:v>1.0820000000000001E-2</c:v>
                </c:pt>
                <c:pt idx="283">
                  <c:v>1.0860000000000002E-2</c:v>
                </c:pt>
                <c:pt idx="284">
                  <c:v>1.0960000000000001E-2</c:v>
                </c:pt>
                <c:pt idx="285">
                  <c:v>1.1220000000000001E-2</c:v>
                </c:pt>
                <c:pt idx="286">
                  <c:v>1.1599999999999999E-2</c:v>
                </c:pt>
                <c:pt idx="287">
                  <c:v>1.252E-2</c:v>
                </c:pt>
                <c:pt idx="288">
                  <c:v>1.184E-2</c:v>
                </c:pt>
                <c:pt idx="289">
                  <c:v>1.2829999999999999E-2</c:v>
                </c:pt>
                <c:pt idx="290">
                  <c:v>1.2110000000000001E-2</c:v>
                </c:pt>
                <c:pt idx="291">
                  <c:v>1.2410000000000001E-2</c:v>
                </c:pt>
                <c:pt idx="292">
                  <c:v>1.252E-2</c:v>
                </c:pt>
                <c:pt idx="293">
                  <c:v>1.3009999999999999E-2</c:v>
                </c:pt>
                <c:pt idx="294">
                  <c:v>1.3089999999999999E-2</c:v>
                </c:pt>
                <c:pt idx="295">
                  <c:v>1.371E-2</c:v>
                </c:pt>
                <c:pt idx="296">
                  <c:v>1.3769999999999999E-2</c:v>
                </c:pt>
                <c:pt idx="297">
                  <c:v>1.3939999999999999E-2</c:v>
                </c:pt>
                <c:pt idx="298">
                  <c:v>1.3950000000000001E-2</c:v>
                </c:pt>
                <c:pt idx="299">
                  <c:v>1.4279999999999999E-2</c:v>
                </c:pt>
                <c:pt idx="300">
                  <c:v>1.4339999999999999E-2</c:v>
                </c:pt>
                <c:pt idx="301">
                  <c:v>1.452E-2</c:v>
                </c:pt>
                <c:pt idx="302">
                  <c:v>1.4490000000000001E-2</c:v>
                </c:pt>
                <c:pt idx="303">
                  <c:v>1.508E-2</c:v>
                </c:pt>
                <c:pt idx="304">
                  <c:v>1.5730000000000001E-2</c:v>
                </c:pt>
                <c:pt idx="305">
                  <c:v>1.5089999999999999E-2</c:v>
                </c:pt>
                <c:pt idx="306">
                  <c:v>1.504E-2</c:v>
                </c:pt>
                <c:pt idx="307">
                  <c:v>1.504E-2</c:v>
                </c:pt>
                <c:pt idx="308">
                  <c:v>1.5140000000000001E-2</c:v>
                </c:pt>
                <c:pt idx="309">
                  <c:v>1.4950000000000001E-2</c:v>
                </c:pt>
                <c:pt idx="310">
                  <c:v>1.5029999999999998E-2</c:v>
                </c:pt>
                <c:pt idx="311">
                  <c:v>1.4760000000000001E-2</c:v>
                </c:pt>
                <c:pt idx="312">
                  <c:v>1.4750000000000001E-2</c:v>
                </c:pt>
                <c:pt idx="313">
                  <c:v>1.4499999999999999E-2</c:v>
                </c:pt>
                <c:pt idx="314">
                  <c:v>1.456E-2</c:v>
                </c:pt>
                <c:pt idx="315">
                  <c:v>1.4330000000000001E-2</c:v>
                </c:pt>
                <c:pt idx="316">
                  <c:v>1.5520000000000001E-2</c:v>
                </c:pt>
                <c:pt idx="317">
                  <c:v>1.444E-2</c:v>
                </c:pt>
                <c:pt idx="318">
                  <c:v>1.4499999999999999E-2</c:v>
                </c:pt>
                <c:pt idx="319">
                  <c:v>1.447E-2</c:v>
                </c:pt>
                <c:pt idx="320">
                  <c:v>1.4450000000000001E-2</c:v>
                </c:pt>
                <c:pt idx="321">
                  <c:v>1.4339999999999999E-2</c:v>
                </c:pt>
                <c:pt idx="322">
                  <c:v>1.41E-2</c:v>
                </c:pt>
                <c:pt idx="323">
                  <c:v>1.405E-2</c:v>
                </c:pt>
                <c:pt idx="324">
                  <c:v>1.4019999999999999E-2</c:v>
                </c:pt>
                <c:pt idx="325">
                  <c:v>1.3919999999999998E-2</c:v>
                </c:pt>
                <c:pt idx="326">
                  <c:v>1.359E-2</c:v>
                </c:pt>
                <c:pt idx="327">
                  <c:v>1.379E-2</c:v>
                </c:pt>
                <c:pt idx="328">
                  <c:v>1.3779999999999999E-2</c:v>
                </c:pt>
                <c:pt idx="329">
                  <c:v>1.38E-2</c:v>
                </c:pt>
                <c:pt idx="330">
                  <c:v>1.2800000000000001E-2</c:v>
                </c:pt>
                <c:pt idx="331">
                  <c:v>1.311E-2</c:v>
                </c:pt>
                <c:pt idx="332">
                  <c:v>1.324E-2</c:v>
                </c:pt>
                <c:pt idx="333">
                  <c:v>1.3140000000000001E-2</c:v>
                </c:pt>
                <c:pt idx="334">
                  <c:v>1.3220000000000001E-2</c:v>
                </c:pt>
                <c:pt idx="335">
                  <c:v>1.3420000000000001E-2</c:v>
                </c:pt>
                <c:pt idx="336">
                  <c:v>1.3480000000000001E-2</c:v>
                </c:pt>
                <c:pt idx="337">
                  <c:v>1.3610000000000001E-2</c:v>
                </c:pt>
                <c:pt idx="338">
                  <c:v>1.379E-2</c:v>
                </c:pt>
                <c:pt idx="339">
                  <c:v>1.443E-2</c:v>
                </c:pt>
                <c:pt idx="340">
                  <c:v>1.4330000000000001E-2</c:v>
                </c:pt>
                <c:pt idx="341">
                  <c:v>1.4970000000000001E-2</c:v>
                </c:pt>
                <c:pt idx="342">
                  <c:v>1.5220000000000001E-2</c:v>
                </c:pt>
                <c:pt idx="343">
                  <c:v>1.508E-2</c:v>
                </c:pt>
                <c:pt idx="344">
                  <c:v>1.5069999999999998E-2</c:v>
                </c:pt>
                <c:pt idx="345">
                  <c:v>1.5089999999999999E-2</c:v>
                </c:pt>
                <c:pt idx="346">
                  <c:v>1.5100000000000001E-2</c:v>
                </c:pt>
                <c:pt idx="347">
                  <c:v>1.502E-2</c:v>
                </c:pt>
                <c:pt idx="348">
                  <c:v>1.5300000000000001E-2</c:v>
                </c:pt>
                <c:pt idx="349">
                  <c:v>1.504E-2</c:v>
                </c:pt>
                <c:pt idx="350">
                  <c:v>1.5169999999999999E-2</c:v>
                </c:pt>
                <c:pt idx="351">
                  <c:v>1.4800000000000001E-2</c:v>
                </c:pt>
                <c:pt idx="352">
                  <c:v>1.494E-2</c:v>
                </c:pt>
                <c:pt idx="353">
                  <c:v>1.4930000000000001E-2</c:v>
                </c:pt>
                <c:pt idx="354">
                  <c:v>1.5069999999999998E-2</c:v>
                </c:pt>
                <c:pt idx="355">
                  <c:v>1.4919999999999999E-2</c:v>
                </c:pt>
                <c:pt idx="356">
                  <c:v>1.486E-2</c:v>
                </c:pt>
                <c:pt idx="357">
                  <c:v>1.485E-2</c:v>
                </c:pt>
                <c:pt idx="358">
                  <c:v>1.489E-2</c:v>
                </c:pt>
                <c:pt idx="359">
                  <c:v>1.5100000000000001E-2</c:v>
                </c:pt>
                <c:pt idx="360">
                  <c:v>1.5149999999999999E-2</c:v>
                </c:pt>
                <c:pt idx="361">
                  <c:v>1.5129999999999999E-2</c:v>
                </c:pt>
                <c:pt idx="362">
                  <c:v>1.52E-2</c:v>
                </c:pt>
                <c:pt idx="363">
                  <c:v>1.4970000000000001E-2</c:v>
                </c:pt>
                <c:pt idx="364">
                  <c:v>1.554E-2</c:v>
                </c:pt>
                <c:pt idx="365">
                  <c:v>1.576E-2</c:v>
                </c:pt>
                <c:pt idx="366">
                  <c:v>1.6150000000000001E-2</c:v>
                </c:pt>
                <c:pt idx="367">
                  <c:v>1.609E-2</c:v>
                </c:pt>
                <c:pt idx="368">
                  <c:v>1.6049999999999998E-2</c:v>
                </c:pt>
                <c:pt idx="369">
                  <c:v>1.61E-2</c:v>
                </c:pt>
                <c:pt idx="370">
                  <c:v>1.6319999999999998E-2</c:v>
                </c:pt>
                <c:pt idx="371">
                  <c:v>1.695E-2</c:v>
                </c:pt>
                <c:pt idx="372">
                  <c:v>1.7139999999999999E-2</c:v>
                </c:pt>
                <c:pt idx="373">
                  <c:v>1.7079999999999998E-2</c:v>
                </c:pt>
                <c:pt idx="374">
                  <c:v>1.7170000000000001E-2</c:v>
                </c:pt>
                <c:pt idx="375">
                  <c:v>1.6789999999999999E-2</c:v>
                </c:pt>
                <c:pt idx="376">
                  <c:v>1.6739999999999998E-2</c:v>
                </c:pt>
                <c:pt idx="377">
                  <c:v>1.7420000000000001E-2</c:v>
                </c:pt>
                <c:pt idx="378">
                  <c:v>1.668E-2</c:v>
                </c:pt>
                <c:pt idx="379">
                  <c:v>1.626E-2</c:v>
                </c:pt>
                <c:pt idx="380">
                  <c:v>1.651E-2</c:v>
                </c:pt>
                <c:pt idx="381">
                  <c:v>1.6420000000000001E-2</c:v>
                </c:pt>
                <c:pt idx="382">
                  <c:v>1.6739999999999998E-2</c:v>
                </c:pt>
                <c:pt idx="383">
                  <c:v>1.6969999999999999E-2</c:v>
                </c:pt>
                <c:pt idx="384">
                  <c:v>1.702E-2</c:v>
                </c:pt>
                <c:pt idx="385">
                  <c:v>1.6920000000000001E-2</c:v>
                </c:pt>
                <c:pt idx="386">
                  <c:v>1.694E-2</c:v>
                </c:pt>
                <c:pt idx="387">
                  <c:v>1.6619999999999999E-2</c:v>
                </c:pt>
                <c:pt idx="388">
                  <c:v>1.6559999999999998E-2</c:v>
                </c:pt>
                <c:pt idx="389">
                  <c:v>1.6379999999999999E-2</c:v>
                </c:pt>
                <c:pt idx="390">
                  <c:v>1.6379999999999999E-2</c:v>
                </c:pt>
                <c:pt idx="391">
                  <c:v>1.6140000000000002E-2</c:v>
                </c:pt>
                <c:pt idx="392">
                  <c:v>1.5890000000000001E-2</c:v>
                </c:pt>
                <c:pt idx="393">
                  <c:v>1.6330000000000001E-2</c:v>
                </c:pt>
                <c:pt idx="394">
                  <c:v>1.6310000000000002E-2</c:v>
                </c:pt>
                <c:pt idx="395">
                  <c:v>1.5949999999999999E-2</c:v>
                </c:pt>
                <c:pt idx="396">
                  <c:v>1.6319999999999998E-2</c:v>
                </c:pt>
                <c:pt idx="397">
                  <c:v>1.6080000000000001E-2</c:v>
                </c:pt>
                <c:pt idx="398">
                  <c:v>1.6299999999999999E-2</c:v>
                </c:pt>
                <c:pt idx="399">
                  <c:v>1.6319999999999998E-2</c:v>
                </c:pt>
                <c:pt idx="400">
                  <c:v>1.6040000000000002E-2</c:v>
                </c:pt>
                <c:pt idx="401">
                  <c:v>1.6390000000000002E-2</c:v>
                </c:pt>
                <c:pt idx="402">
                  <c:v>1.67E-2</c:v>
                </c:pt>
                <c:pt idx="403">
                  <c:v>1.7410000000000002E-2</c:v>
                </c:pt>
                <c:pt idx="404">
                  <c:v>1.8349999999999998E-2</c:v>
                </c:pt>
                <c:pt idx="405">
                  <c:v>1.813E-2</c:v>
                </c:pt>
                <c:pt idx="406">
                  <c:v>1.796E-2</c:v>
                </c:pt>
                <c:pt idx="407">
                  <c:v>1.7410000000000002E-2</c:v>
                </c:pt>
                <c:pt idx="408">
                  <c:v>1.806E-2</c:v>
                </c:pt>
                <c:pt idx="409">
                  <c:v>1.8069999999999999E-2</c:v>
                </c:pt>
                <c:pt idx="410">
                  <c:v>1.7739999999999999E-2</c:v>
                </c:pt>
                <c:pt idx="411">
                  <c:v>1.7899999999999999E-2</c:v>
                </c:pt>
                <c:pt idx="412">
                  <c:v>1.7500000000000002E-2</c:v>
                </c:pt>
                <c:pt idx="413">
                  <c:v>1.7840000000000002E-2</c:v>
                </c:pt>
                <c:pt idx="414">
                  <c:v>1.7860000000000001E-2</c:v>
                </c:pt>
                <c:pt idx="415">
                  <c:v>1.779E-2</c:v>
                </c:pt>
                <c:pt idx="416">
                  <c:v>1.78E-2</c:v>
                </c:pt>
                <c:pt idx="417">
                  <c:v>1.7669999999999998E-2</c:v>
                </c:pt>
                <c:pt idx="418">
                  <c:v>1.7809999999999999E-2</c:v>
                </c:pt>
                <c:pt idx="419">
                  <c:v>1.7569999999999999E-2</c:v>
                </c:pt>
                <c:pt idx="420">
                  <c:v>1.7760000000000001E-2</c:v>
                </c:pt>
                <c:pt idx="421">
                  <c:v>1.7780000000000001E-2</c:v>
                </c:pt>
                <c:pt idx="422">
                  <c:v>1.7849999999999998E-2</c:v>
                </c:pt>
                <c:pt idx="423">
                  <c:v>1.804E-2</c:v>
                </c:pt>
                <c:pt idx="424">
                  <c:v>1.8100000000000002E-2</c:v>
                </c:pt>
                <c:pt idx="425">
                  <c:v>1.9140000000000001E-2</c:v>
                </c:pt>
                <c:pt idx="426">
                  <c:v>1.881E-2</c:v>
                </c:pt>
                <c:pt idx="427">
                  <c:v>1.9720000000000001E-2</c:v>
                </c:pt>
                <c:pt idx="428">
                  <c:v>1.975E-2</c:v>
                </c:pt>
                <c:pt idx="429">
                  <c:v>2.0059999999999998E-2</c:v>
                </c:pt>
                <c:pt idx="430">
                  <c:v>0.02</c:v>
                </c:pt>
                <c:pt idx="431">
                  <c:v>1.9730000000000001E-2</c:v>
                </c:pt>
                <c:pt idx="432">
                  <c:v>1.9990000000000001E-2</c:v>
                </c:pt>
                <c:pt idx="433">
                  <c:v>1.9689999999999999E-2</c:v>
                </c:pt>
                <c:pt idx="434">
                  <c:v>1.9640000000000001E-2</c:v>
                </c:pt>
                <c:pt idx="435">
                  <c:v>1.9879999999999998E-2</c:v>
                </c:pt>
                <c:pt idx="436">
                  <c:v>2.0049999999999998E-2</c:v>
                </c:pt>
                <c:pt idx="437">
                  <c:v>1.9820000000000001E-2</c:v>
                </c:pt>
                <c:pt idx="438">
                  <c:v>2.0579999999999998E-2</c:v>
                </c:pt>
                <c:pt idx="439">
                  <c:v>2.112E-2</c:v>
                </c:pt>
                <c:pt idx="440">
                  <c:v>2.112E-2</c:v>
                </c:pt>
                <c:pt idx="441">
                  <c:v>2.1429999999999998E-2</c:v>
                </c:pt>
                <c:pt idx="442">
                  <c:v>2.128E-2</c:v>
                </c:pt>
                <c:pt idx="443">
                  <c:v>2.1179999999999997E-2</c:v>
                </c:pt>
                <c:pt idx="444">
                  <c:v>2.1720000000000003E-2</c:v>
                </c:pt>
                <c:pt idx="445">
                  <c:v>2.2380000000000001E-2</c:v>
                </c:pt>
                <c:pt idx="446">
                  <c:v>2.3780000000000003E-2</c:v>
                </c:pt>
                <c:pt idx="447">
                  <c:v>2.3719999999999998E-2</c:v>
                </c:pt>
                <c:pt idx="448">
                  <c:v>2.3929999999999996E-2</c:v>
                </c:pt>
                <c:pt idx="449">
                  <c:v>2.4649999999999998E-2</c:v>
                </c:pt>
                <c:pt idx="450">
                  <c:v>2.571E-2</c:v>
                </c:pt>
                <c:pt idx="451">
                  <c:v>2.6389999999999997E-2</c:v>
                </c:pt>
                <c:pt idx="452">
                  <c:v>2.6329999999999999E-2</c:v>
                </c:pt>
                <c:pt idx="453">
                  <c:v>2.6499999999999999E-2</c:v>
                </c:pt>
                <c:pt idx="454">
                  <c:v>2.665E-2</c:v>
                </c:pt>
                <c:pt idx="455">
                  <c:v>2.7130000000000001E-2</c:v>
                </c:pt>
                <c:pt idx="456">
                  <c:v>2.7120000000000002E-2</c:v>
                </c:pt>
                <c:pt idx="457">
                  <c:v>2.759E-2</c:v>
                </c:pt>
                <c:pt idx="458">
                  <c:v>2.8500000000000001E-2</c:v>
                </c:pt>
                <c:pt idx="459">
                  <c:v>2.8050000000000002E-2</c:v>
                </c:pt>
                <c:pt idx="460">
                  <c:v>2.75E-2</c:v>
                </c:pt>
                <c:pt idx="461">
                  <c:v>2.7730000000000001E-2</c:v>
                </c:pt>
                <c:pt idx="462">
                  <c:v>2.9849999999999998E-2</c:v>
                </c:pt>
                <c:pt idx="463">
                  <c:v>2.9489999999999999E-2</c:v>
                </c:pt>
                <c:pt idx="464">
                  <c:v>2.913E-2</c:v>
                </c:pt>
                <c:pt idx="465">
                  <c:v>2.8990000000000002E-2</c:v>
                </c:pt>
                <c:pt idx="466">
                  <c:v>2.9380000000000003E-2</c:v>
                </c:pt>
                <c:pt idx="467">
                  <c:v>2.971E-2</c:v>
                </c:pt>
                <c:pt idx="468">
                  <c:v>2.989E-2</c:v>
                </c:pt>
                <c:pt idx="469">
                  <c:v>2.997E-2</c:v>
                </c:pt>
                <c:pt idx="470">
                  <c:v>3.0280000000000001E-2</c:v>
                </c:pt>
                <c:pt idx="471">
                  <c:v>2.9960000000000001E-2</c:v>
                </c:pt>
                <c:pt idx="472">
                  <c:v>2.9079999999999998E-2</c:v>
                </c:pt>
                <c:pt idx="473">
                  <c:v>2.8910000000000002E-2</c:v>
                </c:pt>
                <c:pt idx="474">
                  <c:v>2.9569999999999999E-2</c:v>
                </c:pt>
                <c:pt idx="475">
                  <c:v>2.964E-2</c:v>
                </c:pt>
                <c:pt idx="476">
                  <c:v>2.92E-2</c:v>
                </c:pt>
                <c:pt idx="477">
                  <c:v>2.7290000000000002E-2</c:v>
                </c:pt>
                <c:pt idx="478">
                  <c:v>2.7629999999999998E-2</c:v>
                </c:pt>
                <c:pt idx="479">
                  <c:v>2.7089999999999999E-2</c:v>
                </c:pt>
                <c:pt idx="480">
                  <c:v>2.7280000000000002E-2</c:v>
                </c:pt>
                <c:pt idx="481">
                  <c:v>2.7009999999999999E-2</c:v>
                </c:pt>
                <c:pt idx="482">
                  <c:v>2.7019999999999999E-2</c:v>
                </c:pt>
                <c:pt idx="483">
                  <c:v>2.6360000000000001E-2</c:v>
                </c:pt>
                <c:pt idx="484">
                  <c:v>2.6120000000000001E-2</c:v>
                </c:pt>
                <c:pt idx="485">
                  <c:v>2.5539999999999997E-2</c:v>
                </c:pt>
                <c:pt idx="486">
                  <c:v>2.5939999999999998E-2</c:v>
                </c:pt>
                <c:pt idx="487">
                  <c:v>2.63E-2</c:v>
                </c:pt>
                <c:pt idx="488">
                  <c:v>2.785E-2</c:v>
                </c:pt>
                <c:pt idx="489">
                  <c:v>2.8839999999999998E-2</c:v>
                </c:pt>
                <c:pt idx="490">
                  <c:v>3.056E-2</c:v>
                </c:pt>
                <c:pt idx="491">
                  <c:v>3.1210000000000002E-2</c:v>
                </c:pt>
                <c:pt idx="492">
                  <c:v>3.0720000000000001E-2</c:v>
                </c:pt>
                <c:pt idx="493">
                  <c:v>3.1390000000000001E-2</c:v>
                </c:pt>
                <c:pt idx="494">
                  <c:v>3.1349999999999996E-2</c:v>
                </c:pt>
                <c:pt idx="495">
                  <c:v>3.2530000000000003E-2</c:v>
                </c:pt>
                <c:pt idx="496">
                  <c:v>3.2780000000000004E-2</c:v>
                </c:pt>
                <c:pt idx="497">
                  <c:v>3.2919999999999998E-2</c:v>
                </c:pt>
                <c:pt idx="498">
                  <c:v>3.2989999999999998E-2</c:v>
                </c:pt>
                <c:pt idx="499">
                  <c:v>3.3079999999999998E-2</c:v>
                </c:pt>
                <c:pt idx="500">
                  <c:v>3.3509999999999998E-2</c:v>
                </c:pt>
                <c:pt idx="501">
                  <c:v>3.3799999999999997E-2</c:v>
                </c:pt>
                <c:pt idx="502">
                  <c:v>3.4599999999999999E-2</c:v>
                </c:pt>
                <c:pt idx="503">
                  <c:v>3.3989999999999999E-2</c:v>
                </c:pt>
                <c:pt idx="504">
                  <c:v>3.5000000000000003E-2</c:v>
                </c:pt>
                <c:pt idx="505">
                  <c:v>3.5409999999999997E-2</c:v>
                </c:pt>
                <c:pt idx="506">
                  <c:v>3.6429999999999997E-2</c:v>
                </c:pt>
                <c:pt idx="507">
                  <c:v>3.5659999999999997E-2</c:v>
                </c:pt>
                <c:pt idx="508">
                  <c:v>3.5779999999999999E-2</c:v>
                </c:pt>
                <c:pt idx="509">
                  <c:v>3.5349999999999999E-2</c:v>
                </c:pt>
                <c:pt idx="510">
                  <c:v>3.4970000000000001E-2</c:v>
                </c:pt>
                <c:pt idx="511">
                  <c:v>3.4799999999999998E-2</c:v>
                </c:pt>
                <c:pt idx="512">
                  <c:v>3.4970000000000001E-2</c:v>
                </c:pt>
                <c:pt idx="513">
                  <c:v>3.5520000000000003E-2</c:v>
                </c:pt>
                <c:pt idx="514">
                  <c:v>3.5299999999999998E-2</c:v>
                </c:pt>
                <c:pt idx="515">
                  <c:v>3.465E-2</c:v>
                </c:pt>
                <c:pt idx="516">
                  <c:v>3.5379999999999995E-2</c:v>
                </c:pt>
                <c:pt idx="517">
                  <c:v>3.449E-2</c:v>
                </c:pt>
                <c:pt idx="518">
                  <c:v>3.4319999999999996E-2</c:v>
                </c:pt>
                <c:pt idx="519">
                  <c:v>3.4549999999999997E-2</c:v>
                </c:pt>
                <c:pt idx="520">
                  <c:v>3.449E-2</c:v>
                </c:pt>
                <c:pt idx="521">
                  <c:v>3.5409999999999997E-2</c:v>
                </c:pt>
                <c:pt idx="522">
                  <c:v>3.5290000000000002E-2</c:v>
                </c:pt>
                <c:pt idx="523">
                  <c:v>3.533E-2</c:v>
                </c:pt>
                <c:pt idx="524">
                  <c:v>3.517E-2</c:v>
                </c:pt>
                <c:pt idx="525">
                  <c:v>3.3110000000000001E-2</c:v>
                </c:pt>
                <c:pt idx="526">
                  <c:v>3.236E-2</c:v>
                </c:pt>
                <c:pt idx="527">
                  <c:v>3.1709999999999995E-2</c:v>
                </c:pt>
                <c:pt idx="528">
                  <c:v>3.125E-2</c:v>
                </c:pt>
                <c:pt idx="529">
                  <c:v>3.2189999999999996E-2</c:v>
                </c:pt>
                <c:pt idx="530">
                  <c:v>3.2599999999999997E-2</c:v>
                </c:pt>
                <c:pt idx="531">
                  <c:v>3.2799999999999996E-2</c:v>
                </c:pt>
                <c:pt idx="532">
                  <c:v>3.2809999999999999E-2</c:v>
                </c:pt>
                <c:pt idx="533">
                  <c:v>3.2750000000000001E-2</c:v>
                </c:pt>
                <c:pt idx="534">
                  <c:v>3.2840000000000001E-2</c:v>
                </c:pt>
                <c:pt idx="535">
                  <c:v>3.27E-2</c:v>
                </c:pt>
                <c:pt idx="536">
                  <c:v>3.2419999999999997E-2</c:v>
                </c:pt>
                <c:pt idx="537">
                  <c:v>3.2349999999999997E-2</c:v>
                </c:pt>
                <c:pt idx="538">
                  <c:v>3.218E-2</c:v>
                </c:pt>
                <c:pt idx="539">
                  <c:v>3.27E-2</c:v>
                </c:pt>
                <c:pt idx="540">
                  <c:v>3.2559999999999999E-2</c:v>
                </c:pt>
                <c:pt idx="541">
                  <c:v>3.329E-2</c:v>
                </c:pt>
                <c:pt idx="542">
                  <c:v>3.3149999999999999E-2</c:v>
                </c:pt>
                <c:pt idx="543">
                  <c:v>3.3270000000000001E-2</c:v>
                </c:pt>
                <c:pt idx="544">
                  <c:v>3.388E-2</c:v>
                </c:pt>
                <c:pt idx="545">
                  <c:v>3.5490000000000001E-2</c:v>
                </c:pt>
                <c:pt idx="546">
                  <c:v>3.8330000000000003E-2</c:v>
                </c:pt>
                <c:pt idx="547">
                  <c:v>3.841E-2</c:v>
                </c:pt>
                <c:pt idx="548">
                  <c:v>3.9759999999999997E-2</c:v>
                </c:pt>
                <c:pt idx="549">
                  <c:v>4.0209999999999996E-2</c:v>
                </c:pt>
                <c:pt idx="550">
                  <c:v>4.0279999999999996E-2</c:v>
                </c:pt>
                <c:pt idx="551">
                  <c:v>4.2160000000000003E-2</c:v>
                </c:pt>
                <c:pt idx="552">
                  <c:v>4.1749999999999995E-2</c:v>
                </c:pt>
                <c:pt idx="553">
                  <c:v>3.9220000000000005E-2</c:v>
                </c:pt>
                <c:pt idx="554">
                  <c:v>3.8610000000000005E-2</c:v>
                </c:pt>
                <c:pt idx="555">
                  <c:v>3.8260000000000002E-2</c:v>
                </c:pt>
                <c:pt idx="556">
                  <c:v>3.9060000000000004E-2</c:v>
                </c:pt>
                <c:pt idx="557">
                  <c:v>3.9169999999999996E-2</c:v>
                </c:pt>
                <c:pt idx="558">
                  <c:v>4.2249999999999996E-2</c:v>
                </c:pt>
                <c:pt idx="559">
                  <c:v>4.4299999999999999E-2</c:v>
                </c:pt>
                <c:pt idx="560">
                  <c:v>4.3540000000000002E-2</c:v>
                </c:pt>
                <c:pt idx="561">
                  <c:v>4.3479999999999998E-2</c:v>
                </c:pt>
                <c:pt idx="562">
                  <c:v>4.2619999999999998E-2</c:v>
                </c:pt>
                <c:pt idx="563">
                  <c:v>4.2430000000000002E-2</c:v>
                </c:pt>
                <c:pt idx="564">
                  <c:v>4.2160000000000003E-2</c:v>
                </c:pt>
                <c:pt idx="565">
                  <c:v>4.3120000000000006E-2</c:v>
                </c:pt>
                <c:pt idx="566">
                  <c:v>4.2859999999999995E-2</c:v>
                </c:pt>
                <c:pt idx="567">
                  <c:v>4.3769999999999996E-2</c:v>
                </c:pt>
                <c:pt idx="568">
                  <c:v>4.4829999999999995E-2</c:v>
                </c:pt>
                <c:pt idx="569">
                  <c:v>4.7060000000000005E-2</c:v>
                </c:pt>
                <c:pt idx="570">
                  <c:v>4.8029999999999996E-2</c:v>
                </c:pt>
                <c:pt idx="571">
                  <c:v>4.8869999999999997E-2</c:v>
                </c:pt>
                <c:pt idx="572">
                  <c:v>4.8079999999999998E-2</c:v>
                </c:pt>
                <c:pt idx="573">
                  <c:v>4.5869999999999994E-2</c:v>
                </c:pt>
                <c:pt idx="574">
                  <c:v>4.6460000000000001E-2</c:v>
                </c:pt>
                <c:pt idx="575">
                  <c:v>4.7510000000000004E-2</c:v>
                </c:pt>
                <c:pt idx="576">
                  <c:v>4.8129999999999999E-2</c:v>
                </c:pt>
                <c:pt idx="577">
                  <c:v>4.8239999999999998E-2</c:v>
                </c:pt>
                <c:pt idx="578">
                  <c:v>4.829E-2</c:v>
                </c:pt>
                <c:pt idx="579">
                  <c:v>4.7230000000000001E-2</c:v>
                </c:pt>
                <c:pt idx="580">
                  <c:v>4.7690000000000003E-2</c:v>
                </c:pt>
                <c:pt idx="581">
                  <c:v>4.7640000000000002E-2</c:v>
                </c:pt>
                <c:pt idx="582">
                  <c:v>4.6870000000000002E-2</c:v>
                </c:pt>
                <c:pt idx="583">
                  <c:v>4.6390000000000001E-2</c:v>
                </c:pt>
                <c:pt idx="584">
                  <c:v>4.6950000000000006E-2</c:v>
                </c:pt>
                <c:pt idx="585">
                  <c:v>4.7409999999999994E-2</c:v>
                </c:pt>
                <c:pt idx="586">
                  <c:v>4.7980000000000002E-2</c:v>
                </c:pt>
                <c:pt idx="587">
                  <c:v>5.0930000000000003E-2</c:v>
                </c:pt>
                <c:pt idx="588">
                  <c:v>5.1959999999999999E-2</c:v>
                </c:pt>
                <c:pt idx="589">
                  <c:v>5.3109999999999997E-2</c:v>
                </c:pt>
                <c:pt idx="590">
                  <c:v>5.4100000000000002E-2</c:v>
                </c:pt>
                <c:pt idx="591">
                  <c:v>5.4100000000000002E-2</c:v>
                </c:pt>
                <c:pt idx="592">
                  <c:v>5.357E-2</c:v>
                </c:pt>
                <c:pt idx="593">
                  <c:v>5.3680000000000005E-2</c:v>
                </c:pt>
                <c:pt idx="594">
                  <c:v>5.3879999999999997E-2</c:v>
                </c:pt>
                <c:pt idx="595">
                  <c:v>5.3540000000000004E-2</c:v>
                </c:pt>
                <c:pt idx="596">
                  <c:v>5.321E-2</c:v>
                </c:pt>
                <c:pt idx="597">
                  <c:v>5.1550000000000006E-2</c:v>
                </c:pt>
                <c:pt idx="598">
                  <c:v>5.0940000000000006E-2</c:v>
                </c:pt>
                <c:pt idx="599">
                  <c:v>4.8989999999999999E-2</c:v>
                </c:pt>
                <c:pt idx="600">
                  <c:v>5.0069999999999996E-2</c:v>
                </c:pt>
                <c:pt idx="601">
                  <c:v>5.0320000000000004E-2</c:v>
                </c:pt>
                <c:pt idx="602">
                  <c:v>4.9459999999999997E-2</c:v>
                </c:pt>
                <c:pt idx="603">
                  <c:v>5.024E-2</c:v>
                </c:pt>
                <c:pt idx="604">
                  <c:v>4.9160000000000002E-2</c:v>
                </c:pt>
                <c:pt idx="605">
                  <c:v>5.0380000000000001E-2</c:v>
                </c:pt>
                <c:pt idx="606">
                  <c:v>5.0069999999999996E-2</c:v>
                </c:pt>
                <c:pt idx="607">
                  <c:v>5.0130000000000001E-2</c:v>
                </c:pt>
                <c:pt idx="608">
                  <c:v>4.9800000000000004E-2</c:v>
                </c:pt>
                <c:pt idx="609">
                  <c:v>5.1230000000000005E-2</c:v>
                </c:pt>
                <c:pt idx="610">
                  <c:v>5.1790000000000003E-2</c:v>
                </c:pt>
                <c:pt idx="611">
                  <c:v>5.398E-2</c:v>
                </c:pt>
                <c:pt idx="612">
                  <c:v>5.4480000000000001E-2</c:v>
                </c:pt>
                <c:pt idx="613">
                  <c:v>5.5320000000000001E-2</c:v>
                </c:pt>
                <c:pt idx="614">
                  <c:v>5.6680000000000001E-2</c:v>
                </c:pt>
                <c:pt idx="615">
                  <c:v>5.8739999999999994E-2</c:v>
                </c:pt>
                <c:pt idx="616">
                  <c:v>5.9180000000000003E-2</c:v>
                </c:pt>
                <c:pt idx="617">
                  <c:v>6.1879999999999998E-2</c:v>
                </c:pt>
                <c:pt idx="618">
                  <c:v>6.0979999999999999E-2</c:v>
                </c:pt>
                <c:pt idx="619">
                  <c:v>6.2640000000000001E-2</c:v>
                </c:pt>
                <c:pt idx="620">
                  <c:v>6.1620000000000001E-2</c:v>
                </c:pt>
                <c:pt idx="621">
                  <c:v>5.8570000000000004E-2</c:v>
                </c:pt>
                <c:pt idx="622">
                  <c:v>5.6349999999999997E-2</c:v>
                </c:pt>
                <c:pt idx="623">
                  <c:v>5.67E-2</c:v>
                </c:pt>
                <c:pt idx="624">
                  <c:v>5.7610000000000001E-2</c:v>
                </c:pt>
                <c:pt idx="625">
                  <c:v>5.7999999999999996E-2</c:v>
                </c:pt>
                <c:pt idx="626">
                  <c:v>5.7119999999999997E-2</c:v>
                </c:pt>
                <c:pt idx="627">
                  <c:v>5.5109999999999999E-2</c:v>
                </c:pt>
                <c:pt idx="628">
                  <c:v>5.2309999999999995E-2</c:v>
                </c:pt>
                <c:pt idx="629">
                  <c:v>5.3409999999999999E-2</c:v>
                </c:pt>
                <c:pt idx="630">
                  <c:v>5.2320000000000005E-2</c:v>
                </c:pt>
                <c:pt idx="631">
                  <c:v>5.2060000000000002E-2</c:v>
                </c:pt>
                <c:pt idx="632">
                  <c:v>5.1580000000000001E-2</c:v>
                </c:pt>
                <c:pt idx="633">
                  <c:v>5.1660000000000005E-2</c:v>
                </c:pt>
                <c:pt idx="634">
                  <c:v>5.2639999999999999E-2</c:v>
                </c:pt>
                <c:pt idx="635">
                  <c:v>5.2450000000000004E-2</c:v>
                </c:pt>
                <c:pt idx="636">
                  <c:v>5.3350000000000002E-2</c:v>
                </c:pt>
                <c:pt idx="637">
                  <c:v>5.3520000000000005E-2</c:v>
                </c:pt>
                <c:pt idx="638">
                  <c:v>5.3499999999999999E-2</c:v>
                </c:pt>
                <c:pt idx="639">
                  <c:v>5.3929999999999999E-2</c:v>
                </c:pt>
                <c:pt idx="640">
                  <c:v>5.3150000000000003E-2</c:v>
                </c:pt>
                <c:pt idx="641">
                  <c:v>5.1390000000000005E-2</c:v>
                </c:pt>
                <c:pt idx="642">
                  <c:v>5.287E-2</c:v>
                </c:pt>
                <c:pt idx="643">
                  <c:v>5.2350000000000001E-2</c:v>
                </c:pt>
                <c:pt idx="644">
                  <c:v>5.1619999999999999E-2</c:v>
                </c:pt>
                <c:pt idx="645">
                  <c:v>5.0499999999999996E-2</c:v>
                </c:pt>
                <c:pt idx="646">
                  <c:v>5.0160000000000003E-2</c:v>
                </c:pt>
                <c:pt idx="647">
                  <c:v>4.7500000000000001E-2</c:v>
                </c:pt>
                <c:pt idx="648">
                  <c:v>4.6940000000000003E-2</c:v>
                </c:pt>
                <c:pt idx="649">
                  <c:v>4.7960000000000003E-2</c:v>
                </c:pt>
                <c:pt idx="650">
                  <c:v>4.6649999999999997E-2</c:v>
                </c:pt>
                <c:pt idx="651">
                  <c:v>4.5429999999999998E-2</c:v>
                </c:pt>
                <c:pt idx="652">
                  <c:v>4.4229999999999998E-2</c:v>
                </c:pt>
                <c:pt idx="653">
                  <c:v>4.7530000000000003E-2</c:v>
                </c:pt>
                <c:pt idx="654">
                  <c:v>4.5490000000000003E-2</c:v>
                </c:pt>
                <c:pt idx="655">
                  <c:v>4.5309999999999996E-2</c:v>
                </c:pt>
                <c:pt idx="656">
                  <c:v>4.3710000000000006E-2</c:v>
                </c:pt>
                <c:pt idx="657">
                  <c:v>4.4519999999999997E-2</c:v>
                </c:pt>
                <c:pt idx="658">
                  <c:v>4.4690000000000001E-2</c:v>
                </c:pt>
                <c:pt idx="659">
                  <c:v>4.5159999999999999E-2</c:v>
                </c:pt>
                <c:pt idx="660">
                  <c:v>4.6210000000000001E-2</c:v>
                </c:pt>
                <c:pt idx="661">
                  <c:v>4.7259999999999996E-2</c:v>
                </c:pt>
                <c:pt idx="662">
                  <c:v>4.8930000000000001E-2</c:v>
                </c:pt>
                <c:pt idx="663">
                  <c:v>4.8809999999999999E-2</c:v>
                </c:pt>
                <c:pt idx="664">
                  <c:v>4.9770000000000002E-2</c:v>
                </c:pt>
                <c:pt idx="665">
                  <c:v>5.0990000000000001E-2</c:v>
                </c:pt>
                <c:pt idx="666">
                  <c:v>5.1990000000000001E-2</c:v>
                </c:pt>
                <c:pt idx="667">
                  <c:v>5.3380000000000004E-2</c:v>
                </c:pt>
                <c:pt idx="668">
                  <c:v>5.2229999999999999E-2</c:v>
                </c:pt>
                <c:pt idx="669">
                  <c:v>5.2729999999999999E-2</c:v>
                </c:pt>
                <c:pt idx="670">
                  <c:v>5.2270000000000004E-2</c:v>
                </c:pt>
                <c:pt idx="671">
                  <c:v>5.2469999999999996E-2</c:v>
                </c:pt>
                <c:pt idx="672">
                  <c:v>5.2539999999999996E-2</c:v>
                </c:pt>
                <c:pt idx="673">
                  <c:v>5.2209999999999999E-2</c:v>
                </c:pt>
                <c:pt idx="674">
                  <c:v>5.2130000000000003E-2</c:v>
                </c:pt>
                <c:pt idx="675">
                  <c:v>5.2519999999999997E-2</c:v>
                </c:pt>
                <c:pt idx="676">
                  <c:v>5.2519999999999997E-2</c:v>
                </c:pt>
                <c:pt idx="677">
                  <c:v>5.0339999999999996E-2</c:v>
                </c:pt>
                <c:pt idx="678">
                  <c:v>4.9599999999999998E-2</c:v>
                </c:pt>
                <c:pt idx="679">
                  <c:v>4.99E-2</c:v>
                </c:pt>
                <c:pt idx="680">
                  <c:v>5.0309999999999994E-2</c:v>
                </c:pt>
                <c:pt idx="681">
                  <c:v>5.0220000000000001E-2</c:v>
                </c:pt>
                <c:pt idx="682">
                  <c:v>5.0049999999999997E-2</c:v>
                </c:pt>
                <c:pt idx="683">
                  <c:v>5.0369999999999998E-2</c:v>
                </c:pt>
                <c:pt idx="684">
                  <c:v>5.0610000000000002E-2</c:v>
                </c:pt>
                <c:pt idx="685">
                  <c:v>5.1230000000000005E-2</c:v>
                </c:pt>
                <c:pt idx="686">
                  <c:v>5.1330000000000001E-2</c:v>
                </c:pt>
                <c:pt idx="687">
                  <c:v>5.4260000000000003E-2</c:v>
                </c:pt>
                <c:pt idx="688">
                  <c:v>5.466E-2</c:v>
                </c:pt>
                <c:pt idx="689">
                  <c:v>5.5919999999999997E-2</c:v>
                </c:pt>
                <c:pt idx="690">
                  <c:v>5.6289999999999993E-2</c:v>
                </c:pt>
                <c:pt idx="691">
                  <c:v>5.4219999999999997E-2</c:v>
                </c:pt>
                <c:pt idx="692">
                  <c:v>5.3650000000000003E-2</c:v>
                </c:pt>
                <c:pt idx="693">
                  <c:v>5.4770000000000006E-2</c:v>
                </c:pt>
                <c:pt idx="694">
                  <c:v>5.4779999999999995E-2</c:v>
                </c:pt>
                <c:pt idx="695">
                  <c:v>5.543E-2</c:v>
                </c:pt>
                <c:pt idx="696">
                  <c:v>5.57E-2</c:v>
                </c:pt>
                <c:pt idx="697">
                  <c:v>5.6749999999999995E-2</c:v>
                </c:pt>
                <c:pt idx="698">
                  <c:v>5.9610000000000003E-2</c:v>
                </c:pt>
                <c:pt idx="699">
                  <c:v>5.953E-2</c:v>
                </c:pt>
                <c:pt idx="700">
                  <c:v>5.7889999999999997E-2</c:v>
                </c:pt>
                <c:pt idx="701">
                  <c:v>5.8019999999999995E-2</c:v>
                </c:pt>
                <c:pt idx="702">
                  <c:v>5.9210000000000006E-2</c:v>
                </c:pt>
                <c:pt idx="703">
                  <c:v>6.1409999999999999E-2</c:v>
                </c:pt>
                <c:pt idx="704">
                  <c:v>6.207E-2</c:v>
                </c:pt>
                <c:pt idx="705">
                  <c:v>6.3930000000000001E-2</c:v>
                </c:pt>
                <c:pt idx="706">
                  <c:v>6.2689999999999996E-2</c:v>
                </c:pt>
                <c:pt idx="707">
                  <c:v>6.2920000000000004E-2</c:v>
                </c:pt>
                <c:pt idx="708">
                  <c:v>6.0659999999999999E-2</c:v>
                </c:pt>
                <c:pt idx="709">
                  <c:v>6.0700000000000004E-2</c:v>
                </c:pt>
                <c:pt idx="710">
                  <c:v>6.1210000000000007E-2</c:v>
                </c:pt>
                <c:pt idx="711">
                  <c:v>6.0270000000000004E-2</c:v>
                </c:pt>
                <c:pt idx="712">
                  <c:v>6.0400000000000002E-2</c:v>
                </c:pt>
                <c:pt idx="713">
                  <c:v>6.1980000000000007E-2</c:v>
                </c:pt>
                <c:pt idx="714">
                  <c:v>6.096E-2</c:v>
                </c:pt>
                <c:pt idx="715">
                  <c:v>6.0690000000000001E-2</c:v>
                </c:pt>
                <c:pt idx="716">
                  <c:v>5.8949999999999995E-2</c:v>
                </c:pt>
                <c:pt idx="717">
                  <c:v>5.842E-2</c:v>
                </c:pt>
                <c:pt idx="718">
                  <c:v>5.3330000000000002E-2</c:v>
                </c:pt>
                <c:pt idx="719">
                  <c:v>5.2659999999999998E-2</c:v>
                </c:pt>
                <c:pt idx="720">
                  <c:v>5.2930000000000005E-2</c:v>
                </c:pt>
                <c:pt idx="721">
                  <c:v>5.1189999999999999E-2</c:v>
                </c:pt>
                <c:pt idx="722">
                  <c:v>5.1959999999999999E-2</c:v>
                </c:pt>
                <c:pt idx="723">
                  <c:v>5.2359999999999997E-2</c:v>
                </c:pt>
                <c:pt idx="724">
                  <c:v>5.2179999999999997E-2</c:v>
                </c:pt>
                <c:pt idx="725">
                  <c:v>5.1230000000000005E-2</c:v>
                </c:pt>
                <c:pt idx="726">
                  <c:v>5.0750000000000003E-2</c:v>
                </c:pt>
                <c:pt idx="727">
                  <c:v>5.0389999999999997E-2</c:v>
                </c:pt>
                <c:pt idx="728">
                  <c:v>5.0689999999999999E-2</c:v>
                </c:pt>
                <c:pt idx="729">
                  <c:v>5.0720000000000001E-2</c:v>
                </c:pt>
                <c:pt idx="730">
                  <c:v>5.0689999999999999E-2</c:v>
                </c:pt>
                <c:pt idx="731">
                  <c:v>5.0610000000000002E-2</c:v>
                </c:pt>
                <c:pt idx="732">
                  <c:v>4.9660000000000003E-2</c:v>
                </c:pt>
                <c:pt idx="733">
                  <c:v>4.9020000000000001E-2</c:v>
                </c:pt>
                <c:pt idx="734">
                  <c:v>4.9390000000000003E-2</c:v>
                </c:pt>
                <c:pt idx="735">
                  <c:v>4.9540000000000001E-2</c:v>
                </c:pt>
                <c:pt idx="736">
                  <c:v>4.9240000000000006E-2</c:v>
                </c:pt>
                <c:pt idx="737">
                  <c:v>4.9149999999999999E-2</c:v>
                </c:pt>
                <c:pt idx="738">
                  <c:v>4.9390000000000003E-2</c:v>
                </c:pt>
                <c:pt idx="739">
                  <c:v>4.8809999999999999E-2</c:v>
                </c:pt>
                <c:pt idx="740">
                  <c:v>4.9610000000000001E-2</c:v>
                </c:pt>
                <c:pt idx="741">
                  <c:v>4.9000000000000002E-2</c:v>
                </c:pt>
                <c:pt idx="742">
                  <c:v>5.0199999999999995E-2</c:v>
                </c:pt>
                <c:pt idx="743">
                  <c:v>5.0819999999999997E-2</c:v>
                </c:pt>
                <c:pt idx="744">
                  <c:v>5.0910000000000004E-2</c:v>
                </c:pt>
                <c:pt idx="745">
                  <c:v>5.1319999999999998E-2</c:v>
                </c:pt>
                <c:pt idx="746">
                  <c:v>5.1100000000000007E-2</c:v>
                </c:pt>
                <c:pt idx="747">
                  <c:v>5.1540000000000002E-2</c:v>
                </c:pt>
                <c:pt idx="748">
                  <c:v>5.1390000000000005E-2</c:v>
                </c:pt>
                <c:pt idx="749">
                  <c:v>5.2140000000000006E-2</c:v>
                </c:pt>
                <c:pt idx="750">
                  <c:v>5.2209999999999999E-2</c:v>
                </c:pt>
                <c:pt idx="751">
                  <c:v>5.3380000000000004E-2</c:v>
                </c:pt>
                <c:pt idx="752">
                  <c:v>5.3070000000000006E-2</c:v>
                </c:pt>
                <c:pt idx="753">
                  <c:v>5.3070000000000006E-2</c:v>
                </c:pt>
                <c:pt idx="754">
                  <c:v>5.2659999999999998E-2</c:v>
                </c:pt>
                <c:pt idx="755">
                  <c:v>5.135E-2</c:v>
                </c:pt>
                <c:pt idx="756">
                  <c:v>5.0069999999999996E-2</c:v>
                </c:pt>
                <c:pt idx="757">
                  <c:v>4.8490000000000005E-2</c:v>
                </c:pt>
                <c:pt idx="758">
                  <c:v>4.7720000000000005E-2</c:v>
                </c:pt>
                <c:pt idx="759">
                  <c:v>4.8369999999999996E-2</c:v>
                </c:pt>
                <c:pt idx="760">
                  <c:v>4.7259999999999996E-2</c:v>
                </c:pt>
                <c:pt idx="761">
                  <c:v>4.6330000000000003E-2</c:v>
                </c:pt>
                <c:pt idx="762">
                  <c:v>4.6420000000000003E-2</c:v>
                </c:pt>
                <c:pt idx="763">
                  <c:v>4.6950000000000006E-2</c:v>
                </c:pt>
                <c:pt idx="764">
                  <c:v>4.6920000000000003E-2</c:v>
                </c:pt>
                <c:pt idx="765">
                  <c:v>4.657E-2</c:v>
                </c:pt>
                <c:pt idx="766">
                  <c:v>4.7500000000000001E-2</c:v>
                </c:pt>
                <c:pt idx="767">
                  <c:v>4.8680000000000001E-2</c:v>
                </c:pt>
                <c:pt idx="768">
                  <c:v>4.9400000000000006E-2</c:v>
                </c:pt>
                <c:pt idx="769">
                  <c:v>4.8750000000000002E-2</c:v>
                </c:pt>
                <c:pt idx="770">
                  <c:v>4.9029999999999997E-2</c:v>
                </c:pt>
                <c:pt idx="771">
                  <c:v>4.9349999999999998E-2</c:v>
                </c:pt>
                <c:pt idx="772">
                  <c:v>4.9630000000000001E-2</c:v>
                </c:pt>
                <c:pt idx="773">
                  <c:v>5.0290000000000001E-2</c:v>
                </c:pt>
                <c:pt idx="774">
                  <c:v>5.058E-2</c:v>
                </c:pt>
                <c:pt idx="775">
                  <c:v>4.9980000000000004E-2</c:v>
                </c:pt>
                <c:pt idx="776">
                  <c:v>4.8689999999999997E-2</c:v>
                </c:pt>
                <c:pt idx="777">
                  <c:v>4.8160000000000001E-2</c:v>
                </c:pt>
                <c:pt idx="778">
                  <c:v>4.8979999999999996E-2</c:v>
                </c:pt>
                <c:pt idx="779">
                  <c:v>4.9070000000000003E-2</c:v>
                </c:pt>
                <c:pt idx="780">
                  <c:v>4.8659999999999995E-2</c:v>
                </c:pt>
                <c:pt idx="781">
                  <c:v>4.8730000000000002E-2</c:v>
                </c:pt>
                <c:pt idx="782">
                  <c:v>4.9139999999999996E-2</c:v>
                </c:pt>
                <c:pt idx="783">
                  <c:v>4.9489999999999999E-2</c:v>
                </c:pt>
                <c:pt idx="784">
                  <c:v>4.9579999999999999E-2</c:v>
                </c:pt>
                <c:pt idx="785">
                  <c:v>5.0410000000000003E-2</c:v>
                </c:pt>
                <c:pt idx="786">
                  <c:v>5.0549999999999998E-2</c:v>
                </c:pt>
                <c:pt idx="787">
                  <c:v>5.1859999999999996E-2</c:v>
                </c:pt>
                <c:pt idx="788">
                  <c:v>5.074E-2</c:v>
                </c:pt>
                <c:pt idx="789">
                  <c:v>5.1869999999999999E-2</c:v>
                </c:pt>
                <c:pt idx="790">
                  <c:v>5.1609999999999996E-2</c:v>
                </c:pt>
                <c:pt idx="791">
                  <c:v>5.1490000000000001E-2</c:v>
                </c:pt>
                <c:pt idx="792">
                  <c:v>5.237E-2</c:v>
                </c:pt>
                <c:pt idx="793">
                  <c:v>5.1980000000000005E-2</c:v>
                </c:pt>
                <c:pt idx="794">
                  <c:v>5.2659999999999998E-2</c:v>
                </c:pt>
                <c:pt idx="795">
                  <c:v>5.3060000000000003E-2</c:v>
                </c:pt>
                <c:pt idx="796">
                  <c:v>5.457E-2</c:v>
                </c:pt>
                <c:pt idx="797">
                  <c:v>5.4280000000000002E-2</c:v>
                </c:pt>
                <c:pt idx="798">
                  <c:v>5.3589999999999999E-2</c:v>
                </c:pt>
                <c:pt idx="799">
                  <c:v>5.321E-2</c:v>
                </c:pt>
                <c:pt idx="800">
                  <c:v>5.2590000000000005E-2</c:v>
                </c:pt>
                <c:pt idx="801">
                  <c:v>5.2440000000000001E-2</c:v>
                </c:pt>
                <c:pt idx="802">
                  <c:v>5.1689999999999993E-2</c:v>
                </c:pt>
                <c:pt idx="803">
                  <c:v>5.0389999999999997E-2</c:v>
                </c:pt>
                <c:pt idx="804">
                  <c:v>4.9680000000000002E-2</c:v>
                </c:pt>
                <c:pt idx="805">
                  <c:v>4.795E-2</c:v>
                </c:pt>
                <c:pt idx="806">
                  <c:v>4.8300000000000003E-2</c:v>
                </c:pt>
                <c:pt idx="807">
                  <c:v>4.7729999999999995E-2</c:v>
                </c:pt>
                <c:pt idx="808">
                  <c:v>4.7210000000000002E-2</c:v>
                </c:pt>
                <c:pt idx="809">
                  <c:v>4.7729999999999995E-2</c:v>
                </c:pt>
                <c:pt idx="810">
                  <c:v>4.8559999999999999E-2</c:v>
                </c:pt>
                <c:pt idx="811">
                  <c:v>4.8499999999999995E-2</c:v>
                </c:pt>
                <c:pt idx="812">
                  <c:v>4.8120000000000003E-2</c:v>
                </c:pt>
                <c:pt idx="813">
                  <c:v>4.87E-2</c:v>
                </c:pt>
                <c:pt idx="814">
                  <c:v>4.8789999999999993E-2</c:v>
                </c:pt>
                <c:pt idx="815">
                  <c:v>4.9409999999999996E-2</c:v>
                </c:pt>
                <c:pt idx="816">
                  <c:v>4.9579999999999999E-2</c:v>
                </c:pt>
                <c:pt idx="817">
                  <c:v>4.9880000000000008E-2</c:v>
                </c:pt>
                <c:pt idx="818">
                  <c:v>5.0170000000000006E-2</c:v>
                </c:pt>
                <c:pt idx="819">
                  <c:v>5.0140000000000004E-2</c:v>
                </c:pt>
                <c:pt idx="820">
                  <c:v>4.9489999999999999E-2</c:v>
                </c:pt>
                <c:pt idx="821">
                  <c:v>4.9230000000000003E-2</c:v>
                </c:pt>
                <c:pt idx="822">
                  <c:v>5.0179999999999995E-2</c:v>
                </c:pt>
                <c:pt idx="823">
                  <c:v>5.0650000000000001E-2</c:v>
                </c:pt>
                <c:pt idx="824">
                  <c:v>5.1909999999999998E-2</c:v>
                </c:pt>
                <c:pt idx="825">
                  <c:v>5.2479999999999999E-2</c:v>
                </c:pt>
                <c:pt idx="826">
                  <c:v>5.2919999999999995E-2</c:v>
                </c:pt>
                <c:pt idx="827">
                  <c:v>5.2350000000000001E-2</c:v>
                </c:pt>
                <c:pt idx="828">
                  <c:v>5.219E-2</c:v>
                </c:pt>
                <c:pt idx="829">
                  <c:v>5.1470000000000002E-2</c:v>
                </c:pt>
                <c:pt idx="830">
                  <c:v>5.1540000000000002E-2</c:v>
                </c:pt>
                <c:pt idx="831">
                  <c:v>5.1500000000000004E-2</c:v>
                </c:pt>
                <c:pt idx="832">
                  <c:v>4.9850000000000005E-2</c:v>
                </c:pt>
                <c:pt idx="833">
                  <c:v>5.0410000000000003E-2</c:v>
                </c:pt>
                <c:pt idx="834">
                  <c:v>5.0220000000000001E-2</c:v>
                </c:pt>
                <c:pt idx="835">
                  <c:v>4.8959999999999997E-2</c:v>
                </c:pt>
                <c:pt idx="836">
                  <c:v>4.9029999999999997E-2</c:v>
                </c:pt>
                <c:pt idx="837">
                  <c:v>5.0789999999999995E-2</c:v>
                </c:pt>
                <c:pt idx="838">
                  <c:v>5.0700000000000002E-2</c:v>
                </c:pt>
                <c:pt idx="839">
                  <c:v>5.0639999999999998E-2</c:v>
                </c:pt>
                <c:pt idx="840">
                  <c:v>5.1380000000000002E-2</c:v>
                </c:pt>
                <c:pt idx="841">
                  <c:v>5.1150000000000001E-2</c:v>
                </c:pt>
                <c:pt idx="842">
                  <c:v>4.9610000000000001E-2</c:v>
                </c:pt>
                <c:pt idx="843">
                  <c:v>4.9850000000000005E-2</c:v>
                </c:pt>
                <c:pt idx="844">
                  <c:v>5.0019999999999995E-2</c:v>
                </c:pt>
                <c:pt idx="845">
                  <c:v>4.8849999999999998E-2</c:v>
                </c:pt>
                <c:pt idx="846">
                  <c:v>5.0049999999999997E-2</c:v>
                </c:pt>
                <c:pt idx="847">
                  <c:v>5.0259999999999999E-2</c:v>
                </c:pt>
                <c:pt idx="848">
                  <c:v>5.0359999999999995E-2</c:v>
                </c:pt>
                <c:pt idx="849">
                  <c:v>5.1040000000000002E-2</c:v>
                </c:pt>
                <c:pt idx="850">
                  <c:v>5.1790000000000003E-2</c:v>
                </c:pt>
                <c:pt idx="851">
                  <c:v>5.1589999999999997E-2</c:v>
                </c:pt>
                <c:pt idx="852">
                  <c:v>5.1840000000000004E-2</c:v>
                </c:pt>
                <c:pt idx="853">
                  <c:v>5.2039999999999996E-2</c:v>
                </c:pt>
                <c:pt idx="854">
                  <c:v>5.2080000000000001E-2</c:v>
                </c:pt>
                <c:pt idx="855">
                  <c:v>5.0789999999999995E-2</c:v>
                </c:pt>
                <c:pt idx="856">
                  <c:v>4.9680000000000002E-2</c:v>
                </c:pt>
                <c:pt idx="857">
                  <c:v>4.9439999999999998E-2</c:v>
                </c:pt>
                <c:pt idx="858">
                  <c:v>5.0499999999999996E-2</c:v>
                </c:pt>
                <c:pt idx="859">
                  <c:v>4.965E-2</c:v>
                </c:pt>
                <c:pt idx="860">
                  <c:v>4.9889999999999997E-2</c:v>
                </c:pt>
                <c:pt idx="861">
                  <c:v>4.999E-2</c:v>
                </c:pt>
                <c:pt idx="862">
                  <c:v>0.05</c:v>
                </c:pt>
                <c:pt idx="863">
                  <c:v>4.8479999999999995E-2</c:v>
                </c:pt>
                <c:pt idx="864">
                  <c:v>4.854E-2</c:v>
                </c:pt>
                <c:pt idx="865">
                  <c:v>4.8680000000000001E-2</c:v>
                </c:pt>
                <c:pt idx="866">
                  <c:v>4.9020000000000001E-2</c:v>
                </c:pt>
                <c:pt idx="867">
                  <c:v>4.9230000000000003E-2</c:v>
                </c:pt>
                <c:pt idx="868">
                  <c:v>4.9230000000000003E-2</c:v>
                </c:pt>
                <c:pt idx="869">
                  <c:v>4.913E-2</c:v>
                </c:pt>
                <c:pt idx="870">
                  <c:v>4.9100000000000005E-2</c:v>
                </c:pt>
                <c:pt idx="871">
                  <c:v>4.8760000000000005E-2</c:v>
                </c:pt>
                <c:pt idx="872">
                  <c:v>4.897E-2</c:v>
                </c:pt>
                <c:pt idx="873">
                  <c:v>4.7880000000000006E-2</c:v>
                </c:pt>
                <c:pt idx="874">
                  <c:v>4.8390000000000002E-2</c:v>
                </c:pt>
                <c:pt idx="875">
                  <c:v>4.8049999999999995E-2</c:v>
                </c:pt>
                <c:pt idx="876">
                  <c:v>4.8019999999999993E-2</c:v>
                </c:pt>
                <c:pt idx="877">
                  <c:v>4.8470000000000006E-2</c:v>
                </c:pt>
                <c:pt idx="878">
                  <c:v>4.8600000000000004E-2</c:v>
                </c:pt>
                <c:pt idx="879">
                  <c:v>4.8300000000000003E-2</c:v>
                </c:pt>
                <c:pt idx="880">
                  <c:v>4.7960000000000003E-2</c:v>
                </c:pt>
                <c:pt idx="881">
                  <c:v>4.9480000000000003E-2</c:v>
                </c:pt>
                <c:pt idx="882">
                  <c:v>4.8890000000000003E-2</c:v>
                </c:pt>
                <c:pt idx="883">
                  <c:v>4.8170000000000004E-2</c:v>
                </c:pt>
                <c:pt idx="884">
                  <c:v>4.7720000000000005E-2</c:v>
                </c:pt>
                <c:pt idx="885">
                  <c:v>4.5670000000000002E-2</c:v>
                </c:pt>
                <c:pt idx="886">
                  <c:v>4.5700000000000005E-2</c:v>
                </c:pt>
                <c:pt idx="887">
                  <c:v>4.478E-2</c:v>
                </c:pt>
                <c:pt idx="888">
                  <c:v>4.3490000000000001E-2</c:v>
                </c:pt>
                <c:pt idx="889">
                  <c:v>4.5149999999999996E-2</c:v>
                </c:pt>
                <c:pt idx="890">
                  <c:v>4.5830000000000003E-2</c:v>
                </c:pt>
                <c:pt idx="891">
                  <c:v>4.5560000000000003E-2</c:v>
                </c:pt>
                <c:pt idx="892">
                  <c:v>4.539E-2</c:v>
                </c:pt>
                <c:pt idx="893">
                  <c:v>4.5519999999999998E-2</c:v>
                </c:pt>
                <c:pt idx="894">
                  <c:v>4.5659999999999999E-2</c:v>
                </c:pt>
                <c:pt idx="895">
                  <c:v>4.5690000000000001E-2</c:v>
                </c:pt>
                <c:pt idx="896">
                  <c:v>4.5690000000000001E-2</c:v>
                </c:pt>
                <c:pt idx="897">
                  <c:v>4.5869999999999994E-2</c:v>
                </c:pt>
                <c:pt idx="898">
                  <c:v>4.6630000000000005E-2</c:v>
                </c:pt>
                <c:pt idx="899">
                  <c:v>4.614E-2</c:v>
                </c:pt>
                <c:pt idx="900">
                  <c:v>4.6699999999999998E-2</c:v>
                </c:pt>
                <c:pt idx="901">
                  <c:v>4.6630000000000005E-2</c:v>
                </c:pt>
                <c:pt idx="902">
                  <c:v>4.6630000000000005E-2</c:v>
                </c:pt>
                <c:pt idx="903">
                  <c:v>4.6210000000000001E-2</c:v>
                </c:pt>
                <c:pt idx="904">
                  <c:v>4.632E-2</c:v>
                </c:pt>
                <c:pt idx="905">
                  <c:v>4.6249999999999999E-2</c:v>
                </c:pt>
                <c:pt idx="906">
                  <c:v>4.607E-2</c:v>
                </c:pt>
                <c:pt idx="907">
                  <c:v>4.7089999999999993E-2</c:v>
                </c:pt>
                <c:pt idx="908">
                  <c:v>4.7300000000000002E-2</c:v>
                </c:pt>
                <c:pt idx="909">
                  <c:v>4.7469999999999998E-2</c:v>
                </c:pt>
                <c:pt idx="910">
                  <c:v>4.8039999999999999E-2</c:v>
                </c:pt>
                <c:pt idx="911">
                  <c:v>4.829E-2</c:v>
                </c:pt>
                <c:pt idx="912">
                  <c:v>4.8430000000000001E-2</c:v>
                </c:pt>
                <c:pt idx="913">
                  <c:v>4.854E-2</c:v>
                </c:pt>
                <c:pt idx="914">
                  <c:v>4.8049999999999995E-2</c:v>
                </c:pt>
                <c:pt idx="915">
                  <c:v>4.7199999999999999E-2</c:v>
                </c:pt>
                <c:pt idx="916">
                  <c:v>4.7910000000000001E-2</c:v>
                </c:pt>
                <c:pt idx="917">
                  <c:v>4.7800000000000002E-2</c:v>
                </c:pt>
                <c:pt idx="918">
                  <c:v>4.7449999999999999E-2</c:v>
                </c:pt>
                <c:pt idx="919">
                  <c:v>4.7129999999999998E-2</c:v>
                </c:pt>
                <c:pt idx="920">
                  <c:v>4.6849999999999996E-2</c:v>
                </c:pt>
                <c:pt idx="921">
                  <c:v>4.6959999999999995E-2</c:v>
                </c:pt>
                <c:pt idx="922">
                  <c:v>4.7350000000000003E-2</c:v>
                </c:pt>
                <c:pt idx="923">
                  <c:v>4.8280000000000003E-2</c:v>
                </c:pt>
                <c:pt idx="924">
                  <c:v>4.8310000000000006E-2</c:v>
                </c:pt>
                <c:pt idx="925">
                  <c:v>4.8460000000000003E-2</c:v>
                </c:pt>
                <c:pt idx="926">
                  <c:v>4.8140000000000002E-2</c:v>
                </c:pt>
                <c:pt idx="927">
                  <c:v>4.7460000000000002E-2</c:v>
                </c:pt>
                <c:pt idx="928">
                  <c:v>4.7350000000000003E-2</c:v>
                </c:pt>
                <c:pt idx="929">
                  <c:v>4.7460000000000002E-2</c:v>
                </c:pt>
                <c:pt idx="930">
                  <c:v>4.7E-2</c:v>
                </c:pt>
                <c:pt idx="931">
                  <c:v>4.8730000000000002E-2</c:v>
                </c:pt>
                <c:pt idx="932">
                  <c:v>4.7149999999999997E-2</c:v>
                </c:pt>
                <c:pt idx="933">
                  <c:v>4.7149999999999997E-2</c:v>
                </c:pt>
                <c:pt idx="934">
                  <c:v>4.7439999999999996E-2</c:v>
                </c:pt>
                <c:pt idx="935">
                  <c:v>4.8019999999999993E-2</c:v>
                </c:pt>
                <c:pt idx="936">
                  <c:v>4.8049999999999995E-2</c:v>
                </c:pt>
                <c:pt idx="937">
                  <c:v>4.8600000000000004E-2</c:v>
                </c:pt>
                <c:pt idx="938">
                  <c:v>4.8860000000000001E-2</c:v>
                </c:pt>
                <c:pt idx="939">
                  <c:v>4.9450000000000001E-2</c:v>
                </c:pt>
                <c:pt idx="940">
                  <c:v>4.9589999999999995E-2</c:v>
                </c:pt>
                <c:pt idx="941">
                  <c:v>4.691E-2</c:v>
                </c:pt>
                <c:pt idx="942">
                  <c:v>4.7539999999999999E-2</c:v>
                </c:pt>
                <c:pt idx="943">
                  <c:v>4.8490000000000005E-2</c:v>
                </c:pt>
                <c:pt idx="944">
                  <c:v>4.7629999999999999E-2</c:v>
                </c:pt>
                <c:pt idx="945">
                  <c:v>4.7809999999999998E-2</c:v>
                </c:pt>
                <c:pt idx="946">
                  <c:v>4.6900000000000004E-2</c:v>
                </c:pt>
                <c:pt idx="947">
                  <c:v>4.5190000000000001E-2</c:v>
                </c:pt>
                <c:pt idx="948">
                  <c:v>4.471E-2</c:v>
                </c:pt>
                <c:pt idx="949">
                  <c:v>4.4429999999999997E-2</c:v>
                </c:pt>
                <c:pt idx="950">
                  <c:v>4.4199999999999996E-2</c:v>
                </c:pt>
                <c:pt idx="951">
                  <c:v>4.4310000000000002E-2</c:v>
                </c:pt>
                <c:pt idx="952">
                  <c:v>4.4269999999999997E-2</c:v>
                </c:pt>
                <c:pt idx="953">
                  <c:v>4.4979999999999999E-2</c:v>
                </c:pt>
                <c:pt idx="954">
                  <c:v>4.5289999999999997E-2</c:v>
                </c:pt>
                <c:pt idx="955">
                  <c:v>4.6059999999999997E-2</c:v>
                </c:pt>
                <c:pt idx="956">
                  <c:v>4.6460000000000001E-2</c:v>
                </c:pt>
                <c:pt idx="957">
                  <c:v>4.5439999999999994E-2</c:v>
                </c:pt>
                <c:pt idx="958">
                  <c:v>4.5319999999999999E-2</c:v>
                </c:pt>
                <c:pt idx="959">
                  <c:v>4.5359999999999998E-2</c:v>
                </c:pt>
                <c:pt idx="960">
                  <c:v>4.4299999999999999E-2</c:v>
                </c:pt>
                <c:pt idx="961">
                  <c:v>4.4020000000000004E-2</c:v>
                </c:pt>
                <c:pt idx="962">
                  <c:v>4.3650000000000001E-2</c:v>
                </c:pt>
                <c:pt idx="963">
                  <c:v>4.3650000000000001E-2</c:v>
                </c:pt>
                <c:pt idx="964">
                  <c:v>4.2900000000000001E-2</c:v>
                </c:pt>
                <c:pt idx="965">
                  <c:v>4.1890000000000004E-2</c:v>
                </c:pt>
                <c:pt idx="966">
                  <c:v>4.3280000000000006E-2</c:v>
                </c:pt>
                <c:pt idx="967">
                  <c:v>4.2720000000000001E-2</c:v>
                </c:pt>
                <c:pt idx="968">
                  <c:v>4.2619999999999998E-2</c:v>
                </c:pt>
                <c:pt idx="969">
                  <c:v>4.3139999999999998E-2</c:v>
                </c:pt>
                <c:pt idx="970">
                  <c:v>4.3230000000000005E-2</c:v>
                </c:pt>
                <c:pt idx="971">
                  <c:v>4.385E-2</c:v>
                </c:pt>
                <c:pt idx="972">
                  <c:v>4.3380000000000002E-2</c:v>
                </c:pt>
                <c:pt idx="973">
                  <c:v>4.3129999999999995E-2</c:v>
                </c:pt>
                <c:pt idx="974">
                  <c:v>4.2199999999999994E-2</c:v>
                </c:pt>
                <c:pt idx="975">
                  <c:v>4.1790000000000001E-2</c:v>
                </c:pt>
                <c:pt idx="976">
                  <c:v>4.1550000000000004E-2</c:v>
                </c:pt>
                <c:pt idx="977">
                  <c:v>4.2130000000000001E-2</c:v>
                </c:pt>
                <c:pt idx="978">
                  <c:v>4.2439999999999999E-2</c:v>
                </c:pt>
                <c:pt idx="979">
                  <c:v>4.3499999999999997E-2</c:v>
                </c:pt>
                <c:pt idx="980">
                  <c:v>4.3070000000000004E-2</c:v>
                </c:pt>
                <c:pt idx="981">
                  <c:v>4.2999999999999997E-2</c:v>
                </c:pt>
                <c:pt idx="982">
                  <c:v>4.249E-2</c:v>
                </c:pt>
                <c:pt idx="983">
                  <c:v>4.2359999999999995E-2</c:v>
                </c:pt>
                <c:pt idx="984">
                  <c:v>4.2140000000000004E-2</c:v>
                </c:pt>
                <c:pt idx="985">
                  <c:v>4.2220000000000008E-2</c:v>
                </c:pt>
                <c:pt idx="986">
                  <c:v>4.156E-2</c:v>
                </c:pt>
                <c:pt idx="987">
                  <c:v>4.0849999999999997E-2</c:v>
                </c:pt>
                <c:pt idx="988">
                  <c:v>4.104E-2</c:v>
                </c:pt>
                <c:pt idx="989">
                  <c:v>4.0279999999999996E-2</c:v>
                </c:pt>
                <c:pt idx="990">
                  <c:v>4.0670000000000005E-2</c:v>
                </c:pt>
                <c:pt idx="991">
                  <c:v>3.9609999999999999E-2</c:v>
                </c:pt>
                <c:pt idx="992">
                  <c:v>3.9629999999999999E-2</c:v>
                </c:pt>
                <c:pt idx="993">
                  <c:v>3.875E-2</c:v>
                </c:pt>
                <c:pt idx="994">
                  <c:v>3.78E-2</c:v>
                </c:pt>
                <c:pt idx="995">
                  <c:v>3.7269999999999998E-2</c:v>
                </c:pt>
                <c:pt idx="996">
                  <c:v>3.712E-2</c:v>
                </c:pt>
                <c:pt idx="997">
                  <c:v>3.712E-2</c:v>
                </c:pt>
                <c:pt idx="998">
                  <c:v>3.7170000000000002E-2</c:v>
                </c:pt>
                <c:pt idx="999">
                  <c:v>3.7200000000000004E-2</c:v>
                </c:pt>
                <c:pt idx="1000">
                  <c:v>3.7190000000000001E-2</c:v>
                </c:pt>
                <c:pt idx="1001">
                  <c:v>3.687E-2</c:v>
                </c:pt>
                <c:pt idx="1002">
                  <c:v>3.6639999999999999E-2</c:v>
                </c:pt>
                <c:pt idx="1003">
                  <c:v>3.7409999999999999E-2</c:v>
                </c:pt>
                <c:pt idx="1004">
                  <c:v>3.7620000000000001E-2</c:v>
                </c:pt>
                <c:pt idx="1005">
                  <c:v>3.8190000000000002E-2</c:v>
                </c:pt>
                <c:pt idx="1006">
                  <c:v>3.8539999999999998E-2</c:v>
                </c:pt>
                <c:pt idx="1007">
                  <c:v>3.7960000000000001E-2</c:v>
                </c:pt>
                <c:pt idx="1008">
                  <c:v>3.7879999999999997E-2</c:v>
                </c:pt>
                <c:pt idx="1009">
                  <c:v>3.8019999999999998E-2</c:v>
                </c:pt>
                <c:pt idx="1010">
                  <c:v>3.6840000000000005E-2</c:v>
                </c:pt>
                <c:pt idx="1011">
                  <c:v>3.653E-2</c:v>
                </c:pt>
                <c:pt idx="1012">
                  <c:v>3.7109999999999997E-2</c:v>
                </c:pt>
                <c:pt idx="1013">
                  <c:v>3.7350000000000001E-2</c:v>
                </c:pt>
                <c:pt idx="1014">
                  <c:v>3.7610000000000005E-2</c:v>
                </c:pt>
                <c:pt idx="1015">
                  <c:v>3.7330000000000002E-2</c:v>
                </c:pt>
                <c:pt idx="1016">
                  <c:v>3.7530000000000001E-2</c:v>
                </c:pt>
                <c:pt idx="1017">
                  <c:v>3.7360000000000004E-2</c:v>
                </c:pt>
                <c:pt idx="1018">
                  <c:v>3.8060000000000004E-2</c:v>
                </c:pt>
                <c:pt idx="1019">
                  <c:v>3.7839999999999999E-2</c:v>
                </c:pt>
                <c:pt idx="1020">
                  <c:v>3.7780000000000001E-2</c:v>
                </c:pt>
                <c:pt idx="1021">
                  <c:v>3.7949999999999998E-2</c:v>
                </c:pt>
                <c:pt idx="1022">
                  <c:v>3.7900000000000003E-2</c:v>
                </c:pt>
                <c:pt idx="1023">
                  <c:v>3.7469999999999996E-2</c:v>
                </c:pt>
                <c:pt idx="1024">
                  <c:v>3.6200000000000003E-2</c:v>
                </c:pt>
                <c:pt idx="1025">
                  <c:v>3.5970000000000002E-2</c:v>
                </c:pt>
                <c:pt idx="1026">
                  <c:v>3.5650000000000001E-2</c:v>
                </c:pt>
                <c:pt idx="1027">
                  <c:v>3.628E-2</c:v>
                </c:pt>
                <c:pt idx="1028">
                  <c:v>3.6130000000000002E-2</c:v>
                </c:pt>
                <c:pt idx="1029">
                  <c:v>3.6459999999999999E-2</c:v>
                </c:pt>
                <c:pt idx="1030">
                  <c:v>3.6319999999999998E-2</c:v>
                </c:pt>
                <c:pt idx="1031">
                  <c:v>3.56E-2</c:v>
                </c:pt>
                <c:pt idx="1032">
                  <c:v>3.5590000000000004E-2</c:v>
                </c:pt>
                <c:pt idx="1033">
                  <c:v>3.5310000000000001E-2</c:v>
                </c:pt>
                <c:pt idx="1034">
                  <c:v>3.5590000000000004E-2</c:v>
                </c:pt>
                <c:pt idx="1035">
                  <c:v>3.4110000000000001E-2</c:v>
                </c:pt>
                <c:pt idx="1036">
                  <c:v>3.4599999999999999E-2</c:v>
                </c:pt>
                <c:pt idx="1037">
                  <c:v>3.4319999999999996E-2</c:v>
                </c:pt>
                <c:pt idx="1038">
                  <c:v>3.44E-2</c:v>
                </c:pt>
                <c:pt idx="1039">
                  <c:v>3.4500000000000003E-2</c:v>
                </c:pt>
                <c:pt idx="1040">
                  <c:v>3.4529999999999998E-2</c:v>
                </c:pt>
                <c:pt idx="1041">
                  <c:v>3.4970000000000001E-2</c:v>
                </c:pt>
                <c:pt idx="1042">
                  <c:v>3.5409999999999997E-2</c:v>
                </c:pt>
                <c:pt idx="1043">
                  <c:v>3.5959999999999999E-2</c:v>
                </c:pt>
                <c:pt idx="1044">
                  <c:v>3.6429999999999997E-2</c:v>
                </c:pt>
                <c:pt idx="1045">
                  <c:v>3.61E-2</c:v>
                </c:pt>
                <c:pt idx="1046">
                  <c:v>3.5819999999999998E-2</c:v>
                </c:pt>
                <c:pt idx="1047">
                  <c:v>3.5979999999999998E-2</c:v>
                </c:pt>
                <c:pt idx="1048">
                  <c:v>3.569E-2</c:v>
                </c:pt>
                <c:pt idx="1049">
                  <c:v>3.5520000000000003E-2</c:v>
                </c:pt>
                <c:pt idx="1050">
                  <c:v>3.5049999999999998E-2</c:v>
                </c:pt>
                <c:pt idx="1051">
                  <c:v>3.5099999999999999E-2</c:v>
                </c:pt>
                <c:pt idx="1052">
                  <c:v>3.5110000000000002E-2</c:v>
                </c:pt>
                <c:pt idx="1053">
                  <c:v>3.5539999999999995E-2</c:v>
                </c:pt>
                <c:pt idx="1054">
                  <c:v>3.5840000000000004E-2</c:v>
                </c:pt>
                <c:pt idx="1055">
                  <c:v>3.6139999999999999E-2</c:v>
                </c:pt>
                <c:pt idx="1056">
                  <c:v>3.6290000000000003E-2</c:v>
                </c:pt>
                <c:pt idx="1057">
                  <c:v>3.6810000000000002E-2</c:v>
                </c:pt>
                <c:pt idx="1058">
                  <c:v>3.721E-2</c:v>
                </c:pt>
                <c:pt idx="1059">
                  <c:v>3.746E-2</c:v>
                </c:pt>
                <c:pt idx="1060">
                  <c:v>3.7109999999999997E-2</c:v>
                </c:pt>
                <c:pt idx="1061">
                  <c:v>3.7519999999999998E-2</c:v>
                </c:pt>
                <c:pt idx="1062">
                  <c:v>3.7599999999999995E-2</c:v>
                </c:pt>
                <c:pt idx="1063">
                  <c:v>3.7780000000000001E-2</c:v>
                </c:pt>
                <c:pt idx="1064">
                  <c:v>3.7690000000000001E-2</c:v>
                </c:pt>
                <c:pt idx="1065">
                  <c:v>3.7839999999999999E-2</c:v>
                </c:pt>
                <c:pt idx="1066">
                  <c:v>3.8429999999999999E-2</c:v>
                </c:pt>
                <c:pt idx="1067">
                  <c:v>3.9149999999999997E-2</c:v>
                </c:pt>
                <c:pt idx="1068">
                  <c:v>3.848E-2</c:v>
                </c:pt>
                <c:pt idx="1069">
                  <c:v>3.8890000000000001E-2</c:v>
                </c:pt>
                <c:pt idx="1070">
                  <c:v>3.9510000000000003E-2</c:v>
                </c:pt>
                <c:pt idx="1071">
                  <c:v>3.9129999999999998E-2</c:v>
                </c:pt>
                <c:pt idx="1072">
                  <c:v>4.0220000000000006E-2</c:v>
                </c:pt>
                <c:pt idx="1073">
                  <c:v>4.1299999999999996E-2</c:v>
                </c:pt>
                <c:pt idx="1074">
                  <c:v>4.1210000000000004E-2</c:v>
                </c:pt>
                <c:pt idx="1075">
                  <c:v>4.2660000000000003E-2</c:v>
                </c:pt>
                <c:pt idx="1076">
                  <c:v>4.4310000000000002E-2</c:v>
                </c:pt>
                <c:pt idx="1077">
                  <c:v>4.2839999999999996E-2</c:v>
                </c:pt>
                <c:pt idx="1078">
                  <c:v>4.1849999999999998E-2</c:v>
                </c:pt>
                <c:pt idx="1079">
                  <c:v>4.2279999999999998E-2</c:v>
                </c:pt>
                <c:pt idx="1080">
                  <c:v>4.1550000000000004E-2</c:v>
                </c:pt>
                <c:pt idx="1081">
                  <c:v>4.1479999999999996E-2</c:v>
                </c:pt>
                <c:pt idx="1082">
                  <c:v>4.2439999999999999E-2</c:v>
                </c:pt>
                <c:pt idx="1083">
                  <c:v>4.3120000000000006E-2</c:v>
                </c:pt>
                <c:pt idx="1084">
                  <c:v>4.2800000000000005E-2</c:v>
                </c:pt>
                <c:pt idx="1085">
                  <c:v>4.2229999999999997E-2</c:v>
                </c:pt>
                <c:pt idx="1086">
                  <c:v>4.2560000000000001E-2</c:v>
                </c:pt>
                <c:pt idx="1087">
                  <c:v>4.2450000000000002E-2</c:v>
                </c:pt>
                <c:pt idx="1088">
                  <c:v>4.1159999999999995E-2</c:v>
                </c:pt>
                <c:pt idx="1089">
                  <c:v>4.0770000000000001E-2</c:v>
                </c:pt>
                <c:pt idx="1090">
                  <c:v>3.9879999999999999E-2</c:v>
                </c:pt>
                <c:pt idx="1091">
                  <c:v>4.0140000000000002E-2</c:v>
                </c:pt>
                <c:pt idx="1092">
                  <c:v>3.9830000000000004E-2</c:v>
                </c:pt>
                <c:pt idx="1093">
                  <c:v>4.0670000000000005E-2</c:v>
                </c:pt>
                <c:pt idx="1094">
                  <c:v>4.0640000000000003E-2</c:v>
                </c:pt>
                <c:pt idx="1095">
                  <c:v>4.0170000000000004E-2</c:v>
                </c:pt>
                <c:pt idx="1096">
                  <c:v>4.0279999999999996E-2</c:v>
                </c:pt>
                <c:pt idx="1097">
                  <c:v>4.0579999999999998E-2</c:v>
                </c:pt>
                <c:pt idx="1098">
                  <c:v>4.1299999999999996E-2</c:v>
                </c:pt>
                <c:pt idx="1099">
                  <c:v>4.0490000000000005E-2</c:v>
                </c:pt>
                <c:pt idx="1100">
                  <c:v>4.0660000000000002E-2</c:v>
                </c:pt>
                <c:pt idx="1101">
                  <c:v>4.1169999999999998E-2</c:v>
                </c:pt>
                <c:pt idx="1102">
                  <c:v>4.2089999999999995E-2</c:v>
                </c:pt>
                <c:pt idx="1103">
                  <c:v>4.1909999999999996E-2</c:v>
                </c:pt>
                <c:pt idx="1104">
                  <c:v>4.2660000000000003E-2</c:v>
                </c:pt>
                <c:pt idx="1105">
                  <c:v>4.2880000000000001E-2</c:v>
                </c:pt>
                <c:pt idx="1106">
                  <c:v>4.2560000000000001E-2</c:v>
                </c:pt>
                <c:pt idx="1107">
                  <c:v>4.24E-2</c:v>
                </c:pt>
                <c:pt idx="1108">
                  <c:v>4.1619999999999997E-2</c:v>
                </c:pt>
                <c:pt idx="1109">
                  <c:v>4.1390000000000003E-2</c:v>
                </c:pt>
                <c:pt idx="1110">
                  <c:v>4.1319999999999996E-2</c:v>
                </c:pt>
                <c:pt idx="1111">
                  <c:v>4.1449999999999994E-2</c:v>
                </c:pt>
                <c:pt idx="1112">
                  <c:v>4.2020000000000002E-2</c:v>
                </c:pt>
                <c:pt idx="1113">
                  <c:v>4.2470000000000001E-2</c:v>
                </c:pt>
                <c:pt idx="1114">
                  <c:v>4.2389999999999997E-2</c:v>
                </c:pt>
                <c:pt idx="1115">
                  <c:v>4.2020000000000002E-2</c:v>
                </c:pt>
                <c:pt idx="1116">
                  <c:v>4.1730000000000003E-2</c:v>
                </c:pt>
                <c:pt idx="1117">
                  <c:v>4.1700000000000001E-2</c:v>
                </c:pt>
                <c:pt idx="1118">
                  <c:v>4.1329999999999999E-2</c:v>
                </c:pt>
                <c:pt idx="1119">
                  <c:v>4.0960000000000003E-2</c:v>
                </c:pt>
                <c:pt idx="1120">
                  <c:v>4.0500000000000001E-2</c:v>
                </c:pt>
                <c:pt idx="1121">
                  <c:v>4.086E-2</c:v>
                </c:pt>
                <c:pt idx="1122">
                  <c:v>4.1029999999999997E-2</c:v>
                </c:pt>
                <c:pt idx="1123">
                  <c:v>4.1289999999999993E-2</c:v>
                </c:pt>
                <c:pt idx="1124">
                  <c:v>4.0919999999999998E-2</c:v>
                </c:pt>
                <c:pt idx="1125">
                  <c:v>4.0999999999999995E-2</c:v>
                </c:pt>
                <c:pt idx="1126">
                  <c:v>4.0599999999999997E-2</c:v>
                </c:pt>
                <c:pt idx="1127">
                  <c:v>4.045E-2</c:v>
                </c:pt>
                <c:pt idx="1128">
                  <c:v>4.0759999999999998E-2</c:v>
                </c:pt>
                <c:pt idx="1129">
                  <c:v>4.0590000000000001E-2</c:v>
                </c:pt>
                <c:pt idx="1130">
                  <c:v>4.0190000000000003E-2</c:v>
                </c:pt>
                <c:pt idx="1131">
                  <c:v>3.9710000000000002E-2</c:v>
                </c:pt>
                <c:pt idx="1132">
                  <c:v>4.027E-2</c:v>
                </c:pt>
                <c:pt idx="1133">
                  <c:v>3.9469999999999998E-2</c:v>
                </c:pt>
                <c:pt idx="1134">
                  <c:v>3.8469999999999997E-2</c:v>
                </c:pt>
                <c:pt idx="1135">
                  <c:v>3.7629999999999997E-2</c:v>
                </c:pt>
                <c:pt idx="1136">
                  <c:v>3.7260000000000001E-2</c:v>
                </c:pt>
                <c:pt idx="1137">
                  <c:v>3.721E-2</c:v>
                </c:pt>
                <c:pt idx="1138">
                  <c:v>3.7240000000000002E-2</c:v>
                </c:pt>
                <c:pt idx="1139">
                  <c:v>3.746E-2</c:v>
                </c:pt>
                <c:pt idx="1140">
                  <c:v>3.7490000000000002E-2</c:v>
                </c:pt>
                <c:pt idx="1141">
                  <c:v>3.746E-2</c:v>
                </c:pt>
                <c:pt idx="1142">
                  <c:v>3.6840000000000005E-2</c:v>
                </c:pt>
                <c:pt idx="1143">
                  <c:v>3.6450000000000003E-2</c:v>
                </c:pt>
                <c:pt idx="1144">
                  <c:v>3.6479999999999999E-2</c:v>
                </c:pt>
                <c:pt idx="1145">
                  <c:v>3.6880000000000003E-2</c:v>
                </c:pt>
                <c:pt idx="1146">
                  <c:v>3.6670000000000001E-2</c:v>
                </c:pt>
                <c:pt idx="1147">
                  <c:v>3.6319999999999998E-2</c:v>
                </c:pt>
                <c:pt idx="1148">
                  <c:v>3.5859999999999996E-2</c:v>
                </c:pt>
                <c:pt idx="1149">
                  <c:v>3.5630000000000002E-2</c:v>
                </c:pt>
                <c:pt idx="1150">
                  <c:v>3.5520000000000003E-2</c:v>
                </c:pt>
                <c:pt idx="1151">
                  <c:v>3.4860000000000002E-2</c:v>
                </c:pt>
                <c:pt idx="1152">
                  <c:v>3.4270000000000002E-2</c:v>
                </c:pt>
                <c:pt idx="1153">
                  <c:v>3.4860000000000002E-2</c:v>
                </c:pt>
                <c:pt idx="1154">
                  <c:v>3.5769999999999996E-2</c:v>
                </c:pt>
                <c:pt idx="1155">
                  <c:v>3.517E-2</c:v>
                </c:pt>
                <c:pt idx="1156">
                  <c:v>3.5119999999999998E-2</c:v>
                </c:pt>
                <c:pt idx="1157">
                  <c:v>3.5650000000000001E-2</c:v>
                </c:pt>
                <c:pt idx="1158">
                  <c:v>3.5119999999999998E-2</c:v>
                </c:pt>
                <c:pt idx="1159">
                  <c:v>3.4720000000000001E-2</c:v>
                </c:pt>
                <c:pt idx="1160">
                  <c:v>3.4959999999999998E-2</c:v>
                </c:pt>
                <c:pt idx="1161">
                  <c:v>3.5099999999999999E-2</c:v>
                </c:pt>
                <c:pt idx="1162">
                  <c:v>3.4980000000000004E-2</c:v>
                </c:pt>
                <c:pt idx="1163">
                  <c:v>3.4790000000000001E-2</c:v>
                </c:pt>
                <c:pt idx="1164">
                  <c:v>3.4729999999999997E-2</c:v>
                </c:pt>
                <c:pt idx="1165">
                  <c:v>3.4759999999999999E-2</c:v>
                </c:pt>
                <c:pt idx="1166">
                  <c:v>3.5339999999999996E-2</c:v>
                </c:pt>
                <c:pt idx="1167">
                  <c:v>3.5029999999999999E-2</c:v>
                </c:pt>
                <c:pt idx="1168">
                  <c:v>3.5680000000000003E-2</c:v>
                </c:pt>
                <c:pt idx="1169">
                  <c:v>3.5709999999999999E-2</c:v>
                </c:pt>
                <c:pt idx="1170">
                  <c:v>3.6089999999999997E-2</c:v>
                </c:pt>
                <c:pt idx="1171">
                  <c:v>3.594E-2</c:v>
                </c:pt>
                <c:pt idx="1172">
                  <c:v>3.6379999999999996E-2</c:v>
                </c:pt>
                <c:pt idx="1173">
                  <c:v>3.6260000000000001E-2</c:v>
                </c:pt>
                <c:pt idx="1174">
                  <c:v>3.5379999999999995E-2</c:v>
                </c:pt>
                <c:pt idx="1175">
                  <c:v>3.4889999999999997E-2</c:v>
                </c:pt>
                <c:pt idx="1176">
                  <c:v>3.474E-2</c:v>
                </c:pt>
                <c:pt idx="1177">
                  <c:v>3.4750000000000003E-2</c:v>
                </c:pt>
                <c:pt idx="1178">
                  <c:v>3.4720000000000001E-2</c:v>
                </c:pt>
                <c:pt idx="1179">
                  <c:v>3.4860000000000002E-2</c:v>
                </c:pt>
                <c:pt idx="1180">
                  <c:v>3.458E-2</c:v>
                </c:pt>
                <c:pt idx="1181">
                  <c:v>3.4270000000000002E-2</c:v>
                </c:pt>
                <c:pt idx="1182">
                  <c:v>3.4639999999999997E-2</c:v>
                </c:pt>
                <c:pt idx="1183">
                  <c:v>3.4040000000000001E-2</c:v>
                </c:pt>
                <c:pt idx="1184">
                  <c:v>3.3820000000000003E-2</c:v>
                </c:pt>
                <c:pt idx="1185">
                  <c:v>3.424E-2</c:v>
                </c:pt>
                <c:pt idx="1186">
                  <c:v>3.4000000000000002E-2</c:v>
                </c:pt>
                <c:pt idx="1187">
                  <c:v>3.406E-2</c:v>
                </c:pt>
                <c:pt idx="1188">
                  <c:v>3.397E-2</c:v>
                </c:pt>
                <c:pt idx="1189">
                  <c:v>3.4540000000000001E-2</c:v>
                </c:pt>
                <c:pt idx="1190">
                  <c:v>3.4230000000000003E-2</c:v>
                </c:pt>
                <c:pt idx="1191">
                  <c:v>3.3680000000000002E-2</c:v>
                </c:pt>
                <c:pt idx="1192">
                  <c:v>3.3099999999999997E-2</c:v>
                </c:pt>
                <c:pt idx="1193">
                  <c:v>3.3430000000000001E-2</c:v>
                </c:pt>
                <c:pt idx="1194">
                  <c:v>3.3300000000000003E-2</c:v>
                </c:pt>
                <c:pt idx="1195">
                  <c:v>3.4390000000000004E-2</c:v>
                </c:pt>
                <c:pt idx="1196">
                  <c:v>3.4470000000000001E-2</c:v>
                </c:pt>
                <c:pt idx="1197">
                  <c:v>3.6360000000000003E-2</c:v>
                </c:pt>
                <c:pt idx="1198">
                  <c:v>3.6119999999999999E-2</c:v>
                </c:pt>
                <c:pt idx="1199">
                  <c:v>3.576E-2</c:v>
                </c:pt>
                <c:pt idx="1200">
                  <c:v>3.6420000000000001E-2</c:v>
                </c:pt>
                <c:pt idx="1201">
                  <c:v>3.6179999999999997E-2</c:v>
                </c:pt>
                <c:pt idx="1202">
                  <c:v>3.6850000000000001E-2</c:v>
                </c:pt>
                <c:pt idx="1203">
                  <c:v>3.662E-2</c:v>
                </c:pt>
                <c:pt idx="1204">
                  <c:v>3.6260000000000001E-2</c:v>
                </c:pt>
                <c:pt idx="1205">
                  <c:v>3.6580000000000001E-2</c:v>
                </c:pt>
                <c:pt idx="1206">
                  <c:v>3.6799999999999999E-2</c:v>
                </c:pt>
                <c:pt idx="1207">
                  <c:v>3.6319999999999998E-2</c:v>
                </c:pt>
                <c:pt idx="1208">
                  <c:v>3.8079999999999996E-2</c:v>
                </c:pt>
                <c:pt idx="1209">
                  <c:v>3.8120000000000001E-2</c:v>
                </c:pt>
                <c:pt idx="1210">
                  <c:v>3.7569999999999999E-2</c:v>
                </c:pt>
                <c:pt idx="1211">
                  <c:v>3.7830000000000003E-2</c:v>
                </c:pt>
                <c:pt idx="1212">
                  <c:v>3.8130000000000004E-2</c:v>
                </c:pt>
                <c:pt idx="1213">
                  <c:v>3.7879999999999997E-2</c:v>
                </c:pt>
                <c:pt idx="1214">
                  <c:v>3.7610000000000005E-2</c:v>
                </c:pt>
                <c:pt idx="1215">
                  <c:v>3.7960000000000001E-2</c:v>
                </c:pt>
                <c:pt idx="1216">
                  <c:v>3.7229999999999999E-2</c:v>
                </c:pt>
                <c:pt idx="1217">
                  <c:v>3.7339999999999998E-2</c:v>
                </c:pt>
                <c:pt idx="1218">
                  <c:v>3.805E-2</c:v>
                </c:pt>
                <c:pt idx="1219">
                  <c:v>3.6580000000000001E-2</c:v>
                </c:pt>
                <c:pt idx="1220">
                  <c:v>3.6940000000000001E-2</c:v>
                </c:pt>
                <c:pt idx="1221">
                  <c:v>3.5959999999999999E-2</c:v>
                </c:pt>
                <c:pt idx="1222">
                  <c:v>3.6900000000000002E-2</c:v>
                </c:pt>
                <c:pt idx="1223">
                  <c:v>3.7249999999999998E-2</c:v>
                </c:pt>
                <c:pt idx="1224">
                  <c:v>3.746E-2</c:v>
                </c:pt>
                <c:pt idx="1225">
                  <c:v>3.7499999999999999E-2</c:v>
                </c:pt>
                <c:pt idx="1226">
                  <c:v>3.7269999999999998E-2</c:v>
                </c:pt>
                <c:pt idx="1227">
                  <c:v>3.6580000000000001E-2</c:v>
                </c:pt>
                <c:pt idx="1228">
                  <c:v>3.6929999999999998E-2</c:v>
                </c:pt>
                <c:pt idx="1229">
                  <c:v>3.678E-2</c:v>
                </c:pt>
                <c:pt idx="1230">
                  <c:v>3.569E-2</c:v>
                </c:pt>
                <c:pt idx="1231">
                  <c:v>3.6159999999999998E-2</c:v>
                </c:pt>
                <c:pt idx="1232">
                  <c:v>3.6139999999999999E-2</c:v>
                </c:pt>
                <c:pt idx="1233">
                  <c:v>3.6130000000000002E-2</c:v>
                </c:pt>
                <c:pt idx="1234">
                  <c:v>3.61E-2</c:v>
                </c:pt>
                <c:pt idx="1235">
                  <c:v>3.6089999999999997E-2</c:v>
                </c:pt>
                <c:pt idx="1236">
                  <c:v>3.5970000000000002E-2</c:v>
                </c:pt>
                <c:pt idx="1237">
                  <c:v>3.6060000000000002E-2</c:v>
                </c:pt>
                <c:pt idx="1238">
                  <c:v>3.576E-2</c:v>
                </c:pt>
                <c:pt idx="1239">
                  <c:v>3.6379999999999996E-2</c:v>
                </c:pt>
                <c:pt idx="1240">
                  <c:v>3.6610000000000004E-2</c:v>
                </c:pt>
                <c:pt idx="1241">
                  <c:v>3.6840000000000005E-2</c:v>
                </c:pt>
                <c:pt idx="1242">
                  <c:v>3.671E-2</c:v>
                </c:pt>
                <c:pt idx="1243">
                  <c:v>3.7060000000000003E-2</c:v>
                </c:pt>
                <c:pt idx="1244">
                  <c:v>3.7269999999999998E-2</c:v>
                </c:pt>
                <c:pt idx="1245">
                  <c:v>3.7260000000000001E-2</c:v>
                </c:pt>
                <c:pt idx="1246">
                  <c:v>3.7740000000000003E-2</c:v>
                </c:pt>
                <c:pt idx="1247">
                  <c:v>3.7850000000000002E-2</c:v>
                </c:pt>
                <c:pt idx="1248">
                  <c:v>3.7839999999999999E-2</c:v>
                </c:pt>
                <c:pt idx="1249">
                  <c:v>3.8300000000000001E-2</c:v>
                </c:pt>
                <c:pt idx="1250">
                  <c:v>3.7769999999999998E-2</c:v>
                </c:pt>
                <c:pt idx="1251">
                  <c:v>3.7859999999999998E-2</c:v>
                </c:pt>
                <c:pt idx="1252">
                  <c:v>3.8339999999999999E-2</c:v>
                </c:pt>
                <c:pt idx="1253">
                  <c:v>3.832E-2</c:v>
                </c:pt>
                <c:pt idx="1254">
                  <c:v>3.8280000000000002E-2</c:v>
                </c:pt>
                <c:pt idx="1255">
                  <c:v>3.814E-2</c:v>
                </c:pt>
                <c:pt idx="1256">
                  <c:v>3.7629999999999997E-2</c:v>
                </c:pt>
                <c:pt idx="1257">
                  <c:v>3.8019999999999998E-2</c:v>
                </c:pt>
                <c:pt idx="1258">
                  <c:v>3.7740000000000003E-2</c:v>
                </c:pt>
                <c:pt idx="1259">
                  <c:v>3.805E-2</c:v>
                </c:pt>
                <c:pt idx="1260">
                  <c:v>3.8460000000000001E-2</c:v>
                </c:pt>
                <c:pt idx="1261">
                  <c:v>3.8260000000000002E-2</c:v>
                </c:pt>
                <c:pt idx="1262">
                  <c:v>3.8170000000000003E-2</c:v>
                </c:pt>
                <c:pt idx="1263">
                  <c:v>3.8220000000000004E-2</c:v>
                </c:pt>
                <c:pt idx="1264">
                  <c:v>3.7679999999999998E-2</c:v>
                </c:pt>
                <c:pt idx="1265">
                  <c:v>3.7490000000000002E-2</c:v>
                </c:pt>
                <c:pt idx="1266">
                  <c:v>3.7360000000000004E-2</c:v>
                </c:pt>
                <c:pt idx="1267">
                  <c:v>3.7100000000000001E-2</c:v>
                </c:pt>
                <c:pt idx="1268">
                  <c:v>3.7159999999999999E-2</c:v>
                </c:pt>
                <c:pt idx="1269">
                  <c:v>3.7159999999999999E-2</c:v>
                </c:pt>
                <c:pt idx="1270">
                  <c:v>3.6290000000000003E-2</c:v>
                </c:pt>
                <c:pt idx="1271">
                  <c:v>3.6019999999999996E-2</c:v>
                </c:pt>
                <c:pt idx="1272">
                  <c:v>3.6389999999999999E-2</c:v>
                </c:pt>
                <c:pt idx="1273">
                  <c:v>3.5819999999999998E-2</c:v>
                </c:pt>
                <c:pt idx="1274">
                  <c:v>3.5840000000000004E-2</c:v>
                </c:pt>
                <c:pt idx="1275">
                  <c:v>3.5699999999999996E-2</c:v>
                </c:pt>
                <c:pt idx="1276">
                  <c:v>3.5439999999999999E-2</c:v>
                </c:pt>
                <c:pt idx="1277">
                  <c:v>3.5799999999999998E-2</c:v>
                </c:pt>
                <c:pt idx="1278">
                  <c:v>3.5520000000000003E-2</c:v>
                </c:pt>
                <c:pt idx="1279">
                  <c:v>3.5880000000000002E-2</c:v>
                </c:pt>
                <c:pt idx="1280">
                  <c:v>3.524E-2</c:v>
                </c:pt>
                <c:pt idx="1281">
                  <c:v>3.5349999999999999E-2</c:v>
                </c:pt>
                <c:pt idx="1282">
                  <c:v>3.61E-2</c:v>
                </c:pt>
                <c:pt idx="1283">
                  <c:v>3.6080000000000001E-2</c:v>
                </c:pt>
                <c:pt idx="1284">
                  <c:v>3.6080000000000001E-2</c:v>
                </c:pt>
                <c:pt idx="1285">
                  <c:v>3.5659999999999997E-2</c:v>
                </c:pt>
                <c:pt idx="1286">
                  <c:v>3.5270000000000003E-2</c:v>
                </c:pt>
                <c:pt idx="1287">
                  <c:v>3.5630000000000002E-2</c:v>
                </c:pt>
                <c:pt idx="1288">
                  <c:v>3.7190000000000001E-2</c:v>
                </c:pt>
                <c:pt idx="1289">
                  <c:v>3.7280000000000001E-2</c:v>
                </c:pt>
                <c:pt idx="1290">
                  <c:v>3.7220000000000003E-2</c:v>
                </c:pt>
                <c:pt idx="1291">
                  <c:v>3.7280000000000001E-2</c:v>
                </c:pt>
                <c:pt idx="1292">
                  <c:v>3.7019999999999997E-2</c:v>
                </c:pt>
                <c:pt idx="1293">
                  <c:v>3.6940000000000001E-2</c:v>
                </c:pt>
                <c:pt idx="1294">
                  <c:v>3.6769999999999997E-2</c:v>
                </c:pt>
                <c:pt idx="1295">
                  <c:v>3.6949999999999997E-2</c:v>
                </c:pt>
                <c:pt idx="1296">
                  <c:v>3.7309999999999996E-2</c:v>
                </c:pt>
                <c:pt idx="1297">
                  <c:v>3.7000000000000005E-2</c:v>
                </c:pt>
                <c:pt idx="1298">
                  <c:v>3.7810000000000003E-2</c:v>
                </c:pt>
                <c:pt idx="1299">
                  <c:v>3.8800000000000001E-2</c:v>
                </c:pt>
                <c:pt idx="1300">
                  <c:v>3.934E-2</c:v>
                </c:pt>
                <c:pt idx="1301">
                  <c:v>3.9050000000000001E-2</c:v>
                </c:pt>
                <c:pt idx="1302">
                  <c:v>3.9320000000000001E-2</c:v>
                </c:pt>
                <c:pt idx="1303">
                  <c:v>3.9100000000000003E-2</c:v>
                </c:pt>
                <c:pt idx="1304">
                  <c:v>3.8670000000000003E-2</c:v>
                </c:pt>
                <c:pt idx="1305">
                  <c:v>3.866E-2</c:v>
                </c:pt>
                <c:pt idx="1306">
                  <c:v>3.8130000000000004E-2</c:v>
                </c:pt>
                <c:pt idx="1307">
                  <c:v>3.8060000000000004E-2</c:v>
                </c:pt>
                <c:pt idx="1308">
                  <c:v>3.7949999999999998E-2</c:v>
                </c:pt>
                <c:pt idx="1309">
                  <c:v>3.8039999999999997E-2</c:v>
                </c:pt>
                <c:pt idx="1310">
                  <c:v>3.8149999999999996E-2</c:v>
                </c:pt>
                <c:pt idx="1311">
                  <c:v>3.8359999999999998E-2</c:v>
                </c:pt>
                <c:pt idx="1312">
                  <c:v>3.857E-2</c:v>
                </c:pt>
                <c:pt idx="1313">
                  <c:v>3.8290000000000005E-2</c:v>
                </c:pt>
                <c:pt idx="1314">
                  <c:v>3.8339999999999999E-2</c:v>
                </c:pt>
                <c:pt idx="1315">
                  <c:v>3.814E-2</c:v>
                </c:pt>
                <c:pt idx="1316">
                  <c:v>3.8010000000000002E-2</c:v>
                </c:pt>
                <c:pt idx="1317">
                  <c:v>3.7580000000000002E-2</c:v>
                </c:pt>
                <c:pt idx="1318">
                  <c:v>3.7569999999999999E-2</c:v>
                </c:pt>
                <c:pt idx="1319">
                  <c:v>3.6850000000000001E-2</c:v>
                </c:pt>
                <c:pt idx="1320">
                  <c:v>3.5869999999999999E-2</c:v>
                </c:pt>
                <c:pt idx="1321">
                  <c:v>3.61E-2</c:v>
                </c:pt>
                <c:pt idx="1322">
                  <c:v>3.671E-2</c:v>
                </c:pt>
                <c:pt idx="1323">
                  <c:v>3.6629999999999996E-2</c:v>
                </c:pt>
                <c:pt idx="1324">
                  <c:v>3.6769999999999997E-2</c:v>
                </c:pt>
                <c:pt idx="1325">
                  <c:v>3.6490000000000002E-2</c:v>
                </c:pt>
                <c:pt idx="1326">
                  <c:v>3.637E-2</c:v>
                </c:pt>
                <c:pt idx="1327">
                  <c:v>3.6389999999999999E-2</c:v>
                </c:pt>
                <c:pt idx="1328">
                  <c:v>3.6290000000000003E-2</c:v>
                </c:pt>
                <c:pt idx="1329">
                  <c:v>3.6040000000000003E-2</c:v>
                </c:pt>
                <c:pt idx="1330">
                  <c:v>3.5630000000000002E-2</c:v>
                </c:pt>
                <c:pt idx="1331">
                  <c:v>3.576E-2</c:v>
                </c:pt>
                <c:pt idx="1332">
                  <c:v>3.576E-2</c:v>
                </c:pt>
                <c:pt idx="1333">
                  <c:v>3.5750000000000004E-2</c:v>
                </c:pt>
                <c:pt idx="1334">
                  <c:v>3.576E-2</c:v>
                </c:pt>
                <c:pt idx="1335">
                  <c:v>3.5549999999999998E-2</c:v>
                </c:pt>
                <c:pt idx="1336">
                  <c:v>3.5659999999999997E-2</c:v>
                </c:pt>
                <c:pt idx="1337">
                  <c:v>3.5819999999999998E-2</c:v>
                </c:pt>
                <c:pt idx="1338">
                  <c:v>3.5859999999999996E-2</c:v>
                </c:pt>
                <c:pt idx="1339">
                  <c:v>3.6220000000000002E-2</c:v>
                </c:pt>
                <c:pt idx="1340">
                  <c:v>3.5520000000000003E-2</c:v>
                </c:pt>
                <c:pt idx="1341">
                  <c:v>3.6019999999999996E-2</c:v>
                </c:pt>
                <c:pt idx="1342">
                  <c:v>3.6459999999999999E-2</c:v>
                </c:pt>
                <c:pt idx="1343">
                  <c:v>3.6720000000000003E-2</c:v>
                </c:pt>
                <c:pt idx="1344">
                  <c:v>3.6639999999999999E-2</c:v>
                </c:pt>
                <c:pt idx="1345">
                  <c:v>3.6850000000000001E-2</c:v>
                </c:pt>
                <c:pt idx="1346">
                  <c:v>3.6789999999999996E-2</c:v>
                </c:pt>
                <c:pt idx="1347">
                  <c:v>3.7000000000000005E-2</c:v>
                </c:pt>
                <c:pt idx="1348">
                  <c:v>3.6720000000000003E-2</c:v>
                </c:pt>
                <c:pt idx="1349">
                  <c:v>3.6760000000000001E-2</c:v>
                </c:pt>
                <c:pt idx="1350">
                  <c:v>3.6810000000000002E-2</c:v>
                </c:pt>
                <c:pt idx="1351">
                  <c:v>3.644E-2</c:v>
                </c:pt>
                <c:pt idx="1352">
                  <c:v>3.6400000000000002E-2</c:v>
                </c:pt>
                <c:pt idx="1353">
                  <c:v>3.6420000000000001E-2</c:v>
                </c:pt>
                <c:pt idx="1354">
                  <c:v>3.6379999999999996E-2</c:v>
                </c:pt>
                <c:pt idx="1355">
                  <c:v>3.6400000000000002E-2</c:v>
                </c:pt>
                <c:pt idx="1356">
                  <c:v>3.61E-2</c:v>
                </c:pt>
                <c:pt idx="1357">
                  <c:v>3.628E-2</c:v>
                </c:pt>
                <c:pt idx="1358">
                  <c:v>3.6230000000000005E-2</c:v>
                </c:pt>
                <c:pt idx="1359">
                  <c:v>3.678E-2</c:v>
                </c:pt>
                <c:pt idx="1360">
                  <c:v>3.7190000000000001E-2</c:v>
                </c:pt>
                <c:pt idx="1361">
                  <c:v>3.755E-2</c:v>
                </c:pt>
                <c:pt idx="1362">
                  <c:v>3.7510000000000002E-2</c:v>
                </c:pt>
                <c:pt idx="1363">
                  <c:v>3.7499999999999999E-2</c:v>
                </c:pt>
                <c:pt idx="1364">
                  <c:v>3.7719999999999997E-2</c:v>
                </c:pt>
                <c:pt idx="1365">
                  <c:v>3.7539999999999997E-2</c:v>
                </c:pt>
                <c:pt idx="1366">
                  <c:v>3.7749999999999999E-2</c:v>
                </c:pt>
                <c:pt idx="1367">
                  <c:v>3.7740000000000003E-2</c:v>
                </c:pt>
                <c:pt idx="1368">
                  <c:v>3.7830000000000003E-2</c:v>
                </c:pt>
                <c:pt idx="1369">
                  <c:v>3.7629999999999997E-2</c:v>
                </c:pt>
                <c:pt idx="1370">
                  <c:v>3.7819999999999999E-2</c:v>
                </c:pt>
                <c:pt idx="1371">
                  <c:v>3.7960000000000001E-2</c:v>
                </c:pt>
                <c:pt idx="1372">
                  <c:v>3.807E-2</c:v>
                </c:pt>
                <c:pt idx="1373">
                  <c:v>3.7719999999999997E-2</c:v>
                </c:pt>
                <c:pt idx="1374">
                  <c:v>3.798E-2</c:v>
                </c:pt>
                <c:pt idx="1375">
                  <c:v>3.7610000000000005E-2</c:v>
                </c:pt>
                <c:pt idx="1376">
                  <c:v>3.7650000000000003E-2</c:v>
                </c:pt>
                <c:pt idx="1377">
                  <c:v>3.7740000000000003E-2</c:v>
                </c:pt>
                <c:pt idx="1378">
                  <c:v>3.7629999999999997E-2</c:v>
                </c:pt>
                <c:pt idx="1379">
                  <c:v>3.7650000000000003E-2</c:v>
                </c:pt>
                <c:pt idx="1380">
                  <c:v>3.7719999999999997E-2</c:v>
                </c:pt>
                <c:pt idx="1381">
                  <c:v>3.7759999999999995E-2</c:v>
                </c:pt>
                <c:pt idx="1382">
                  <c:v>3.807E-2</c:v>
                </c:pt>
                <c:pt idx="1383">
                  <c:v>3.8260000000000002E-2</c:v>
                </c:pt>
                <c:pt idx="1384">
                  <c:v>3.8249999999999999E-2</c:v>
                </c:pt>
                <c:pt idx="1385">
                  <c:v>3.823E-2</c:v>
                </c:pt>
                <c:pt idx="1386">
                  <c:v>3.8339999999999999E-2</c:v>
                </c:pt>
                <c:pt idx="1387">
                  <c:v>3.8330000000000003E-2</c:v>
                </c:pt>
                <c:pt idx="1388">
                  <c:v>3.8350000000000002E-2</c:v>
                </c:pt>
                <c:pt idx="1389">
                  <c:v>3.8420000000000003E-2</c:v>
                </c:pt>
                <c:pt idx="1390">
                  <c:v>3.8690000000000002E-2</c:v>
                </c:pt>
                <c:pt idx="1391">
                  <c:v>4.0069999999999995E-2</c:v>
                </c:pt>
                <c:pt idx="1392">
                  <c:v>3.8949999999999999E-2</c:v>
                </c:pt>
                <c:pt idx="1393">
                  <c:v>3.8789999999999998E-2</c:v>
                </c:pt>
                <c:pt idx="1394">
                  <c:v>3.8079999999999996E-2</c:v>
                </c:pt>
                <c:pt idx="1395">
                  <c:v>3.848E-2</c:v>
                </c:pt>
                <c:pt idx="1396">
                  <c:v>3.8670000000000003E-2</c:v>
                </c:pt>
                <c:pt idx="1397">
                  <c:v>3.8559999999999997E-2</c:v>
                </c:pt>
                <c:pt idx="1398">
                  <c:v>3.8780000000000002E-2</c:v>
                </c:pt>
                <c:pt idx="1399">
                  <c:v>3.8980000000000001E-2</c:v>
                </c:pt>
                <c:pt idx="1400">
                  <c:v>3.9E-2</c:v>
                </c:pt>
                <c:pt idx="1401">
                  <c:v>3.8759999999999996E-2</c:v>
                </c:pt>
                <c:pt idx="1402">
                  <c:v>3.8300000000000001E-2</c:v>
                </c:pt>
                <c:pt idx="1403">
                  <c:v>3.8420000000000003E-2</c:v>
                </c:pt>
                <c:pt idx="1404">
                  <c:v>3.8510000000000003E-2</c:v>
                </c:pt>
                <c:pt idx="1405">
                  <c:v>3.8580000000000003E-2</c:v>
                </c:pt>
                <c:pt idx="1406">
                  <c:v>3.8699999999999998E-2</c:v>
                </c:pt>
                <c:pt idx="1407">
                  <c:v>3.8640000000000001E-2</c:v>
                </c:pt>
                <c:pt idx="1408">
                  <c:v>3.8679999999999999E-2</c:v>
                </c:pt>
                <c:pt idx="1409">
                  <c:v>3.85E-2</c:v>
                </c:pt>
                <c:pt idx="1410">
                  <c:v>3.8370000000000001E-2</c:v>
                </c:pt>
                <c:pt idx="1411">
                  <c:v>3.8359999999999998E-2</c:v>
                </c:pt>
                <c:pt idx="1412">
                  <c:v>3.8450000000000005E-2</c:v>
                </c:pt>
                <c:pt idx="1413">
                  <c:v>3.8490000000000003E-2</c:v>
                </c:pt>
                <c:pt idx="1414">
                  <c:v>3.8280000000000002E-2</c:v>
                </c:pt>
                <c:pt idx="1415">
                  <c:v>3.8379999999999997E-2</c:v>
                </c:pt>
                <c:pt idx="1416">
                  <c:v>3.814E-2</c:v>
                </c:pt>
                <c:pt idx="1417">
                  <c:v>3.8179999999999999E-2</c:v>
                </c:pt>
                <c:pt idx="1418">
                  <c:v>3.848E-2</c:v>
                </c:pt>
                <c:pt idx="1419">
                  <c:v>3.8580000000000003E-2</c:v>
                </c:pt>
                <c:pt idx="1420">
                  <c:v>3.8370000000000001E-2</c:v>
                </c:pt>
                <c:pt idx="1421">
                  <c:v>3.8460000000000001E-2</c:v>
                </c:pt>
                <c:pt idx="1422">
                  <c:v>3.8580000000000003E-2</c:v>
                </c:pt>
                <c:pt idx="1423">
                  <c:v>3.8830000000000003E-2</c:v>
                </c:pt>
                <c:pt idx="1424">
                  <c:v>3.8800000000000001E-2</c:v>
                </c:pt>
                <c:pt idx="1425">
                  <c:v>3.8980000000000001E-2</c:v>
                </c:pt>
                <c:pt idx="1426">
                  <c:v>3.884E-2</c:v>
                </c:pt>
                <c:pt idx="1427">
                  <c:v>3.8800000000000001E-2</c:v>
                </c:pt>
                <c:pt idx="1428">
                  <c:v>3.8870000000000002E-2</c:v>
                </c:pt>
                <c:pt idx="1429">
                  <c:v>3.8890000000000001E-2</c:v>
                </c:pt>
                <c:pt idx="1430">
                  <c:v>3.8859999999999999E-2</c:v>
                </c:pt>
                <c:pt idx="1431">
                  <c:v>3.9350000000000003E-2</c:v>
                </c:pt>
                <c:pt idx="1432">
                  <c:v>3.8870000000000002E-2</c:v>
                </c:pt>
                <c:pt idx="1433">
                  <c:v>3.9019999999999999E-2</c:v>
                </c:pt>
                <c:pt idx="1434">
                  <c:v>3.909E-2</c:v>
                </c:pt>
                <c:pt idx="1435">
                  <c:v>3.916E-2</c:v>
                </c:pt>
                <c:pt idx="1436">
                  <c:v>3.934E-2</c:v>
                </c:pt>
                <c:pt idx="1437">
                  <c:v>3.9350000000000003E-2</c:v>
                </c:pt>
                <c:pt idx="1438">
                  <c:v>3.9710000000000002E-2</c:v>
                </c:pt>
                <c:pt idx="1439">
                  <c:v>3.9629999999999999E-2</c:v>
                </c:pt>
                <c:pt idx="1440">
                  <c:v>3.9940000000000003E-2</c:v>
                </c:pt>
                <c:pt idx="1441">
                  <c:v>4.011E-2</c:v>
                </c:pt>
                <c:pt idx="1442">
                  <c:v>4.011E-2</c:v>
                </c:pt>
                <c:pt idx="1443">
                  <c:v>4.0069999999999995E-2</c:v>
                </c:pt>
                <c:pt idx="1444">
                  <c:v>4.0119999999999996E-2</c:v>
                </c:pt>
                <c:pt idx="1445">
                  <c:v>4.0170000000000004E-2</c:v>
                </c:pt>
                <c:pt idx="1446">
                  <c:v>3.9789999999999999E-2</c:v>
                </c:pt>
                <c:pt idx="1447">
                  <c:v>3.9599999999999996E-2</c:v>
                </c:pt>
                <c:pt idx="1448">
                  <c:v>3.959E-2</c:v>
                </c:pt>
                <c:pt idx="1449">
                  <c:v>3.9529999999999996E-2</c:v>
                </c:pt>
                <c:pt idx="1450">
                  <c:v>3.9529999999999996E-2</c:v>
                </c:pt>
                <c:pt idx="1451">
                  <c:v>3.9420000000000004E-2</c:v>
                </c:pt>
                <c:pt idx="1452">
                  <c:v>3.9070000000000001E-2</c:v>
                </c:pt>
                <c:pt idx="1453">
                  <c:v>3.8849999999999996E-2</c:v>
                </c:pt>
                <c:pt idx="1454">
                  <c:v>3.8949999999999999E-2</c:v>
                </c:pt>
                <c:pt idx="1455">
                  <c:v>3.884E-2</c:v>
                </c:pt>
                <c:pt idx="1456">
                  <c:v>3.884E-2</c:v>
                </c:pt>
                <c:pt idx="1457">
                  <c:v>3.884E-2</c:v>
                </c:pt>
                <c:pt idx="1458">
                  <c:v>3.884E-2</c:v>
                </c:pt>
                <c:pt idx="1459">
                  <c:v>3.8330000000000003E-2</c:v>
                </c:pt>
                <c:pt idx="1460">
                  <c:v>3.8559999999999997E-2</c:v>
                </c:pt>
                <c:pt idx="1461">
                  <c:v>3.8730000000000001E-2</c:v>
                </c:pt>
                <c:pt idx="1462">
                  <c:v>3.8780000000000002E-2</c:v>
                </c:pt>
                <c:pt idx="1463">
                  <c:v>3.8789999999999998E-2</c:v>
                </c:pt>
                <c:pt idx="1464">
                  <c:v>3.9190000000000003E-2</c:v>
                </c:pt>
                <c:pt idx="1465">
                  <c:v>3.9420000000000004E-2</c:v>
                </c:pt>
                <c:pt idx="1466">
                  <c:v>3.9410000000000001E-2</c:v>
                </c:pt>
                <c:pt idx="1467">
                  <c:v>3.9300000000000002E-2</c:v>
                </c:pt>
                <c:pt idx="1468">
                  <c:v>3.9640000000000002E-2</c:v>
                </c:pt>
                <c:pt idx="1469">
                  <c:v>3.9580000000000004E-2</c:v>
                </c:pt>
                <c:pt idx="1470">
                  <c:v>3.9469999999999998E-2</c:v>
                </c:pt>
                <c:pt idx="1471">
                  <c:v>3.9620000000000002E-2</c:v>
                </c:pt>
                <c:pt idx="1472">
                  <c:v>3.9830000000000004E-2</c:v>
                </c:pt>
                <c:pt idx="1473">
                  <c:v>4.0250000000000001E-2</c:v>
                </c:pt>
                <c:pt idx="1474">
                  <c:v>4.0289999999999999E-2</c:v>
                </c:pt>
                <c:pt idx="1475">
                  <c:v>4.0559999999999999E-2</c:v>
                </c:pt>
                <c:pt idx="1476">
                  <c:v>4.1029999999999997E-2</c:v>
                </c:pt>
                <c:pt idx="1477">
                  <c:v>4.0730000000000002E-2</c:v>
                </c:pt>
                <c:pt idx="1478">
                  <c:v>4.0919999999999998E-2</c:v>
                </c:pt>
                <c:pt idx="1479">
                  <c:v>4.0719999999999999E-2</c:v>
                </c:pt>
                <c:pt idx="1480">
                  <c:v>4.0709999999999996E-2</c:v>
                </c:pt>
                <c:pt idx="1481">
                  <c:v>4.0490000000000005E-2</c:v>
                </c:pt>
                <c:pt idx="1482">
                  <c:v>4.0590000000000001E-2</c:v>
                </c:pt>
                <c:pt idx="1483">
                  <c:v>4.0650000000000006E-2</c:v>
                </c:pt>
                <c:pt idx="1484">
                  <c:v>4.0559999999999999E-2</c:v>
                </c:pt>
                <c:pt idx="1485">
                  <c:v>4.0660000000000002E-2</c:v>
                </c:pt>
                <c:pt idx="1486">
                  <c:v>4.0730000000000002E-2</c:v>
                </c:pt>
                <c:pt idx="1487">
                  <c:v>4.0670000000000005E-2</c:v>
                </c:pt>
                <c:pt idx="1488">
                  <c:v>4.0350000000000004E-2</c:v>
                </c:pt>
                <c:pt idx="1489">
                  <c:v>4.0309999999999999E-2</c:v>
                </c:pt>
                <c:pt idx="1490">
                  <c:v>4.0709999999999996E-2</c:v>
                </c:pt>
                <c:pt idx="1491">
                  <c:v>4.0890000000000003E-2</c:v>
                </c:pt>
                <c:pt idx="1492">
                  <c:v>4.1429999999999995E-2</c:v>
                </c:pt>
                <c:pt idx="1493">
                  <c:v>4.1329999999999999E-2</c:v>
                </c:pt>
                <c:pt idx="1494">
                  <c:v>4.1680000000000002E-2</c:v>
                </c:pt>
                <c:pt idx="1495">
                  <c:v>4.1340000000000002E-2</c:v>
                </c:pt>
                <c:pt idx="1496">
                  <c:v>4.1059999999999999E-2</c:v>
                </c:pt>
                <c:pt idx="1497">
                  <c:v>4.086E-2</c:v>
                </c:pt>
                <c:pt idx="1498">
                  <c:v>4.045E-2</c:v>
                </c:pt>
                <c:pt idx="1499">
                  <c:v>3.9969999999999999E-2</c:v>
                </c:pt>
                <c:pt idx="1500">
                  <c:v>3.9759999999999997E-2</c:v>
                </c:pt>
                <c:pt idx="1501">
                  <c:v>3.9580000000000004E-2</c:v>
                </c:pt>
                <c:pt idx="1502">
                  <c:v>0.04</c:v>
                </c:pt>
                <c:pt idx="1503">
                  <c:v>3.9919999999999997E-2</c:v>
                </c:pt>
                <c:pt idx="1504">
                  <c:v>3.9800000000000002E-2</c:v>
                </c:pt>
                <c:pt idx="1505">
                  <c:v>3.8969999999999998E-2</c:v>
                </c:pt>
                <c:pt idx="1506">
                  <c:v>3.8519999999999999E-2</c:v>
                </c:pt>
                <c:pt idx="1507">
                  <c:v>3.8039999999999997E-2</c:v>
                </c:pt>
                <c:pt idx="1508">
                  <c:v>3.7960000000000001E-2</c:v>
                </c:pt>
                <c:pt idx="1509">
                  <c:v>3.7759999999999995E-2</c:v>
                </c:pt>
                <c:pt idx="1510">
                  <c:v>3.7830000000000003E-2</c:v>
                </c:pt>
                <c:pt idx="1511">
                  <c:v>3.8149999999999996E-2</c:v>
                </c:pt>
                <c:pt idx="1512">
                  <c:v>3.8190000000000002E-2</c:v>
                </c:pt>
                <c:pt idx="1513">
                  <c:v>3.8300000000000001E-2</c:v>
                </c:pt>
                <c:pt idx="1514">
                  <c:v>3.841E-2</c:v>
                </c:pt>
                <c:pt idx="1515">
                  <c:v>3.8559999999999997E-2</c:v>
                </c:pt>
                <c:pt idx="1516">
                  <c:v>3.891E-2</c:v>
                </c:pt>
                <c:pt idx="1517">
                  <c:v>3.8379999999999997E-2</c:v>
                </c:pt>
                <c:pt idx="1518">
                  <c:v>3.8290000000000005E-2</c:v>
                </c:pt>
                <c:pt idx="1519">
                  <c:v>3.8170000000000003E-2</c:v>
                </c:pt>
                <c:pt idx="1520">
                  <c:v>3.814E-2</c:v>
                </c:pt>
                <c:pt idx="1521">
                  <c:v>3.7490000000000002E-2</c:v>
                </c:pt>
                <c:pt idx="1522">
                  <c:v>3.721E-2</c:v>
                </c:pt>
                <c:pt idx="1523">
                  <c:v>3.6569999999999998E-2</c:v>
                </c:pt>
                <c:pt idx="1524">
                  <c:v>3.6610000000000004E-2</c:v>
                </c:pt>
                <c:pt idx="1525">
                  <c:v>3.669E-2</c:v>
                </c:pt>
                <c:pt idx="1526">
                  <c:v>3.635E-2</c:v>
                </c:pt>
                <c:pt idx="1527">
                  <c:v>3.6450000000000003E-2</c:v>
                </c:pt>
                <c:pt idx="1528">
                  <c:v>3.6909999999999998E-2</c:v>
                </c:pt>
                <c:pt idx="1529">
                  <c:v>3.7260000000000001E-2</c:v>
                </c:pt>
                <c:pt idx="1530">
                  <c:v>3.7559999999999996E-2</c:v>
                </c:pt>
                <c:pt idx="1531">
                  <c:v>3.6629999999999996E-2</c:v>
                </c:pt>
                <c:pt idx="1532">
                  <c:v>3.6569999999999998E-2</c:v>
                </c:pt>
                <c:pt idx="1533">
                  <c:v>3.6290000000000003E-2</c:v>
                </c:pt>
                <c:pt idx="1534">
                  <c:v>3.5920000000000001E-2</c:v>
                </c:pt>
                <c:pt idx="1535">
                  <c:v>3.5959999999999999E-2</c:v>
                </c:pt>
                <c:pt idx="1536">
                  <c:v>3.5790000000000002E-2</c:v>
                </c:pt>
                <c:pt idx="1537">
                  <c:v>3.7819999999999999E-2</c:v>
                </c:pt>
                <c:pt idx="1538">
                  <c:v>3.7960000000000001E-2</c:v>
                </c:pt>
                <c:pt idx="1539">
                  <c:v>3.8940000000000002E-2</c:v>
                </c:pt>
                <c:pt idx="1540">
                  <c:v>3.8079999999999996E-2</c:v>
                </c:pt>
                <c:pt idx="1541">
                  <c:v>3.8010000000000002E-2</c:v>
                </c:pt>
                <c:pt idx="1542">
                  <c:v>3.7819999999999999E-2</c:v>
                </c:pt>
                <c:pt idx="1543">
                  <c:v>3.7769999999999998E-2</c:v>
                </c:pt>
                <c:pt idx="1544">
                  <c:v>3.7589999999999998E-2</c:v>
                </c:pt>
                <c:pt idx="1545">
                  <c:v>3.8390000000000001E-2</c:v>
                </c:pt>
                <c:pt idx="1546">
                  <c:v>4.0050000000000002E-2</c:v>
                </c:pt>
                <c:pt idx="1547">
                  <c:v>3.984E-2</c:v>
                </c:pt>
                <c:pt idx="1548">
                  <c:v>4.1250000000000002E-2</c:v>
                </c:pt>
                <c:pt idx="1549">
                  <c:v>4.3560000000000001E-2</c:v>
                </c:pt>
                <c:pt idx="1550">
                  <c:v>4.4379999999999996E-2</c:v>
                </c:pt>
                <c:pt idx="1551">
                  <c:v>4.2599999999999999E-2</c:v>
                </c:pt>
                <c:pt idx="1552">
                  <c:v>4.2800000000000005E-2</c:v>
                </c:pt>
                <c:pt idx="1553">
                  <c:v>4.4109999999999996E-2</c:v>
                </c:pt>
                <c:pt idx="1554">
                  <c:v>4.5350000000000001E-2</c:v>
                </c:pt>
                <c:pt idx="1555">
                  <c:v>4.4470000000000003E-2</c:v>
                </c:pt>
                <c:pt idx="1556">
                  <c:v>4.3410000000000004E-2</c:v>
                </c:pt>
                <c:pt idx="1557">
                  <c:v>4.3840000000000004E-2</c:v>
                </c:pt>
                <c:pt idx="1558">
                  <c:v>4.4409999999999998E-2</c:v>
                </c:pt>
                <c:pt idx="1559">
                  <c:v>4.4920000000000002E-2</c:v>
                </c:pt>
                <c:pt idx="1560">
                  <c:v>4.4310000000000002E-2</c:v>
                </c:pt>
                <c:pt idx="1561">
                  <c:v>4.564E-2</c:v>
                </c:pt>
                <c:pt idx="1562">
                  <c:v>4.4630000000000003E-2</c:v>
                </c:pt>
                <c:pt idx="1563">
                  <c:v>4.4989999999999995E-2</c:v>
                </c:pt>
                <c:pt idx="1564">
                  <c:v>4.5759999999999995E-2</c:v>
                </c:pt>
                <c:pt idx="1565">
                  <c:v>4.5749999999999999E-2</c:v>
                </c:pt>
                <c:pt idx="1566">
                  <c:v>4.5319999999999999E-2</c:v>
                </c:pt>
                <c:pt idx="1567">
                  <c:v>4.4379999999999996E-2</c:v>
                </c:pt>
                <c:pt idx="1568">
                  <c:v>4.4480000000000006E-2</c:v>
                </c:pt>
                <c:pt idx="1569">
                  <c:v>4.5270000000000005E-2</c:v>
                </c:pt>
                <c:pt idx="1570">
                  <c:v>4.2699999999999995E-2</c:v>
                </c:pt>
                <c:pt idx="1571">
                  <c:v>4.3250000000000004E-2</c:v>
                </c:pt>
                <c:pt idx="1572">
                  <c:v>4.2750000000000003E-2</c:v>
                </c:pt>
                <c:pt idx="1573">
                  <c:v>4.2930000000000003E-2</c:v>
                </c:pt>
                <c:pt idx="1574">
                  <c:v>4.3019999999999996E-2</c:v>
                </c:pt>
                <c:pt idx="1575">
                  <c:v>4.2270000000000002E-2</c:v>
                </c:pt>
                <c:pt idx="1576">
                  <c:v>4.2199999999999994E-2</c:v>
                </c:pt>
                <c:pt idx="1577">
                  <c:v>4.1589999999999995E-2</c:v>
                </c:pt>
                <c:pt idx="1578">
                  <c:v>4.197E-2</c:v>
                </c:pt>
                <c:pt idx="1579">
                  <c:v>4.1939999999999998E-2</c:v>
                </c:pt>
                <c:pt idx="1580">
                  <c:v>4.2039999999999994E-2</c:v>
                </c:pt>
                <c:pt idx="1581">
                  <c:v>4.2619999999999998E-2</c:v>
                </c:pt>
                <c:pt idx="1582">
                  <c:v>4.3619999999999999E-2</c:v>
                </c:pt>
                <c:pt idx="1583">
                  <c:v>4.3880000000000002E-2</c:v>
                </c:pt>
                <c:pt idx="1584">
                  <c:v>4.4400000000000002E-2</c:v>
                </c:pt>
                <c:pt idx="1585">
                  <c:v>4.4500000000000005E-2</c:v>
                </c:pt>
                <c:pt idx="1586">
                  <c:v>4.4500000000000005E-2</c:v>
                </c:pt>
                <c:pt idx="1587">
                  <c:v>4.4809999999999996E-2</c:v>
                </c:pt>
                <c:pt idx="1588">
                  <c:v>4.4880000000000003E-2</c:v>
                </c:pt>
                <c:pt idx="1589">
                  <c:v>4.3810000000000002E-2</c:v>
                </c:pt>
                <c:pt idx="1590">
                  <c:v>4.3400000000000001E-2</c:v>
                </c:pt>
                <c:pt idx="1591">
                  <c:v>4.4349999999999994E-2</c:v>
                </c:pt>
                <c:pt idx="1592">
                  <c:v>4.5350000000000001E-2</c:v>
                </c:pt>
                <c:pt idx="1593">
                  <c:v>4.5170000000000002E-2</c:v>
                </c:pt>
                <c:pt idx="1594">
                  <c:v>4.4679999999999997E-2</c:v>
                </c:pt>
                <c:pt idx="1595">
                  <c:v>4.5960000000000001E-2</c:v>
                </c:pt>
                <c:pt idx="1596">
                  <c:v>4.6249999999999999E-2</c:v>
                </c:pt>
                <c:pt idx="1597">
                  <c:v>4.6440000000000002E-2</c:v>
                </c:pt>
                <c:pt idx="1598">
                  <c:v>4.6219999999999997E-2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4F-43A4-9CBD-811EB1B42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735967"/>
        <c:axId val="357718687"/>
      </c:lineChart>
      <c:dateAx>
        <c:axId val="2046574687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6584287"/>
        <c:crosses val="autoZero"/>
        <c:auto val="1"/>
        <c:lblOffset val="100"/>
        <c:baseTimeUnit val="days"/>
        <c:majorUnit val="1"/>
        <c:majorTimeUnit val="years"/>
      </c:dateAx>
      <c:valAx>
        <c:axId val="2046584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6574687"/>
        <c:crosses val="autoZero"/>
        <c:crossBetween val="between"/>
      </c:valAx>
      <c:valAx>
        <c:axId val="357718687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7735967"/>
        <c:crosses val="max"/>
        <c:crossBetween val="between"/>
      </c:valAx>
      <c:dateAx>
        <c:axId val="357735967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357718687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Regionální alokace fondu </a:t>
            </a:r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Conseq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 Invest Dluhopisy Nové Evropy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Alokace!$B$1</c:f>
              <c:strCache>
                <c:ptCount val="1"/>
                <c:pt idx="0">
                  <c:v>Česko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Alokace!$A$2:$A$18</c:f>
              <c:numCache>
                <c:formatCode>mm\/yyyy</c:formatCode>
                <c:ptCount val="17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  <c:pt idx="14">
                  <c:v>46023</c:v>
                </c:pt>
                <c:pt idx="15">
                  <c:v>46054</c:v>
                </c:pt>
                <c:pt idx="16">
                  <c:v>46082</c:v>
                </c:pt>
              </c:numCache>
            </c:numRef>
          </c:cat>
          <c:val>
            <c:numRef>
              <c:f>Alokace!$B$2:$B$18</c:f>
              <c:numCache>
                <c:formatCode>0%</c:formatCode>
                <c:ptCount val="17"/>
                <c:pt idx="0">
                  <c:v>0.20499999999999999</c:v>
                </c:pt>
                <c:pt idx="1">
                  <c:v>0.2321</c:v>
                </c:pt>
                <c:pt idx="2">
                  <c:v>0.223</c:v>
                </c:pt>
                <c:pt idx="3">
                  <c:v>0.23010000000000003</c:v>
                </c:pt>
                <c:pt idx="4">
                  <c:v>0.23670000000000002</c:v>
                </c:pt>
                <c:pt idx="5">
                  <c:v>0.24600000000000002</c:v>
                </c:pt>
                <c:pt idx="6">
                  <c:v>0.23860000000000001</c:v>
                </c:pt>
                <c:pt idx="7">
                  <c:v>0.22239999999999999</c:v>
                </c:pt>
                <c:pt idx="8">
                  <c:v>0.18100000000000002</c:v>
                </c:pt>
                <c:pt idx="9">
                  <c:v>0.1469</c:v>
                </c:pt>
                <c:pt idx="10">
                  <c:v>0.13800000000000001</c:v>
                </c:pt>
                <c:pt idx="11">
                  <c:v>0.14300000000000002</c:v>
                </c:pt>
                <c:pt idx="12">
                  <c:v>0.12609999999999999</c:v>
                </c:pt>
                <c:pt idx="13">
                  <c:v>0.12670000000000001</c:v>
                </c:pt>
                <c:pt idx="14">
                  <c:v>0.1195</c:v>
                </c:pt>
                <c:pt idx="15">
                  <c:v>0.15990000000000001</c:v>
                </c:pt>
                <c:pt idx="16">
                  <c:v>0.10400000000000001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7-4888-9788-A5A9696FED87}"/>
            </c:ext>
          </c:extLst>
        </c:ser>
        <c:ser>
          <c:idx val="1"/>
          <c:order val="1"/>
          <c:tx>
            <c:strRef>
              <c:f>Alokace!$C$1</c:f>
              <c:strCache>
                <c:ptCount val="1"/>
                <c:pt idx="0">
                  <c:v>Polsko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Alokace!$A$2:$A$18</c:f>
              <c:numCache>
                <c:formatCode>mm\/yyyy</c:formatCode>
                <c:ptCount val="17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  <c:pt idx="14">
                  <c:v>46023</c:v>
                </c:pt>
                <c:pt idx="15">
                  <c:v>46054</c:v>
                </c:pt>
                <c:pt idx="16">
                  <c:v>46082</c:v>
                </c:pt>
              </c:numCache>
            </c:numRef>
          </c:cat>
          <c:val>
            <c:numRef>
              <c:f>Alokace!$C$2:$C$18</c:f>
              <c:numCache>
                <c:formatCode>0%</c:formatCode>
                <c:ptCount val="17"/>
                <c:pt idx="0">
                  <c:v>0.16239999999999999</c:v>
                </c:pt>
                <c:pt idx="1">
                  <c:v>0.15289999999999998</c:v>
                </c:pt>
                <c:pt idx="2">
                  <c:v>0.15820000000000001</c:v>
                </c:pt>
                <c:pt idx="3">
                  <c:v>0.15509999999999999</c:v>
                </c:pt>
                <c:pt idx="4">
                  <c:v>0.221</c:v>
                </c:pt>
                <c:pt idx="5">
                  <c:v>0.2208</c:v>
                </c:pt>
                <c:pt idx="6">
                  <c:v>0.21489999999999998</c:v>
                </c:pt>
                <c:pt idx="7">
                  <c:v>0.2681</c:v>
                </c:pt>
                <c:pt idx="8">
                  <c:v>0.251</c:v>
                </c:pt>
                <c:pt idx="9">
                  <c:v>0.23769999999999999</c:v>
                </c:pt>
                <c:pt idx="10">
                  <c:v>0.22899999999999998</c:v>
                </c:pt>
                <c:pt idx="11">
                  <c:v>0.214</c:v>
                </c:pt>
                <c:pt idx="12">
                  <c:v>0.20699999999999999</c:v>
                </c:pt>
                <c:pt idx="13">
                  <c:v>0.20850000000000002</c:v>
                </c:pt>
                <c:pt idx="14">
                  <c:v>0.15820000000000001</c:v>
                </c:pt>
                <c:pt idx="15">
                  <c:v>0.15659999999999999</c:v>
                </c:pt>
                <c:pt idx="16">
                  <c:v>0.16690000000000002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7-4888-9788-A5A9696FED87}"/>
            </c:ext>
          </c:extLst>
        </c:ser>
        <c:ser>
          <c:idx val="2"/>
          <c:order val="2"/>
          <c:tx>
            <c:strRef>
              <c:f>Alokace!$D$1</c:f>
              <c:strCache>
                <c:ptCount val="1"/>
                <c:pt idx="0">
                  <c:v>Rumunsko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Alokace!$A$2:$A$18</c:f>
              <c:numCache>
                <c:formatCode>mm\/yyyy</c:formatCode>
                <c:ptCount val="17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  <c:pt idx="14">
                  <c:v>46023</c:v>
                </c:pt>
                <c:pt idx="15">
                  <c:v>46054</c:v>
                </c:pt>
                <c:pt idx="16">
                  <c:v>46082</c:v>
                </c:pt>
              </c:numCache>
            </c:numRef>
          </c:cat>
          <c:val>
            <c:numRef>
              <c:f>Alokace!$D$2:$D$18</c:f>
              <c:numCache>
                <c:formatCode>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5.0999999999999997E-2</c:v>
                </c:pt>
                <c:pt idx="9">
                  <c:v>5.3699999999999998E-2</c:v>
                </c:pt>
                <c:pt idx="10">
                  <c:v>4.9000000000000002E-2</c:v>
                </c:pt>
                <c:pt idx="11">
                  <c:v>0.105</c:v>
                </c:pt>
                <c:pt idx="12">
                  <c:v>0.16579999999999998</c:v>
                </c:pt>
                <c:pt idx="13">
                  <c:v>0.1666</c:v>
                </c:pt>
                <c:pt idx="14">
                  <c:v>0.22690000000000002</c:v>
                </c:pt>
                <c:pt idx="15">
                  <c:v>0.2208</c:v>
                </c:pt>
                <c:pt idx="16">
                  <c:v>0.28120000000000001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7-4888-9788-A5A9696FED87}"/>
            </c:ext>
          </c:extLst>
        </c:ser>
        <c:ser>
          <c:idx val="3"/>
          <c:order val="3"/>
          <c:tx>
            <c:strRef>
              <c:f>Alokace!$E$1</c:f>
              <c:strCache>
                <c:ptCount val="1"/>
                <c:pt idx="0">
                  <c:v>Ukrajina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Alokace!$A$2:$A$18</c:f>
              <c:numCache>
                <c:formatCode>mm\/yyyy</c:formatCode>
                <c:ptCount val="17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  <c:pt idx="14">
                  <c:v>46023</c:v>
                </c:pt>
                <c:pt idx="15">
                  <c:v>46054</c:v>
                </c:pt>
                <c:pt idx="16">
                  <c:v>46082</c:v>
                </c:pt>
              </c:numCache>
            </c:numRef>
          </c:cat>
          <c:val>
            <c:numRef>
              <c:f>Alokace!$E$2:$E$18</c:f>
              <c:numCache>
                <c:formatCode>0%</c:formatCode>
                <c:ptCount val="17"/>
                <c:pt idx="0">
                  <c:v>0.1159</c:v>
                </c:pt>
                <c:pt idx="1">
                  <c:v>0.11289999999999999</c:v>
                </c:pt>
                <c:pt idx="2">
                  <c:v>0.1177</c:v>
                </c:pt>
                <c:pt idx="3">
                  <c:v>4.5899999999999996E-2</c:v>
                </c:pt>
                <c:pt idx="4">
                  <c:v>4.1100000000000005E-2</c:v>
                </c:pt>
                <c:pt idx="5">
                  <c:v>3.6900000000000002E-2</c:v>
                </c:pt>
                <c:pt idx="6">
                  <c:v>3.5699999999999996E-2</c:v>
                </c:pt>
                <c:pt idx="7">
                  <c:v>3.6299999999999999E-2</c:v>
                </c:pt>
                <c:pt idx="8">
                  <c:v>3.5000000000000003E-2</c:v>
                </c:pt>
                <c:pt idx="9">
                  <c:v>3.7999999999999999E-2</c:v>
                </c:pt>
                <c:pt idx="10">
                  <c:v>3.7999999999999999E-2</c:v>
                </c:pt>
                <c:pt idx="11">
                  <c:v>3.7000000000000005E-2</c:v>
                </c:pt>
                <c:pt idx="12">
                  <c:v>3.6699999999999997E-2</c:v>
                </c:pt>
                <c:pt idx="13">
                  <c:v>3.7400000000000003E-2</c:v>
                </c:pt>
                <c:pt idx="14">
                  <c:v>7.6E-3</c:v>
                </c:pt>
                <c:pt idx="15">
                  <c:v>7.0999999999999995E-3</c:v>
                </c:pt>
                <c:pt idx="16">
                  <c:v>7.6E-3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D7-4888-9788-A5A9696FED87}"/>
            </c:ext>
          </c:extLst>
        </c:ser>
        <c:ser>
          <c:idx val="4"/>
          <c:order val="4"/>
          <c:tx>
            <c:strRef>
              <c:f>Alokace!$F$1</c:f>
              <c:strCache>
                <c:ptCount val="1"/>
                <c:pt idx="0">
                  <c:v>Turecko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Alokace!$A$2:$A$18</c:f>
              <c:numCache>
                <c:formatCode>mm\/yyyy</c:formatCode>
                <c:ptCount val="17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  <c:pt idx="14">
                  <c:v>46023</c:v>
                </c:pt>
                <c:pt idx="15">
                  <c:v>46054</c:v>
                </c:pt>
                <c:pt idx="16">
                  <c:v>46082</c:v>
                </c:pt>
              </c:numCache>
            </c:numRef>
          </c:cat>
          <c:val>
            <c:numRef>
              <c:f>Alokace!$F$2:$F$18</c:f>
              <c:numCache>
                <c:formatCode>0%</c:formatCode>
                <c:ptCount val="17"/>
                <c:pt idx="0">
                  <c:v>0.17350000000000002</c:v>
                </c:pt>
                <c:pt idx="1">
                  <c:v>0.16789999999999999</c:v>
                </c:pt>
                <c:pt idx="2">
                  <c:v>0.1779</c:v>
                </c:pt>
                <c:pt idx="3">
                  <c:v>0.17059999999999997</c:v>
                </c:pt>
                <c:pt idx="4">
                  <c:v>0.14080000000000001</c:v>
                </c:pt>
                <c:pt idx="5">
                  <c:v>0.1484</c:v>
                </c:pt>
                <c:pt idx="6">
                  <c:v>0.14369999999999999</c:v>
                </c:pt>
                <c:pt idx="7">
                  <c:v>0.15109999999999998</c:v>
                </c:pt>
                <c:pt idx="8">
                  <c:v>0.17199999999999999</c:v>
                </c:pt>
                <c:pt idx="9">
                  <c:v>0.18230000000000002</c:v>
                </c:pt>
                <c:pt idx="10">
                  <c:v>0.16300000000000001</c:v>
                </c:pt>
                <c:pt idx="11">
                  <c:v>0.153</c:v>
                </c:pt>
                <c:pt idx="12">
                  <c:v>9.74E-2</c:v>
                </c:pt>
                <c:pt idx="13">
                  <c:v>0.1016</c:v>
                </c:pt>
                <c:pt idx="14">
                  <c:v>9.9299999999999999E-2</c:v>
                </c:pt>
                <c:pt idx="15">
                  <c:v>9.7899999999999987E-2</c:v>
                </c:pt>
                <c:pt idx="16">
                  <c:v>0.1003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D7-4888-9788-A5A9696FED87}"/>
            </c:ext>
          </c:extLst>
        </c:ser>
        <c:ser>
          <c:idx val="5"/>
          <c:order val="5"/>
          <c:tx>
            <c:strRef>
              <c:f>Alokace!$G$1</c:f>
              <c:strCache>
                <c:ptCount val="1"/>
                <c:pt idx="0">
                  <c:v>Maďarsko</c:v>
                </c:pt>
              </c:strCache>
            </c:strRef>
          </c:tx>
          <c:spPr>
            <a:solidFill>
              <a:schemeClr val="accent6"/>
            </a:solidFill>
            <a:ln w="38100"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D7-4888-9788-A5A9696FED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D7-4888-9788-A5A9696FED8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D7-4888-9788-A5A9696FED8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D7-4888-9788-A5A9696FED8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D7-4888-9788-A5A9696FED8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D7-4888-9788-A5A9696FED8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D7-4888-9788-A5A9696FED8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D7-4888-9788-A5A9696FED8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D7-4888-9788-A5A9696FED8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D7-4888-9788-A5A9696FED8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D7-4888-9788-A5A9696FED8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D7-4888-9788-A5A9696FED8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D7-4888-9788-A5A9696FED8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D7-4888-9788-A5A9696FED8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D7-4888-9788-A5A9696FED8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D7-4888-9788-A5A9696FED87}"/>
                </c:ext>
              </c:extLst>
            </c:dLbl>
            <c:dLbl>
              <c:idx val="16"/>
              <c:layout>
                <c:manualLayout>
                  <c:x val="3.4413296647494577E-3"/>
                  <c:y val="-0.135225181983007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D7-4888-9788-A5A9696FE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Alokace!$A$2:$A$18</c:f>
              <c:numCache>
                <c:formatCode>mm\/yyyy</c:formatCode>
                <c:ptCount val="17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  <c:pt idx="14">
                  <c:v>46023</c:v>
                </c:pt>
                <c:pt idx="15">
                  <c:v>46054</c:v>
                </c:pt>
                <c:pt idx="16">
                  <c:v>46082</c:v>
                </c:pt>
              </c:numCache>
            </c:numRef>
          </c:cat>
          <c:val>
            <c:numRef>
              <c:f>Alokace!$G$2:$G$18</c:f>
              <c:numCache>
                <c:formatCode>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0.15539999999999998</c:v>
                </c:pt>
                <c:pt idx="14">
                  <c:v>0.15759999999999999</c:v>
                </c:pt>
                <c:pt idx="15">
                  <c:v>0.15810000000000002</c:v>
                </c:pt>
                <c:pt idx="16">
                  <c:v>0.23749999999999999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DD7-4888-9788-A5A9696FE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995087"/>
        <c:axId val="200990767"/>
      </c:barChart>
      <c:dateAx>
        <c:axId val="200995087"/>
        <c:scaling>
          <c:orientation val="minMax"/>
        </c:scaling>
        <c:delete val="0"/>
        <c:axPos val="b"/>
        <c:numFmt formatCode="mm\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990767"/>
        <c:crosses val="autoZero"/>
        <c:auto val="1"/>
        <c:lblOffset val="100"/>
        <c:baseTimeUnit val="months"/>
      </c:dateAx>
      <c:valAx>
        <c:axId val="20099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99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Český fondový trh - typy fondů</a:t>
            </a:r>
          </a:p>
        </c:rich>
      </c:tx>
      <c:layout>
        <c:manualLayout>
          <c:xMode val="edge"/>
          <c:yMode val="edge"/>
          <c:x val="0.251304684222174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2121386748553754"/>
          <c:y val="0.19395887057583003"/>
          <c:w val="0.36012053518488901"/>
          <c:h val="0.7223191368837704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3F-4E14-BA8E-6E6FAE5DCB9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44450"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3F-4E14-BA8E-6E6FAE5DCB9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3F-4E14-BA8E-6E6FAE5DCB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3F-4E14-BA8E-6E6FAE5DCB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3F-4E14-BA8E-6E6FAE5DCB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B3F-4E14-BA8E-6E6FAE5DCB96}"/>
              </c:ext>
            </c:extLst>
          </c:dPt>
          <c:dLbls>
            <c:dLbl>
              <c:idx val="0"/>
              <c:layout>
                <c:manualLayout>
                  <c:x val="0.29444444444444445"/>
                  <c:y val="-6.0185185185185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3F-4E14-BA8E-6E6FAE5DCB96}"/>
                </c:ext>
              </c:extLst>
            </c:dLbl>
            <c:dLbl>
              <c:idx val="1"/>
              <c:layout>
                <c:manualLayout>
                  <c:x val="0.19166666666666668"/>
                  <c:y val="0.12962962962962954"/>
                </c:manualLayout>
              </c:layout>
              <c:tx>
                <c:rich>
                  <a:bodyPr/>
                  <a:lstStyle/>
                  <a:p>
                    <a:fld id="{E697E76D-1046-4329-AB5A-9EBB3F590958}" type="CATEGORYNAME">
                      <a:rPr lang="en-US" b="1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  <a:fld id="{351808EE-8136-49A2-8682-86B9F0A1798F}" type="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[HODNOTA]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3F-4E14-BA8E-6E6FAE5DCB96}"/>
                </c:ext>
              </c:extLst>
            </c:dLbl>
            <c:dLbl>
              <c:idx val="2"/>
              <c:layout>
                <c:manualLayout>
                  <c:x val="0.25"/>
                  <c:y val="7.87037037037037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3F-4E14-BA8E-6E6FAE5DCB96}"/>
                </c:ext>
              </c:extLst>
            </c:dLbl>
            <c:dLbl>
              <c:idx val="3"/>
              <c:layout>
                <c:manualLayout>
                  <c:x val="-0.19166666666666668"/>
                  <c:y val="0.208333333333333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3F-4E14-BA8E-6E6FAE5DCB96}"/>
                </c:ext>
              </c:extLst>
            </c:dLbl>
            <c:dLbl>
              <c:idx val="4"/>
              <c:layout>
                <c:manualLayout>
                  <c:x val="-0.29722222222222222"/>
                  <c:y val="0.157407407407407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3F-4E14-BA8E-6E6FAE5DCB96}"/>
                </c:ext>
              </c:extLst>
            </c:dLbl>
            <c:dLbl>
              <c:idx val="5"/>
              <c:layout>
                <c:manualLayout>
                  <c:x val="-0.34722222222222221"/>
                  <c:y val="-3.70370370370370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3F-4E14-BA8E-6E6FAE5DC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'AKAT-typy fondů'!$A$1:$A$6</c:f>
              <c:strCache>
                <c:ptCount val="6"/>
                <c:pt idx="0">
                  <c:v>Fondy peněžního trhu</c:v>
                </c:pt>
                <c:pt idx="1">
                  <c:v>Fondy dluhopisové</c:v>
                </c:pt>
                <c:pt idx="2">
                  <c:v>Fondy smíšené</c:v>
                </c:pt>
                <c:pt idx="3">
                  <c:v>Fondy akciové</c:v>
                </c:pt>
                <c:pt idx="4">
                  <c:v>Fondy nemovitostní</c:v>
                </c:pt>
                <c:pt idx="5">
                  <c:v>Fondy strukturované</c:v>
                </c:pt>
              </c:strCache>
            </c:strRef>
          </c:cat>
          <c:val>
            <c:numRef>
              <c:f>'AKAT-typy fondů'!$B$1:$B$6</c:f>
              <c:numCache>
                <c:formatCode>0.0%</c:formatCode>
                <c:ptCount val="6"/>
                <c:pt idx="0">
                  <c:v>1.6199999999999999E-2</c:v>
                </c:pt>
                <c:pt idx="1">
                  <c:v>0.34329999999999999</c:v>
                </c:pt>
                <c:pt idx="2">
                  <c:v>0.28699999999999998</c:v>
                </c:pt>
                <c:pt idx="3">
                  <c:v>0.2424</c:v>
                </c:pt>
                <c:pt idx="4">
                  <c:v>9.6699999999999994E-2</c:v>
                </c:pt>
                <c:pt idx="5">
                  <c:v>1.4500000000000001E-2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3F-4E14-BA8E-6E6FAE5DC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Výnosy</a:t>
            </a:r>
            <a:r>
              <a:rPr lang="cs-CZ" sz="2800" baseline="0" dirty="0"/>
              <a:t> 5letých státních dluhopisů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6735557678708743E-2"/>
          <c:y val="0.13056287386788604"/>
          <c:w val="0.89293447564042583"/>
          <c:h val="0.69285577007775645"/>
        </c:manualLayout>
      </c:layout>
      <c:lineChart>
        <c:grouping val="standard"/>
        <c:varyColors val="0"/>
        <c:ser>
          <c:idx val="2"/>
          <c:order val="0"/>
          <c:tx>
            <c:strRef>
              <c:f>'Výnosy 5-10Y'!$B$1</c:f>
              <c:strCache>
                <c:ptCount val="1"/>
                <c:pt idx="0">
                  <c:v>CZ 5Y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'Výnosy 5-10Y'!$A$2:$A$2505</c:f>
              <c:numCache>
                <c:formatCode>yyyy</c:formatCode>
                <c:ptCount val="2504"/>
                <c:pt idx="0">
                  <c:v>42508</c:v>
                </c:pt>
                <c:pt idx="1">
                  <c:v>42509</c:v>
                </c:pt>
                <c:pt idx="2">
                  <c:v>42510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42520</c:v>
                </c:pt>
                <c:pt idx="9">
                  <c:v>42521</c:v>
                </c:pt>
                <c:pt idx="10">
                  <c:v>42522</c:v>
                </c:pt>
                <c:pt idx="11">
                  <c:v>42523</c:v>
                </c:pt>
                <c:pt idx="12">
                  <c:v>42524</c:v>
                </c:pt>
                <c:pt idx="13">
                  <c:v>42527</c:v>
                </c:pt>
                <c:pt idx="14">
                  <c:v>42528</c:v>
                </c:pt>
                <c:pt idx="15">
                  <c:v>42529</c:v>
                </c:pt>
                <c:pt idx="16">
                  <c:v>42530</c:v>
                </c:pt>
                <c:pt idx="17">
                  <c:v>42531</c:v>
                </c:pt>
                <c:pt idx="18">
                  <c:v>42534</c:v>
                </c:pt>
                <c:pt idx="19">
                  <c:v>42535</c:v>
                </c:pt>
                <c:pt idx="20">
                  <c:v>42536</c:v>
                </c:pt>
                <c:pt idx="21">
                  <c:v>42537</c:v>
                </c:pt>
                <c:pt idx="22">
                  <c:v>42538</c:v>
                </c:pt>
                <c:pt idx="23">
                  <c:v>42541</c:v>
                </c:pt>
                <c:pt idx="24">
                  <c:v>42542</c:v>
                </c:pt>
                <c:pt idx="25">
                  <c:v>42543</c:v>
                </c:pt>
                <c:pt idx="26">
                  <c:v>42544</c:v>
                </c:pt>
                <c:pt idx="27">
                  <c:v>42545</c:v>
                </c:pt>
                <c:pt idx="28">
                  <c:v>42548</c:v>
                </c:pt>
                <c:pt idx="29">
                  <c:v>42549</c:v>
                </c:pt>
                <c:pt idx="30">
                  <c:v>42550</c:v>
                </c:pt>
                <c:pt idx="31">
                  <c:v>42551</c:v>
                </c:pt>
                <c:pt idx="32">
                  <c:v>42552</c:v>
                </c:pt>
                <c:pt idx="33">
                  <c:v>42555</c:v>
                </c:pt>
                <c:pt idx="34">
                  <c:v>42558</c:v>
                </c:pt>
                <c:pt idx="35">
                  <c:v>42559</c:v>
                </c:pt>
                <c:pt idx="36">
                  <c:v>42562</c:v>
                </c:pt>
                <c:pt idx="37">
                  <c:v>42563</c:v>
                </c:pt>
                <c:pt idx="38">
                  <c:v>42564</c:v>
                </c:pt>
                <c:pt idx="39">
                  <c:v>42565</c:v>
                </c:pt>
                <c:pt idx="40">
                  <c:v>42566</c:v>
                </c:pt>
                <c:pt idx="41">
                  <c:v>42569</c:v>
                </c:pt>
                <c:pt idx="42">
                  <c:v>42570</c:v>
                </c:pt>
                <c:pt idx="43">
                  <c:v>42571</c:v>
                </c:pt>
                <c:pt idx="44">
                  <c:v>42572</c:v>
                </c:pt>
                <c:pt idx="45">
                  <c:v>42573</c:v>
                </c:pt>
                <c:pt idx="46">
                  <c:v>42576</c:v>
                </c:pt>
                <c:pt idx="47">
                  <c:v>42577</c:v>
                </c:pt>
                <c:pt idx="48">
                  <c:v>42578</c:v>
                </c:pt>
                <c:pt idx="49">
                  <c:v>42579</c:v>
                </c:pt>
                <c:pt idx="50">
                  <c:v>42580</c:v>
                </c:pt>
                <c:pt idx="51">
                  <c:v>42583</c:v>
                </c:pt>
                <c:pt idx="52">
                  <c:v>42584</c:v>
                </c:pt>
                <c:pt idx="53">
                  <c:v>42585</c:v>
                </c:pt>
                <c:pt idx="54">
                  <c:v>42586</c:v>
                </c:pt>
                <c:pt idx="55">
                  <c:v>42587</c:v>
                </c:pt>
                <c:pt idx="56">
                  <c:v>42590</c:v>
                </c:pt>
                <c:pt idx="57">
                  <c:v>42591</c:v>
                </c:pt>
                <c:pt idx="58">
                  <c:v>42592</c:v>
                </c:pt>
                <c:pt idx="59">
                  <c:v>42593</c:v>
                </c:pt>
                <c:pt idx="60">
                  <c:v>42594</c:v>
                </c:pt>
                <c:pt idx="61">
                  <c:v>42597</c:v>
                </c:pt>
                <c:pt idx="62">
                  <c:v>42598</c:v>
                </c:pt>
                <c:pt idx="63">
                  <c:v>42599</c:v>
                </c:pt>
                <c:pt idx="64">
                  <c:v>42600</c:v>
                </c:pt>
                <c:pt idx="65">
                  <c:v>42601</c:v>
                </c:pt>
                <c:pt idx="66">
                  <c:v>42604</c:v>
                </c:pt>
                <c:pt idx="67">
                  <c:v>42605</c:v>
                </c:pt>
                <c:pt idx="68">
                  <c:v>42606</c:v>
                </c:pt>
                <c:pt idx="69">
                  <c:v>42607</c:v>
                </c:pt>
                <c:pt idx="70">
                  <c:v>42608</c:v>
                </c:pt>
                <c:pt idx="71">
                  <c:v>42611</c:v>
                </c:pt>
                <c:pt idx="72">
                  <c:v>42612</c:v>
                </c:pt>
                <c:pt idx="73">
                  <c:v>42613</c:v>
                </c:pt>
                <c:pt idx="74">
                  <c:v>42614</c:v>
                </c:pt>
                <c:pt idx="75">
                  <c:v>42615</c:v>
                </c:pt>
                <c:pt idx="76">
                  <c:v>42618</c:v>
                </c:pt>
                <c:pt idx="77">
                  <c:v>42619</c:v>
                </c:pt>
                <c:pt idx="78">
                  <c:v>42620</c:v>
                </c:pt>
                <c:pt idx="79">
                  <c:v>42621</c:v>
                </c:pt>
                <c:pt idx="80">
                  <c:v>42622</c:v>
                </c:pt>
                <c:pt idx="81">
                  <c:v>42625</c:v>
                </c:pt>
                <c:pt idx="82">
                  <c:v>42626</c:v>
                </c:pt>
                <c:pt idx="83">
                  <c:v>42627</c:v>
                </c:pt>
                <c:pt idx="84">
                  <c:v>42628</c:v>
                </c:pt>
                <c:pt idx="85">
                  <c:v>42629</c:v>
                </c:pt>
                <c:pt idx="86">
                  <c:v>42632</c:v>
                </c:pt>
                <c:pt idx="87">
                  <c:v>42633</c:v>
                </c:pt>
                <c:pt idx="88">
                  <c:v>42634</c:v>
                </c:pt>
                <c:pt idx="89">
                  <c:v>42635</c:v>
                </c:pt>
                <c:pt idx="90">
                  <c:v>42636</c:v>
                </c:pt>
                <c:pt idx="91">
                  <c:v>42639</c:v>
                </c:pt>
                <c:pt idx="92">
                  <c:v>42640</c:v>
                </c:pt>
                <c:pt idx="93">
                  <c:v>42642</c:v>
                </c:pt>
                <c:pt idx="94">
                  <c:v>42643</c:v>
                </c:pt>
                <c:pt idx="95">
                  <c:v>42646</c:v>
                </c:pt>
                <c:pt idx="96">
                  <c:v>42647</c:v>
                </c:pt>
                <c:pt idx="97">
                  <c:v>42648</c:v>
                </c:pt>
                <c:pt idx="98">
                  <c:v>42649</c:v>
                </c:pt>
                <c:pt idx="99">
                  <c:v>42650</c:v>
                </c:pt>
                <c:pt idx="100">
                  <c:v>42653</c:v>
                </c:pt>
                <c:pt idx="101">
                  <c:v>42654</c:v>
                </c:pt>
                <c:pt idx="102">
                  <c:v>42655</c:v>
                </c:pt>
                <c:pt idx="103">
                  <c:v>42656</c:v>
                </c:pt>
                <c:pt idx="104">
                  <c:v>42657</c:v>
                </c:pt>
                <c:pt idx="105">
                  <c:v>42660</c:v>
                </c:pt>
                <c:pt idx="106">
                  <c:v>42661</c:v>
                </c:pt>
                <c:pt idx="107">
                  <c:v>42662</c:v>
                </c:pt>
                <c:pt idx="108">
                  <c:v>42663</c:v>
                </c:pt>
                <c:pt idx="109">
                  <c:v>42664</c:v>
                </c:pt>
                <c:pt idx="110">
                  <c:v>42667</c:v>
                </c:pt>
                <c:pt idx="111">
                  <c:v>42668</c:v>
                </c:pt>
                <c:pt idx="112">
                  <c:v>42669</c:v>
                </c:pt>
                <c:pt idx="113">
                  <c:v>42670</c:v>
                </c:pt>
                <c:pt idx="114">
                  <c:v>42674</c:v>
                </c:pt>
                <c:pt idx="115">
                  <c:v>42675</c:v>
                </c:pt>
                <c:pt idx="116">
                  <c:v>42676</c:v>
                </c:pt>
                <c:pt idx="117">
                  <c:v>42677</c:v>
                </c:pt>
                <c:pt idx="118">
                  <c:v>42678</c:v>
                </c:pt>
                <c:pt idx="119">
                  <c:v>42681</c:v>
                </c:pt>
                <c:pt idx="120">
                  <c:v>42682</c:v>
                </c:pt>
                <c:pt idx="121">
                  <c:v>42683</c:v>
                </c:pt>
                <c:pt idx="122">
                  <c:v>42684</c:v>
                </c:pt>
                <c:pt idx="123">
                  <c:v>42685</c:v>
                </c:pt>
                <c:pt idx="124">
                  <c:v>42688</c:v>
                </c:pt>
                <c:pt idx="125">
                  <c:v>42689</c:v>
                </c:pt>
                <c:pt idx="126">
                  <c:v>42690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42839</c:v>
                </c:pt>
                <c:pt idx="232">
                  <c:v>42842</c:v>
                </c:pt>
                <c:pt idx="233">
                  <c:v>42843</c:v>
                </c:pt>
                <c:pt idx="234">
                  <c:v>42844</c:v>
                </c:pt>
                <c:pt idx="235">
                  <c:v>42845</c:v>
                </c:pt>
                <c:pt idx="236">
                  <c:v>42846</c:v>
                </c:pt>
                <c:pt idx="237">
                  <c:v>42849</c:v>
                </c:pt>
                <c:pt idx="238">
                  <c:v>42850</c:v>
                </c:pt>
                <c:pt idx="239">
                  <c:v>42851</c:v>
                </c:pt>
                <c:pt idx="240">
                  <c:v>42852</c:v>
                </c:pt>
                <c:pt idx="241">
                  <c:v>42853</c:v>
                </c:pt>
                <c:pt idx="242">
                  <c:v>42857</c:v>
                </c:pt>
                <c:pt idx="243">
                  <c:v>42858</c:v>
                </c:pt>
                <c:pt idx="244">
                  <c:v>42859</c:v>
                </c:pt>
                <c:pt idx="245">
                  <c:v>42860</c:v>
                </c:pt>
                <c:pt idx="246">
                  <c:v>42864</c:v>
                </c:pt>
                <c:pt idx="247">
                  <c:v>42865</c:v>
                </c:pt>
                <c:pt idx="248">
                  <c:v>42866</c:v>
                </c:pt>
                <c:pt idx="249">
                  <c:v>42867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42880</c:v>
                </c:pt>
                <c:pt idx="258">
                  <c:v>42881</c:v>
                </c:pt>
                <c:pt idx="259">
                  <c:v>42884</c:v>
                </c:pt>
                <c:pt idx="260">
                  <c:v>42885</c:v>
                </c:pt>
                <c:pt idx="261">
                  <c:v>42886</c:v>
                </c:pt>
                <c:pt idx="262">
                  <c:v>42887</c:v>
                </c:pt>
                <c:pt idx="263">
                  <c:v>42888</c:v>
                </c:pt>
                <c:pt idx="264">
                  <c:v>42891</c:v>
                </c:pt>
                <c:pt idx="265">
                  <c:v>42892</c:v>
                </c:pt>
                <c:pt idx="266">
                  <c:v>42893</c:v>
                </c:pt>
                <c:pt idx="267">
                  <c:v>42894</c:v>
                </c:pt>
                <c:pt idx="268">
                  <c:v>42895</c:v>
                </c:pt>
                <c:pt idx="269">
                  <c:v>42898</c:v>
                </c:pt>
                <c:pt idx="270">
                  <c:v>42899</c:v>
                </c:pt>
                <c:pt idx="271">
                  <c:v>42900</c:v>
                </c:pt>
                <c:pt idx="272">
                  <c:v>42901</c:v>
                </c:pt>
                <c:pt idx="273">
                  <c:v>42902</c:v>
                </c:pt>
                <c:pt idx="274">
                  <c:v>42905</c:v>
                </c:pt>
                <c:pt idx="275">
                  <c:v>42906</c:v>
                </c:pt>
                <c:pt idx="276">
                  <c:v>42907</c:v>
                </c:pt>
                <c:pt idx="277">
                  <c:v>42908</c:v>
                </c:pt>
                <c:pt idx="278">
                  <c:v>42909</c:v>
                </c:pt>
                <c:pt idx="279">
                  <c:v>42912</c:v>
                </c:pt>
                <c:pt idx="280">
                  <c:v>42913</c:v>
                </c:pt>
                <c:pt idx="281">
                  <c:v>42914</c:v>
                </c:pt>
                <c:pt idx="282">
                  <c:v>42915</c:v>
                </c:pt>
                <c:pt idx="283">
                  <c:v>42916</c:v>
                </c:pt>
                <c:pt idx="284">
                  <c:v>42919</c:v>
                </c:pt>
                <c:pt idx="285">
                  <c:v>42920</c:v>
                </c:pt>
                <c:pt idx="286">
                  <c:v>42923</c:v>
                </c:pt>
                <c:pt idx="287">
                  <c:v>42926</c:v>
                </c:pt>
                <c:pt idx="288">
                  <c:v>42927</c:v>
                </c:pt>
                <c:pt idx="289">
                  <c:v>42928</c:v>
                </c:pt>
                <c:pt idx="290">
                  <c:v>42929</c:v>
                </c:pt>
                <c:pt idx="291">
                  <c:v>42930</c:v>
                </c:pt>
                <c:pt idx="292">
                  <c:v>42933</c:v>
                </c:pt>
                <c:pt idx="293">
                  <c:v>42934</c:v>
                </c:pt>
                <c:pt idx="294">
                  <c:v>42935</c:v>
                </c:pt>
                <c:pt idx="295">
                  <c:v>42936</c:v>
                </c:pt>
                <c:pt idx="296">
                  <c:v>42937</c:v>
                </c:pt>
                <c:pt idx="297">
                  <c:v>42940</c:v>
                </c:pt>
                <c:pt idx="298">
                  <c:v>42941</c:v>
                </c:pt>
                <c:pt idx="299">
                  <c:v>42942</c:v>
                </c:pt>
                <c:pt idx="300">
                  <c:v>42943</c:v>
                </c:pt>
                <c:pt idx="301">
                  <c:v>42944</c:v>
                </c:pt>
                <c:pt idx="302">
                  <c:v>42947</c:v>
                </c:pt>
                <c:pt idx="303">
                  <c:v>42948</c:v>
                </c:pt>
                <c:pt idx="304">
                  <c:v>42949</c:v>
                </c:pt>
                <c:pt idx="305">
                  <c:v>42950</c:v>
                </c:pt>
                <c:pt idx="306">
                  <c:v>42951</c:v>
                </c:pt>
                <c:pt idx="307">
                  <c:v>42954</c:v>
                </c:pt>
                <c:pt idx="308">
                  <c:v>42955</c:v>
                </c:pt>
                <c:pt idx="309">
                  <c:v>42956</c:v>
                </c:pt>
                <c:pt idx="310">
                  <c:v>42957</c:v>
                </c:pt>
                <c:pt idx="311">
                  <c:v>42958</c:v>
                </c:pt>
                <c:pt idx="312">
                  <c:v>42961</c:v>
                </c:pt>
                <c:pt idx="313">
                  <c:v>42962</c:v>
                </c:pt>
                <c:pt idx="314">
                  <c:v>42963</c:v>
                </c:pt>
                <c:pt idx="315">
                  <c:v>42964</c:v>
                </c:pt>
                <c:pt idx="316">
                  <c:v>42965</c:v>
                </c:pt>
                <c:pt idx="317">
                  <c:v>42968</c:v>
                </c:pt>
                <c:pt idx="318">
                  <c:v>42969</c:v>
                </c:pt>
                <c:pt idx="319">
                  <c:v>42970</c:v>
                </c:pt>
                <c:pt idx="320">
                  <c:v>42971</c:v>
                </c:pt>
                <c:pt idx="321">
                  <c:v>42972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42982</c:v>
                </c:pt>
                <c:pt idx="328">
                  <c:v>42983</c:v>
                </c:pt>
                <c:pt idx="329">
                  <c:v>42984</c:v>
                </c:pt>
                <c:pt idx="330">
                  <c:v>42985</c:v>
                </c:pt>
                <c:pt idx="331">
                  <c:v>42986</c:v>
                </c:pt>
                <c:pt idx="332">
                  <c:v>42989</c:v>
                </c:pt>
                <c:pt idx="333">
                  <c:v>42990</c:v>
                </c:pt>
                <c:pt idx="334">
                  <c:v>42991</c:v>
                </c:pt>
                <c:pt idx="335">
                  <c:v>42992</c:v>
                </c:pt>
                <c:pt idx="336">
                  <c:v>42993</c:v>
                </c:pt>
                <c:pt idx="337">
                  <c:v>42996</c:v>
                </c:pt>
                <c:pt idx="338">
                  <c:v>42997</c:v>
                </c:pt>
                <c:pt idx="339">
                  <c:v>42998</c:v>
                </c:pt>
                <c:pt idx="340">
                  <c:v>42999</c:v>
                </c:pt>
                <c:pt idx="341">
                  <c:v>43000</c:v>
                </c:pt>
                <c:pt idx="342">
                  <c:v>43003</c:v>
                </c:pt>
                <c:pt idx="343">
                  <c:v>43004</c:v>
                </c:pt>
                <c:pt idx="344">
                  <c:v>43005</c:v>
                </c:pt>
                <c:pt idx="345">
                  <c:v>43007</c:v>
                </c:pt>
                <c:pt idx="346">
                  <c:v>43010</c:v>
                </c:pt>
                <c:pt idx="347">
                  <c:v>43011</c:v>
                </c:pt>
                <c:pt idx="348">
                  <c:v>43012</c:v>
                </c:pt>
                <c:pt idx="349">
                  <c:v>43013</c:v>
                </c:pt>
                <c:pt idx="350">
                  <c:v>43014</c:v>
                </c:pt>
                <c:pt idx="351">
                  <c:v>43017</c:v>
                </c:pt>
                <c:pt idx="352">
                  <c:v>43018</c:v>
                </c:pt>
                <c:pt idx="353">
                  <c:v>43019</c:v>
                </c:pt>
                <c:pt idx="354">
                  <c:v>43020</c:v>
                </c:pt>
                <c:pt idx="355">
                  <c:v>43021</c:v>
                </c:pt>
                <c:pt idx="356">
                  <c:v>43024</c:v>
                </c:pt>
                <c:pt idx="357">
                  <c:v>43025</c:v>
                </c:pt>
                <c:pt idx="358">
                  <c:v>43026</c:v>
                </c:pt>
                <c:pt idx="359">
                  <c:v>43027</c:v>
                </c:pt>
                <c:pt idx="360">
                  <c:v>43028</c:v>
                </c:pt>
                <c:pt idx="361">
                  <c:v>43031</c:v>
                </c:pt>
                <c:pt idx="362">
                  <c:v>43032</c:v>
                </c:pt>
                <c:pt idx="363">
                  <c:v>43033</c:v>
                </c:pt>
                <c:pt idx="364">
                  <c:v>43034</c:v>
                </c:pt>
                <c:pt idx="365">
                  <c:v>43035</c:v>
                </c:pt>
                <c:pt idx="366">
                  <c:v>43038</c:v>
                </c:pt>
                <c:pt idx="367">
                  <c:v>43039</c:v>
                </c:pt>
                <c:pt idx="368">
                  <c:v>43040</c:v>
                </c:pt>
                <c:pt idx="369">
                  <c:v>43041</c:v>
                </c:pt>
                <c:pt idx="370">
                  <c:v>43042</c:v>
                </c:pt>
                <c:pt idx="371">
                  <c:v>43045</c:v>
                </c:pt>
                <c:pt idx="372">
                  <c:v>43046</c:v>
                </c:pt>
                <c:pt idx="373">
                  <c:v>43047</c:v>
                </c:pt>
                <c:pt idx="374">
                  <c:v>43048</c:v>
                </c:pt>
                <c:pt idx="375">
                  <c:v>43049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43059</c:v>
                </c:pt>
                <c:pt idx="381">
                  <c:v>43060</c:v>
                </c:pt>
                <c:pt idx="382">
                  <c:v>43061</c:v>
                </c:pt>
                <c:pt idx="383">
                  <c:v>43062</c:v>
                </c:pt>
                <c:pt idx="384">
                  <c:v>43063</c:v>
                </c:pt>
                <c:pt idx="385">
                  <c:v>43066</c:v>
                </c:pt>
                <c:pt idx="386">
                  <c:v>43067</c:v>
                </c:pt>
                <c:pt idx="387">
                  <c:v>43068</c:v>
                </c:pt>
                <c:pt idx="388">
                  <c:v>43069</c:v>
                </c:pt>
                <c:pt idx="389">
                  <c:v>43070</c:v>
                </c:pt>
                <c:pt idx="390">
                  <c:v>43073</c:v>
                </c:pt>
                <c:pt idx="391">
                  <c:v>43074</c:v>
                </c:pt>
                <c:pt idx="392">
                  <c:v>43075</c:v>
                </c:pt>
                <c:pt idx="393">
                  <c:v>43076</c:v>
                </c:pt>
                <c:pt idx="394">
                  <c:v>43077</c:v>
                </c:pt>
                <c:pt idx="395">
                  <c:v>43080</c:v>
                </c:pt>
                <c:pt idx="396">
                  <c:v>43081</c:v>
                </c:pt>
                <c:pt idx="397">
                  <c:v>43082</c:v>
                </c:pt>
                <c:pt idx="398">
                  <c:v>43083</c:v>
                </c:pt>
                <c:pt idx="399">
                  <c:v>43084</c:v>
                </c:pt>
                <c:pt idx="400">
                  <c:v>43087</c:v>
                </c:pt>
                <c:pt idx="401">
                  <c:v>43088</c:v>
                </c:pt>
                <c:pt idx="402">
                  <c:v>43089</c:v>
                </c:pt>
                <c:pt idx="403">
                  <c:v>43090</c:v>
                </c:pt>
                <c:pt idx="404">
                  <c:v>43091</c:v>
                </c:pt>
                <c:pt idx="405">
                  <c:v>43096</c:v>
                </c:pt>
                <c:pt idx="406">
                  <c:v>43097</c:v>
                </c:pt>
                <c:pt idx="407">
                  <c:v>43098</c:v>
                </c:pt>
                <c:pt idx="408">
                  <c:v>43102</c:v>
                </c:pt>
                <c:pt idx="409">
                  <c:v>43103</c:v>
                </c:pt>
                <c:pt idx="410">
                  <c:v>43104</c:v>
                </c:pt>
                <c:pt idx="411">
                  <c:v>43105</c:v>
                </c:pt>
                <c:pt idx="412">
                  <c:v>43108</c:v>
                </c:pt>
                <c:pt idx="413">
                  <c:v>43109</c:v>
                </c:pt>
                <c:pt idx="414">
                  <c:v>43110</c:v>
                </c:pt>
                <c:pt idx="415">
                  <c:v>43111</c:v>
                </c:pt>
                <c:pt idx="416">
                  <c:v>43112</c:v>
                </c:pt>
                <c:pt idx="417">
                  <c:v>43115</c:v>
                </c:pt>
                <c:pt idx="418">
                  <c:v>43116</c:v>
                </c:pt>
                <c:pt idx="419">
                  <c:v>43117</c:v>
                </c:pt>
                <c:pt idx="420">
                  <c:v>43118</c:v>
                </c:pt>
                <c:pt idx="421">
                  <c:v>43119</c:v>
                </c:pt>
                <c:pt idx="422">
                  <c:v>43122</c:v>
                </c:pt>
                <c:pt idx="423">
                  <c:v>43123</c:v>
                </c:pt>
                <c:pt idx="424">
                  <c:v>43124</c:v>
                </c:pt>
                <c:pt idx="425">
                  <c:v>43125</c:v>
                </c:pt>
                <c:pt idx="426">
                  <c:v>43126</c:v>
                </c:pt>
                <c:pt idx="427">
                  <c:v>43129</c:v>
                </c:pt>
                <c:pt idx="428">
                  <c:v>43130</c:v>
                </c:pt>
                <c:pt idx="429">
                  <c:v>43131</c:v>
                </c:pt>
                <c:pt idx="430">
                  <c:v>43132</c:v>
                </c:pt>
                <c:pt idx="431">
                  <c:v>43133</c:v>
                </c:pt>
                <c:pt idx="432">
                  <c:v>43136</c:v>
                </c:pt>
                <c:pt idx="433">
                  <c:v>43137</c:v>
                </c:pt>
                <c:pt idx="434">
                  <c:v>43138</c:v>
                </c:pt>
                <c:pt idx="435">
                  <c:v>43139</c:v>
                </c:pt>
                <c:pt idx="436">
                  <c:v>43140</c:v>
                </c:pt>
                <c:pt idx="437">
                  <c:v>43143</c:v>
                </c:pt>
                <c:pt idx="438">
                  <c:v>43144</c:v>
                </c:pt>
                <c:pt idx="439">
                  <c:v>43145</c:v>
                </c:pt>
                <c:pt idx="440">
                  <c:v>43146</c:v>
                </c:pt>
                <c:pt idx="441">
                  <c:v>43147</c:v>
                </c:pt>
                <c:pt idx="442">
                  <c:v>43150</c:v>
                </c:pt>
                <c:pt idx="443">
                  <c:v>43151</c:v>
                </c:pt>
                <c:pt idx="444">
                  <c:v>43152</c:v>
                </c:pt>
                <c:pt idx="445">
                  <c:v>43153</c:v>
                </c:pt>
                <c:pt idx="446">
                  <c:v>43154</c:v>
                </c:pt>
                <c:pt idx="447">
                  <c:v>43157</c:v>
                </c:pt>
                <c:pt idx="448">
                  <c:v>43158</c:v>
                </c:pt>
                <c:pt idx="449">
                  <c:v>43159</c:v>
                </c:pt>
                <c:pt idx="450">
                  <c:v>43160</c:v>
                </c:pt>
                <c:pt idx="451">
                  <c:v>43161</c:v>
                </c:pt>
                <c:pt idx="452">
                  <c:v>43164</c:v>
                </c:pt>
                <c:pt idx="453">
                  <c:v>43165</c:v>
                </c:pt>
                <c:pt idx="454">
                  <c:v>43166</c:v>
                </c:pt>
                <c:pt idx="455">
                  <c:v>43167</c:v>
                </c:pt>
                <c:pt idx="456">
                  <c:v>43168</c:v>
                </c:pt>
                <c:pt idx="457">
                  <c:v>43171</c:v>
                </c:pt>
                <c:pt idx="458">
                  <c:v>43172</c:v>
                </c:pt>
                <c:pt idx="459">
                  <c:v>43173</c:v>
                </c:pt>
                <c:pt idx="460">
                  <c:v>43174</c:v>
                </c:pt>
                <c:pt idx="461">
                  <c:v>43175</c:v>
                </c:pt>
                <c:pt idx="462">
                  <c:v>43178</c:v>
                </c:pt>
                <c:pt idx="463">
                  <c:v>43179</c:v>
                </c:pt>
                <c:pt idx="464">
                  <c:v>43180</c:v>
                </c:pt>
                <c:pt idx="465">
                  <c:v>43181</c:v>
                </c:pt>
                <c:pt idx="466">
                  <c:v>43182</c:v>
                </c:pt>
                <c:pt idx="467">
                  <c:v>43185</c:v>
                </c:pt>
                <c:pt idx="468">
                  <c:v>43186</c:v>
                </c:pt>
                <c:pt idx="469">
                  <c:v>43187</c:v>
                </c:pt>
                <c:pt idx="470">
                  <c:v>43188</c:v>
                </c:pt>
                <c:pt idx="471">
                  <c:v>43193</c:v>
                </c:pt>
                <c:pt idx="472">
                  <c:v>43194</c:v>
                </c:pt>
                <c:pt idx="473">
                  <c:v>43195</c:v>
                </c:pt>
                <c:pt idx="474">
                  <c:v>43196</c:v>
                </c:pt>
                <c:pt idx="475">
                  <c:v>43199</c:v>
                </c:pt>
                <c:pt idx="476">
                  <c:v>43200</c:v>
                </c:pt>
                <c:pt idx="477">
                  <c:v>43201</c:v>
                </c:pt>
                <c:pt idx="478">
                  <c:v>43202</c:v>
                </c:pt>
                <c:pt idx="479">
                  <c:v>43203</c:v>
                </c:pt>
                <c:pt idx="480">
                  <c:v>43206</c:v>
                </c:pt>
                <c:pt idx="481">
                  <c:v>43207</c:v>
                </c:pt>
                <c:pt idx="482">
                  <c:v>43208</c:v>
                </c:pt>
                <c:pt idx="483">
                  <c:v>43209</c:v>
                </c:pt>
                <c:pt idx="484">
                  <c:v>43210</c:v>
                </c:pt>
                <c:pt idx="485">
                  <c:v>43213</c:v>
                </c:pt>
                <c:pt idx="486">
                  <c:v>43214</c:v>
                </c:pt>
                <c:pt idx="487">
                  <c:v>43215</c:v>
                </c:pt>
                <c:pt idx="488">
                  <c:v>43216</c:v>
                </c:pt>
                <c:pt idx="489">
                  <c:v>43217</c:v>
                </c:pt>
                <c:pt idx="490">
                  <c:v>43220</c:v>
                </c:pt>
                <c:pt idx="491">
                  <c:v>43222</c:v>
                </c:pt>
                <c:pt idx="492">
                  <c:v>43223</c:v>
                </c:pt>
                <c:pt idx="493">
                  <c:v>43224</c:v>
                </c:pt>
                <c:pt idx="494">
                  <c:v>43227</c:v>
                </c:pt>
                <c:pt idx="495">
                  <c:v>43229</c:v>
                </c:pt>
                <c:pt idx="496">
                  <c:v>43230</c:v>
                </c:pt>
                <c:pt idx="497">
                  <c:v>43231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43241</c:v>
                </c:pt>
                <c:pt idx="504">
                  <c:v>43242</c:v>
                </c:pt>
                <c:pt idx="505">
                  <c:v>43243</c:v>
                </c:pt>
                <c:pt idx="506">
                  <c:v>43244</c:v>
                </c:pt>
                <c:pt idx="507">
                  <c:v>43245</c:v>
                </c:pt>
                <c:pt idx="508">
                  <c:v>43248</c:v>
                </c:pt>
                <c:pt idx="509">
                  <c:v>43249</c:v>
                </c:pt>
                <c:pt idx="510">
                  <c:v>43250</c:v>
                </c:pt>
                <c:pt idx="511">
                  <c:v>43251</c:v>
                </c:pt>
                <c:pt idx="512">
                  <c:v>43252</c:v>
                </c:pt>
                <c:pt idx="513">
                  <c:v>43255</c:v>
                </c:pt>
                <c:pt idx="514">
                  <c:v>43256</c:v>
                </c:pt>
                <c:pt idx="515">
                  <c:v>43257</c:v>
                </c:pt>
                <c:pt idx="516">
                  <c:v>43258</c:v>
                </c:pt>
                <c:pt idx="517">
                  <c:v>43259</c:v>
                </c:pt>
                <c:pt idx="518">
                  <c:v>43262</c:v>
                </c:pt>
                <c:pt idx="519">
                  <c:v>43263</c:v>
                </c:pt>
                <c:pt idx="520">
                  <c:v>43264</c:v>
                </c:pt>
                <c:pt idx="521">
                  <c:v>43265</c:v>
                </c:pt>
                <c:pt idx="522">
                  <c:v>43266</c:v>
                </c:pt>
                <c:pt idx="523">
                  <c:v>43269</c:v>
                </c:pt>
                <c:pt idx="524">
                  <c:v>43270</c:v>
                </c:pt>
                <c:pt idx="525">
                  <c:v>43271</c:v>
                </c:pt>
                <c:pt idx="526">
                  <c:v>43272</c:v>
                </c:pt>
                <c:pt idx="527">
                  <c:v>43273</c:v>
                </c:pt>
                <c:pt idx="528">
                  <c:v>43276</c:v>
                </c:pt>
                <c:pt idx="529">
                  <c:v>43277</c:v>
                </c:pt>
                <c:pt idx="530">
                  <c:v>43278</c:v>
                </c:pt>
                <c:pt idx="531">
                  <c:v>43279</c:v>
                </c:pt>
                <c:pt idx="532">
                  <c:v>43280</c:v>
                </c:pt>
                <c:pt idx="533">
                  <c:v>43283</c:v>
                </c:pt>
                <c:pt idx="534">
                  <c:v>43284</c:v>
                </c:pt>
                <c:pt idx="535">
                  <c:v>43285</c:v>
                </c:pt>
                <c:pt idx="536">
                  <c:v>43290</c:v>
                </c:pt>
                <c:pt idx="537">
                  <c:v>43291</c:v>
                </c:pt>
                <c:pt idx="538">
                  <c:v>43292</c:v>
                </c:pt>
                <c:pt idx="539">
                  <c:v>43293</c:v>
                </c:pt>
                <c:pt idx="540">
                  <c:v>43294</c:v>
                </c:pt>
                <c:pt idx="541">
                  <c:v>43297</c:v>
                </c:pt>
                <c:pt idx="542">
                  <c:v>43298</c:v>
                </c:pt>
                <c:pt idx="543">
                  <c:v>43299</c:v>
                </c:pt>
                <c:pt idx="544">
                  <c:v>43300</c:v>
                </c:pt>
                <c:pt idx="545">
                  <c:v>43301</c:v>
                </c:pt>
                <c:pt idx="546">
                  <c:v>43304</c:v>
                </c:pt>
                <c:pt idx="547">
                  <c:v>43305</c:v>
                </c:pt>
                <c:pt idx="548">
                  <c:v>43306</c:v>
                </c:pt>
                <c:pt idx="549">
                  <c:v>43307</c:v>
                </c:pt>
                <c:pt idx="550">
                  <c:v>43308</c:v>
                </c:pt>
                <c:pt idx="551">
                  <c:v>43311</c:v>
                </c:pt>
                <c:pt idx="552">
                  <c:v>43312</c:v>
                </c:pt>
                <c:pt idx="553">
                  <c:v>43313</c:v>
                </c:pt>
                <c:pt idx="554">
                  <c:v>43314</c:v>
                </c:pt>
                <c:pt idx="555">
                  <c:v>43315</c:v>
                </c:pt>
                <c:pt idx="556">
                  <c:v>43318</c:v>
                </c:pt>
                <c:pt idx="557">
                  <c:v>43319</c:v>
                </c:pt>
                <c:pt idx="558">
                  <c:v>43320</c:v>
                </c:pt>
                <c:pt idx="559">
                  <c:v>43321</c:v>
                </c:pt>
                <c:pt idx="560">
                  <c:v>43322</c:v>
                </c:pt>
                <c:pt idx="561">
                  <c:v>43325</c:v>
                </c:pt>
                <c:pt idx="562">
                  <c:v>43326</c:v>
                </c:pt>
                <c:pt idx="563">
                  <c:v>43327</c:v>
                </c:pt>
                <c:pt idx="564">
                  <c:v>43328</c:v>
                </c:pt>
                <c:pt idx="565">
                  <c:v>43329</c:v>
                </c:pt>
                <c:pt idx="566">
                  <c:v>43332</c:v>
                </c:pt>
                <c:pt idx="567">
                  <c:v>43333</c:v>
                </c:pt>
                <c:pt idx="568">
                  <c:v>43334</c:v>
                </c:pt>
                <c:pt idx="569">
                  <c:v>43335</c:v>
                </c:pt>
                <c:pt idx="570">
                  <c:v>43336</c:v>
                </c:pt>
                <c:pt idx="571">
                  <c:v>43339</c:v>
                </c:pt>
                <c:pt idx="572">
                  <c:v>43340</c:v>
                </c:pt>
                <c:pt idx="573">
                  <c:v>43341</c:v>
                </c:pt>
                <c:pt idx="574">
                  <c:v>43342</c:v>
                </c:pt>
                <c:pt idx="575">
                  <c:v>43343</c:v>
                </c:pt>
                <c:pt idx="576">
                  <c:v>43346</c:v>
                </c:pt>
                <c:pt idx="577">
                  <c:v>43347</c:v>
                </c:pt>
                <c:pt idx="578">
                  <c:v>43348</c:v>
                </c:pt>
                <c:pt idx="579">
                  <c:v>43349</c:v>
                </c:pt>
                <c:pt idx="580">
                  <c:v>43350</c:v>
                </c:pt>
                <c:pt idx="581">
                  <c:v>43353</c:v>
                </c:pt>
                <c:pt idx="582">
                  <c:v>43354</c:v>
                </c:pt>
                <c:pt idx="583">
                  <c:v>43355</c:v>
                </c:pt>
                <c:pt idx="584">
                  <c:v>43356</c:v>
                </c:pt>
                <c:pt idx="585">
                  <c:v>43357</c:v>
                </c:pt>
                <c:pt idx="586">
                  <c:v>43360</c:v>
                </c:pt>
                <c:pt idx="587">
                  <c:v>43361</c:v>
                </c:pt>
                <c:pt idx="588">
                  <c:v>43362</c:v>
                </c:pt>
                <c:pt idx="589">
                  <c:v>43363</c:v>
                </c:pt>
                <c:pt idx="590">
                  <c:v>43364</c:v>
                </c:pt>
                <c:pt idx="591">
                  <c:v>43367</c:v>
                </c:pt>
                <c:pt idx="592">
                  <c:v>43368</c:v>
                </c:pt>
                <c:pt idx="593">
                  <c:v>43369</c:v>
                </c:pt>
                <c:pt idx="594">
                  <c:v>43370</c:v>
                </c:pt>
                <c:pt idx="595">
                  <c:v>43374</c:v>
                </c:pt>
                <c:pt idx="596">
                  <c:v>43375</c:v>
                </c:pt>
                <c:pt idx="597">
                  <c:v>43376</c:v>
                </c:pt>
                <c:pt idx="598">
                  <c:v>43377</c:v>
                </c:pt>
                <c:pt idx="599">
                  <c:v>43378</c:v>
                </c:pt>
                <c:pt idx="600">
                  <c:v>43381</c:v>
                </c:pt>
                <c:pt idx="601">
                  <c:v>43382</c:v>
                </c:pt>
                <c:pt idx="602">
                  <c:v>43383</c:v>
                </c:pt>
                <c:pt idx="603">
                  <c:v>43384</c:v>
                </c:pt>
                <c:pt idx="604">
                  <c:v>43385</c:v>
                </c:pt>
                <c:pt idx="605">
                  <c:v>43388</c:v>
                </c:pt>
                <c:pt idx="606">
                  <c:v>43389</c:v>
                </c:pt>
                <c:pt idx="607">
                  <c:v>43390</c:v>
                </c:pt>
                <c:pt idx="608">
                  <c:v>43391</c:v>
                </c:pt>
                <c:pt idx="609">
                  <c:v>43392</c:v>
                </c:pt>
                <c:pt idx="610">
                  <c:v>43395</c:v>
                </c:pt>
                <c:pt idx="611">
                  <c:v>43396</c:v>
                </c:pt>
                <c:pt idx="612">
                  <c:v>43397</c:v>
                </c:pt>
                <c:pt idx="613">
                  <c:v>43398</c:v>
                </c:pt>
                <c:pt idx="614">
                  <c:v>43399</c:v>
                </c:pt>
                <c:pt idx="615">
                  <c:v>43402</c:v>
                </c:pt>
                <c:pt idx="616">
                  <c:v>43403</c:v>
                </c:pt>
                <c:pt idx="617">
                  <c:v>43404</c:v>
                </c:pt>
                <c:pt idx="618">
                  <c:v>43405</c:v>
                </c:pt>
                <c:pt idx="619">
                  <c:v>43406</c:v>
                </c:pt>
                <c:pt idx="620">
                  <c:v>43409</c:v>
                </c:pt>
                <c:pt idx="621">
                  <c:v>43410</c:v>
                </c:pt>
                <c:pt idx="622">
                  <c:v>43411</c:v>
                </c:pt>
                <c:pt idx="623">
                  <c:v>43412</c:v>
                </c:pt>
                <c:pt idx="624">
                  <c:v>43413</c:v>
                </c:pt>
                <c:pt idx="625">
                  <c:v>43416</c:v>
                </c:pt>
                <c:pt idx="626">
                  <c:v>43417</c:v>
                </c:pt>
                <c:pt idx="627">
                  <c:v>43418</c:v>
                </c:pt>
                <c:pt idx="628">
                  <c:v>43419</c:v>
                </c:pt>
                <c:pt idx="629">
                  <c:v>43420</c:v>
                </c:pt>
                <c:pt idx="630">
                  <c:v>43423</c:v>
                </c:pt>
                <c:pt idx="631">
                  <c:v>43424</c:v>
                </c:pt>
                <c:pt idx="632">
                  <c:v>43425</c:v>
                </c:pt>
                <c:pt idx="633">
                  <c:v>43426</c:v>
                </c:pt>
                <c:pt idx="634">
                  <c:v>43427</c:v>
                </c:pt>
                <c:pt idx="635">
                  <c:v>43430</c:v>
                </c:pt>
                <c:pt idx="636">
                  <c:v>43431</c:v>
                </c:pt>
                <c:pt idx="637">
                  <c:v>43432</c:v>
                </c:pt>
                <c:pt idx="638">
                  <c:v>43433</c:v>
                </c:pt>
                <c:pt idx="639">
                  <c:v>43434</c:v>
                </c:pt>
                <c:pt idx="640">
                  <c:v>43437</c:v>
                </c:pt>
                <c:pt idx="641">
                  <c:v>43438</c:v>
                </c:pt>
                <c:pt idx="642">
                  <c:v>43439</c:v>
                </c:pt>
                <c:pt idx="643">
                  <c:v>43440</c:v>
                </c:pt>
                <c:pt idx="644">
                  <c:v>43441</c:v>
                </c:pt>
                <c:pt idx="645">
                  <c:v>43444</c:v>
                </c:pt>
                <c:pt idx="646">
                  <c:v>43445</c:v>
                </c:pt>
                <c:pt idx="647">
                  <c:v>43446</c:v>
                </c:pt>
                <c:pt idx="648">
                  <c:v>43447</c:v>
                </c:pt>
                <c:pt idx="649">
                  <c:v>43448</c:v>
                </c:pt>
                <c:pt idx="650">
                  <c:v>43451</c:v>
                </c:pt>
                <c:pt idx="651">
                  <c:v>43452</c:v>
                </c:pt>
                <c:pt idx="652">
                  <c:v>43453</c:v>
                </c:pt>
                <c:pt idx="653">
                  <c:v>43454</c:v>
                </c:pt>
                <c:pt idx="654">
                  <c:v>43455</c:v>
                </c:pt>
                <c:pt idx="655">
                  <c:v>43461</c:v>
                </c:pt>
                <c:pt idx="656">
                  <c:v>43462</c:v>
                </c:pt>
                <c:pt idx="657">
                  <c:v>43467</c:v>
                </c:pt>
                <c:pt idx="658">
                  <c:v>43468</c:v>
                </c:pt>
                <c:pt idx="659">
                  <c:v>43469</c:v>
                </c:pt>
                <c:pt idx="660">
                  <c:v>43472</c:v>
                </c:pt>
                <c:pt idx="661">
                  <c:v>43473</c:v>
                </c:pt>
                <c:pt idx="662">
                  <c:v>43474</c:v>
                </c:pt>
                <c:pt idx="663">
                  <c:v>43475</c:v>
                </c:pt>
                <c:pt idx="664">
                  <c:v>43476</c:v>
                </c:pt>
                <c:pt idx="665">
                  <c:v>43479</c:v>
                </c:pt>
                <c:pt idx="666">
                  <c:v>43480</c:v>
                </c:pt>
                <c:pt idx="667">
                  <c:v>43481</c:v>
                </c:pt>
                <c:pt idx="668">
                  <c:v>43482</c:v>
                </c:pt>
                <c:pt idx="669">
                  <c:v>43483</c:v>
                </c:pt>
                <c:pt idx="670">
                  <c:v>43486</c:v>
                </c:pt>
                <c:pt idx="671">
                  <c:v>43487</c:v>
                </c:pt>
                <c:pt idx="672">
                  <c:v>43488</c:v>
                </c:pt>
                <c:pt idx="673">
                  <c:v>43489</c:v>
                </c:pt>
                <c:pt idx="674">
                  <c:v>43490</c:v>
                </c:pt>
                <c:pt idx="675">
                  <c:v>43493</c:v>
                </c:pt>
                <c:pt idx="676">
                  <c:v>43494</c:v>
                </c:pt>
                <c:pt idx="677">
                  <c:v>43495</c:v>
                </c:pt>
                <c:pt idx="678">
                  <c:v>43496</c:v>
                </c:pt>
                <c:pt idx="679">
                  <c:v>43497</c:v>
                </c:pt>
                <c:pt idx="680">
                  <c:v>43500</c:v>
                </c:pt>
                <c:pt idx="681">
                  <c:v>43501</c:v>
                </c:pt>
                <c:pt idx="682">
                  <c:v>43502</c:v>
                </c:pt>
                <c:pt idx="683">
                  <c:v>43503</c:v>
                </c:pt>
                <c:pt idx="684">
                  <c:v>43504</c:v>
                </c:pt>
                <c:pt idx="685">
                  <c:v>43507</c:v>
                </c:pt>
                <c:pt idx="686">
                  <c:v>43508</c:v>
                </c:pt>
                <c:pt idx="687">
                  <c:v>43509</c:v>
                </c:pt>
                <c:pt idx="688">
                  <c:v>43510</c:v>
                </c:pt>
                <c:pt idx="689">
                  <c:v>43511</c:v>
                </c:pt>
                <c:pt idx="690">
                  <c:v>43514</c:v>
                </c:pt>
                <c:pt idx="691">
                  <c:v>43515</c:v>
                </c:pt>
                <c:pt idx="692">
                  <c:v>43516</c:v>
                </c:pt>
                <c:pt idx="693">
                  <c:v>43517</c:v>
                </c:pt>
                <c:pt idx="694">
                  <c:v>43518</c:v>
                </c:pt>
                <c:pt idx="695">
                  <c:v>43521</c:v>
                </c:pt>
                <c:pt idx="696">
                  <c:v>43522</c:v>
                </c:pt>
                <c:pt idx="697">
                  <c:v>43523</c:v>
                </c:pt>
                <c:pt idx="698">
                  <c:v>43524</c:v>
                </c:pt>
                <c:pt idx="699">
                  <c:v>43525</c:v>
                </c:pt>
                <c:pt idx="700">
                  <c:v>43528</c:v>
                </c:pt>
                <c:pt idx="701">
                  <c:v>43529</c:v>
                </c:pt>
                <c:pt idx="702">
                  <c:v>43530</c:v>
                </c:pt>
                <c:pt idx="703">
                  <c:v>43531</c:v>
                </c:pt>
                <c:pt idx="704">
                  <c:v>43532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43542</c:v>
                </c:pt>
                <c:pt idx="711">
                  <c:v>43543</c:v>
                </c:pt>
                <c:pt idx="712">
                  <c:v>43544</c:v>
                </c:pt>
                <c:pt idx="713">
                  <c:v>43545</c:v>
                </c:pt>
                <c:pt idx="714">
                  <c:v>43546</c:v>
                </c:pt>
                <c:pt idx="715">
                  <c:v>43549</c:v>
                </c:pt>
                <c:pt idx="716">
                  <c:v>43550</c:v>
                </c:pt>
                <c:pt idx="717">
                  <c:v>43551</c:v>
                </c:pt>
                <c:pt idx="718">
                  <c:v>43552</c:v>
                </c:pt>
                <c:pt idx="719">
                  <c:v>43553</c:v>
                </c:pt>
                <c:pt idx="720">
                  <c:v>43556</c:v>
                </c:pt>
                <c:pt idx="721">
                  <c:v>43557</c:v>
                </c:pt>
                <c:pt idx="722">
                  <c:v>43558</c:v>
                </c:pt>
                <c:pt idx="723">
                  <c:v>43559</c:v>
                </c:pt>
                <c:pt idx="724">
                  <c:v>43560</c:v>
                </c:pt>
                <c:pt idx="725">
                  <c:v>43563</c:v>
                </c:pt>
                <c:pt idx="726">
                  <c:v>43564</c:v>
                </c:pt>
                <c:pt idx="727">
                  <c:v>43565</c:v>
                </c:pt>
                <c:pt idx="728">
                  <c:v>43566</c:v>
                </c:pt>
                <c:pt idx="729">
                  <c:v>43567</c:v>
                </c:pt>
                <c:pt idx="730">
                  <c:v>43570</c:v>
                </c:pt>
                <c:pt idx="731">
                  <c:v>43571</c:v>
                </c:pt>
                <c:pt idx="732">
                  <c:v>43572</c:v>
                </c:pt>
                <c:pt idx="733">
                  <c:v>43573</c:v>
                </c:pt>
                <c:pt idx="734">
                  <c:v>43578</c:v>
                </c:pt>
                <c:pt idx="735">
                  <c:v>43579</c:v>
                </c:pt>
                <c:pt idx="736">
                  <c:v>43580</c:v>
                </c:pt>
                <c:pt idx="737">
                  <c:v>43581</c:v>
                </c:pt>
                <c:pt idx="738">
                  <c:v>43584</c:v>
                </c:pt>
                <c:pt idx="739">
                  <c:v>43585</c:v>
                </c:pt>
                <c:pt idx="740">
                  <c:v>43587</c:v>
                </c:pt>
                <c:pt idx="741">
                  <c:v>43588</c:v>
                </c:pt>
                <c:pt idx="742">
                  <c:v>43591</c:v>
                </c:pt>
                <c:pt idx="743">
                  <c:v>43592</c:v>
                </c:pt>
                <c:pt idx="744">
                  <c:v>43594</c:v>
                </c:pt>
                <c:pt idx="745">
                  <c:v>43595</c:v>
                </c:pt>
                <c:pt idx="746">
                  <c:v>43598</c:v>
                </c:pt>
                <c:pt idx="747">
                  <c:v>43599</c:v>
                </c:pt>
                <c:pt idx="748">
                  <c:v>43600</c:v>
                </c:pt>
                <c:pt idx="749">
                  <c:v>43601</c:v>
                </c:pt>
                <c:pt idx="750">
                  <c:v>43602</c:v>
                </c:pt>
                <c:pt idx="751">
                  <c:v>43605</c:v>
                </c:pt>
                <c:pt idx="752">
                  <c:v>43606</c:v>
                </c:pt>
                <c:pt idx="753">
                  <c:v>43607</c:v>
                </c:pt>
                <c:pt idx="754">
                  <c:v>43608</c:v>
                </c:pt>
                <c:pt idx="755">
                  <c:v>43609</c:v>
                </c:pt>
                <c:pt idx="756">
                  <c:v>43612</c:v>
                </c:pt>
                <c:pt idx="757">
                  <c:v>43613</c:v>
                </c:pt>
                <c:pt idx="758">
                  <c:v>43614</c:v>
                </c:pt>
                <c:pt idx="759">
                  <c:v>43615</c:v>
                </c:pt>
                <c:pt idx="760">
                  <c:v>43616</c:v>
                </c:pt>
                <c:pt idx="761">
                  <c:v>43619</c:v>
                </c:pt>
                <c:pt idx="762">
                  <c:v>43620</c:v>
                </c:pt>
                <c:pt idx="763">
                  <c:v>43621</c:v>
                </c:pt>
                <c:pt idx="764">
                  <c:v>43622</c:v>
                </c:pt>
                <c:pt idx="765">
                  <c:v>43623</c:v>
                </c:pt>
                <c:pt idx="766">
                  <c:v>43626</c:v>
                </c:pt>
                <c:pt idx="767">
                  <c:v>43627</c:v>
                </c:pt>
                <c:pt idx="768">
                  <c:v>43628</c:v>
                </c:pt>
                <c:pt idx="769">
                  <c:v>43629</c:v>
                </c:pt>
                <c:pt idx="770">
                  <c:v>43630</c:v>
                </c:pt>
                <c:pt idx="771">
                  <c:v>43633</c:v>
                </c:pt>
                <c:pt idx="772">
                  <c:v>43634</c:v>
                </c:pt>
                <c:pt idx="773">
                  <c:v>43635</c:v>
                </c:pt>
                <c:pt idx="774">
                  <c:v>43636</c:v>
                </c:pt>
                <c:pt idx="775">
                  <c:v>43637</c:v>
                </c:pt>
                <c:pt idx="776">
                  <c:v>43640</c:v>
                </c:pt>
                <c:pt idx="777">
                  <c:v>43641</c:v>
                </c:pt>
                <c:pt idx="778">
                  <c:v>43642</c:v>
                </c:pt>
                <c:pt idx="779">
                  <c:v>43643</c:v>
                </c:pt>
                <c:pt idx="780">
                  <c:v>43644</c:v>
                </c:pt>
                <c:pt idx="781">
                  <c:v>43647</c:v>
                </c:pt>
                <c:pt idx="782">
                  <c:v>43648</c:v>
                </c:pt>
                <c:pt idx="783">
                  <c:v>43649</c:v>
                </c:pt>
                <c:pt idx="784">
                  <c:v>43650</c:v>
                </c:pt>
                <c:pt idx="785">
                  <c:v>43654</c:v>
                </c:pt>
                <c:pt idx="786">
                  <c:v>43655</c:v>
                </c:pt>
                <c:pt idx="787">
                  <c:v>43656</c:v>
                </c:pt>
                <c:pt idx="788">
                  <c:v>43657</c:v>
                </c:pt>
                <c:pt idx="789">
                  <c:v>43658</c:v>
                </c:pt>
                <c:pt idx="790">
                  <c:v>43661</c:v>
                </c:pt>
                <c:pt idx="791">
                  <c:v>43662</c:v>
                </c:pt>
                <c:pt idx="792">
                  <c:v>43663</c:v>
                </c:pt>
                <c:pt idx="793">
                  <c:v>43664</c:v>
                </c:pt>
                <c:pt idx="794">
                  <c:v>43665</c:v>
                </c:pt>
                <c:pt idx="795">
                  <c:v>43668</c:v>
                </c:pt>
                <c:pt idx="796">
                  <c:v>43669</c:v>
                </c:pt>
                <c:pt idx="797">
                  <c:v>43670</c:v>
                </c:pt>
                <c:pt idx="798">
                  <c:v>43671</c:v>
                </c:pt>
                <c:pt idx="799">
                  <c:v>43672</c:v>
                </c:pt>
                <c:pt idx="800">
                  <c:v>43675</c:v>
                </c:pt>
                <c:pt idx="801">
                  <c:v>43676</c:v>
                </c:pt>
                <c:pt idx="802">
                  <c:v>43677</c:v>
                </c:pt>
                <c:pt idx="803">
                  <c:v>43678</c:v>
                </c:pt>
                <c:pt idx="804">
                  <c:v>43679</c:v>
                </c:pt>
                <c:pt idx="805">
                  <c:v>43682</c:v>
                </c:pt>
                <c:pt idx="806">
                  <c:v>43683</c:v>
                </c:pt>
                <c:pt idx="807">
                  <c:v>43684</c:v>
                </c:pt>
                <c:pt idx="808">
                  <c:v>43685</c:v>
                </c:pt>
                <c:pt idx="809">
                  <c:v>43686</c:v>
                </c:pt>
                <c:pt idx="810">
                  <c:v>43689</c:v>
                </c:pt>
                <c:pt idx="811">
                  <c:v>43690</c:v>
                </c:pt>
                <c:pt idx="812">
                  <c:v>43691</c:v>
                </c:pt>
                <c:pt idx="813">
                  <c:v>43692</c:v>
                </c:pt>
                <c:pt idx="814">
                  <c:v>43693</c:v>
                </c:pt>
                <c:pt idx="815">
                  <c:v>43696</c:v>
                </c:pt>
                <c:pt idx="816">
                  <c:v>43697</c:v>
                </c:pt>
                <c:pt idx="817">
                  <c:v>43698</c:v>
                </c:pt>
                <c:pt idx="818">
                  <c:v>43699</c:v>
                </c:pt>
                <c:pt idx="819">
                  <c:v>43700</c:v>
                </c:pt>
                <c:pt idx="820">
                  <c:v>43703</c:v>
                </c:pt>
                <c:pt idx="821">
                  <c:v>43704</c:v>
                </c:pt>
                <c:pt idx="822">
                  <c:v>43705</c:v>
                </c:pt>
                <c:pt idx="823">
                  <c:v>43706</c:v>
                </c:pt>
                <c:pt idx="824">
                  <c:v>43707</c:v>
                </c:pt>
                <c:pt idx="825">
                  <c:v>43710</c:v>
                </c:pt>
                <c:pt idx="826">
                  <c:v>43711</c:v>
                </c:pt>
                <c:pt idx="827">
                  <c:v>43712</c:v>
                </c:pt>
                <c:pt idx="828">
                  <c:v>43713</c:v>
                </c:pt>
                <c:pt idx="829">
                  <c:v>43714</c:v>
                </c:pt>
                <c:pt idx="830">
                  <c:v>43717</c:v>
                </c:pt>
                <c:pt idx="831">
                  <c:v>43718</c:v>
                </c:pt>
                <c:pt idx="832">
                  <c:v>43719</c:v>
                </c:pt>
                <c:pt idx="833">
                  <c:v>43720</c:v>
                </c:pt>
                <c:pt idx="834">
                  <c:v>43721</c:v>
                </c:pt>
                <c:pt idx="835">
                  <c:v>43724</c:v>
                </c:pt>
                <c:pt idx="836">
                  <c:v>43725</c:v>
                </c:pt>
                <c:pt idx="837">
                  <c:v>43726</c:v>
                </c:pt>
                <c:pt idx="838">
                  <c:v>43727</c:v>
                </c:pt>
                <c:pt idx="839">
                  <c:v>43728</c:v>
                </c:pt>
                <c:pt idx="840">
                  <c:v>43731</c:v>
                </c:pt>
                <c:pt idx="841">
                  <c:v>43732</c:v>
                </c:pt>
                <c:pt idx="842">
                  <c:v>43733</c:v>
                </c:pt>
                <c:pt idx="843">
                  <c:v>43734</c:v>
                </c:pt>
                <c:pt idx="844">
                  <c:v>43735</c:v>
                </c:pt>
                <c:pt idx="845">
                  <c:v>43738</c:v>
                </c:pt>
                <c:pt idx="846">
                  <c:v>43739</c:v>
                </c:pt>
                <c:pt idx="847">
                  <c:v>43740</c:v>
                </c:pt>
                <c:pt idx="848">
                  <c:v>43741</c:v>
                </c:pt>
                <c:pt idx="849">
                  <c:v>43742</c:v>
                </c:pt>
                <c:pt idx="850">
                  <c:v>43745</c:v>
                </c:pt>
                <c:pt idx="851">
                  <c:v>43746</c:v>
                </c:pt>
                <c:pt idx="852">
                  <c:v>43747</c:v>
                </c:pt>
                <c:pt idx="853">
                  <c:v>43748</c:v>
                </c:pt>
                <c:pt idx="854">
                  <c:v>43749</c:v>
                </c:pt>
                <c:pt idx="855">
                  <c:v>43752</c:v>
                </c:pt>
                <c:pt idx="856">
                  <c:v>43753</c:v>
                </c:pt>
                <c:pt idx="857">
                  <c:v>43754</c:v>
                </c:pt>
                <c:pt idx="858">
                  <c:v>43755</c:v>
                </c:pt>
                <c:pt idx="859">
                  <c:v>43756</c:v>
                </c:pt>
                <c:pt idx="860">
                  <c:v>43759</c:v>
                </c:pt>
                <c:pt idx="861">
                  <c:v>43760</c:v>
                </c:pt>
                <c:pt idx="862">
                  <c:v>43761</c:v>
                </c:pt>
                <c:pt idx="863">
                  <c:v>43762</c:v>
                </c:pt>
                <c:pt idx="864">
                  <c:v>43763</c:v>
                </c:pt>
                <c:pt idx="865">
                  <c:v>43767</c:v>
                </c:pt>
                <c:pt idx="866">
                  <c:v>43768</c:v>
                </c:pt>
                <c:pt idx="867">
                  <c:v>43769</c:v>
                </c:pt>
                <c:pt idx="868">
                  <c:v>43770</c:v>
                </c:pt>
                <c:pt idx="869">
                  <c:v>43773</c:v>
                </c:pt>
                <c:pt idx="870">
                  <c:v>43774</c:v>
                </c:pt>
                <c:pt idx="871">
                  <c:v>43775</c:v>
                </c:pt>
                <c:pt idx="872">
                  <c:v>43776</c:v>
                </c:pt>
                <c:pt idx="873">
                  <c:v>43777</c:v>
                </c:pt>
                <c:pt idx="874">
                  <c:v>43780</c:v>
                </c:pt>
                <c:pt idx="875">
                  <c:v>43781</c:v>
                </c:pt>
                <c:pt idx="876">
                  <c:v>43782</c:v>
                </c:pt>
                <c:pt idx="877">
                  <c:v>43783</c:v>
                </c:pt>
                <c:pt idx="878">
                  <c:v>43784</c:v>
                </c:pt>
                <c:pt idx="879">
                  <c:v>43787</c:v>
                </c:pt>
                <c:pt idx="880">
                  <c:v>43788</c:v>
                </c:pt>
                <c:pt idx="881">
                  <c:v>43789</c:v>
                </c:pt>
                <c:pt idx="882">
                  <c:v>43790</c:v>
                </c:pt>
                <c:pt idx="883">
                  <c:v>43791</c:v>
                </c:pt>
                <c:pt idx="884">
                  <c:v>43794</c:v>
                </c:pt>
                <c:pt idx="885">
                  <c:v>43795</c:v>
                </c:pt>
                <c:pt idx="886">
                  <c:v>43796</c:v>
                </c:pt>
                <c:pt idx="887">
                  <c:v>43797</c:v>
                </c:pt>
                <c:pt idx="888">
                  <c:v>43798</c:v>
                </c:pt>
                <c:pt idx="889">
                  <c:v>43801</c:v>
                </c:pt>
                <c:pt idx="890">
                  <c:v>43802</c:v>
                </c:pt>
                <c:pt idx="891">
                  <c:v>43803</c:v>
                </c:pt>
                <c:pt idx="892">
                  <c:v>43804</c:v>
                </c:pt>
                <c:pt idx="893">
                  <c:v>43805</c:v>
                </c:pt>
                <c:pt idx="894">
                  <c:v>43808</c:v>
                </c:pt>
                <c:pt idx="895">
                  <c:v>43809</c:v>
                </c:pt>
                <c:pt idx="896">
                  <c:v>43810</c:v>
                </c:pt>
                <c:pt idx="897">
                  <c:v>43811</c:v>
                </c:pt>
                <c:pt idx="898">
                  <c:v>43812</c:v>
                </c:pt>
                <c:pt idx="899">
                  <c:v>43815</c:v>
                </c:pt>
                <c:pt idx="900">
                  <c:v>43816</c:v>
                </c:pt>
                <c:pt idx="901">
                  <c:v>43817</c:v>
                </c:pt>
                <c:pt idx="902">
                  <c:v>43818</c:v>
                </c:pt>
                <c:pt idx="903">
                  <c:v>43819</c:v>
                </c:pt>
                <c:pt idx="904">
                  <c:v>43822</c:v>
                </c:pt>
                <c:pt idx="905">
                  <c:v>43826</c:v>
                </c:pt>
                <c:pt idx="906">
                  <c:v>43829</c:v>
                </c:pt>
                <c:pt idx="907">
                  <c:v>43832</c:v>
                </c:pt>
                <c:pt idx="908">
                  <c:v>43833</c:v>
                </c:pt>
                <c:pt idx="909">
                  <c:v>43836</c:v>
                </c:pt>
                <c:pt idx="910">
                  <c:v>43837</c:v>
                </c:pt>
                <c:pt idx="911">
                  <c:v>43838</c:v>
                </c:pt>
                <c:pt idx="912">
                  <c:v>43839</c:v>
                </c:pt>
                <c:pt idx="913">
                  <c:v>43840</c:v>
                </c:pt>
                <c:pt idx="914">
                  <c:v>43843</c:v>
                </c:pt>
                <c:pt idx="915">
                  <c:v>43844</c:v>
                </c:pt>
                <c:pt idx="916">
                  <c:v>43845</c:v>
                </c:pt>
                <c:pt idx="917">
                  <c:v>43846</c:v>
                </c:pt>
                <c:pt idx="918">
                  <c:v>43847</c:v>
                </c:pt>
                <c:pt idx="919">
                  <c:v>43850</c:v>
                </c:pt>
                <c:pt idx="920">
                  <c:v>43851</c:v>
                </c:pt>
                <c:pt idx="921">
                  <c:v>43852</c:v>
                </c:pt>
                <c:pt idx="922">
                  <c:v>43853</c:v>
                </c:pt>
                <c:pt idx="923">
                  <c:v>43854</c:v>
                </c:pt>
                <c:pt idx="924">
                  <c:v>43857</c:v>
                </c:pt>
                <c:pt idx="925">
                  <c:v>43858</c:v>
                </c:pt>
                <c:pt idx="926">
                  <c:v>43859</c:v>
                </c:pt>
                <c:pt idx="927">
                  <c:v>43860</c:v>
                </c:pt>
                <c:pt idx="928">
                  <c:v>43861</c:v>
                </c:pt>
                <c:pt idx="929">
                  <c:v>43864</c:v>
                </c:pt>
                <c:pt idx="930">
                  <c:v>43865</c:v>
                </c:pt>
                <c:pt idx="931">
                  <c:v>43866</c:v>
                </c:pt>
                <c:pt idx="932">
                  <c:v>43867</c:v>
                </c:pt>
                <c:pt idx="933">
                  <c:v>43868</c:v>
                </c:pt>
                <c:pt idx="934">
                  <c:v>43871</c:v>
                </c:pt>
                <c:pt idx="935">
                  <c:v>43872</c:v>
                </c:pt>
                <c:pt idx="936">
                  <c:v>43873</c:v>
                </c:pt>
                <c:pt idx="937">
                  <c:v>43874</c:v>
                </c:pt>
                <c:pt idx="938">
                  <c:v>43875</c:v>
                </c:pt>
                <c:pt idx="939">
                  <c:v>43878</c:v>
                </c:pt>
                <c:pt idx="940">
                  <c:v>43879</c:v>
                </c:pt>
                <c:pt idx="941">
                  <c:v>43880</c:v>
                </c:pt>
                <c:pt idx="942">
                  <c:v>43881</c:v>
                </c:pt>
                <c:pt idx="943">
                  <c:v>43882</c:v>
                </c:pt>
                <c:pt idx="944">
                  <c:v>43885</c:v>
                </c:pt>
                <c:pt idx="945">
                  <c:v>43886</c:v>
                </c:pt>
                <c:pt idx="946">
                  <c:v>43887</c:v>
                </c:pt>
                <c:pt idx="947">
                  <c:v>43888</c:v>
                </c:pt>
                <c:pt idx="948">
                  <c:v>43889</c:v>
                </c:pt>
                <c:pt idx="949">
                  <c:v>43892</c:v>
                </c:pt>
                <c:pt idx="950">
                  <c:v>43893</c:v>
                </c:pt>
                <c:pt idx="951">
                  <c:v>43894</c:v>
                </c:pt>
                <c:pt idx="952">
                  <c:v>43895</c:v>
                </c:pt>
                <c:pt idx="953">
                  <c:v>43896</c:v>
                </c:pt>
                <c:pt idx="954">
                  <c:v>43899</c:v>
                </c:pt>
                <c:pt idx="955">
                  <c:v>43900</c:v>
                </c:pt>
                <c:pt idx="956">
                  <c:v>43901</c:v>
                </c:pt>
                <c:pt idx="957">
                  <c:v>43902</c:v>
                </c:pt>
                <c:pt idx="958">
                  <c:v>43903</c:v>
                </c:pt>
                <c:pt idx="959">
                  <c:v>43906</c:v>
                </c:pt>
                <c:pt idx="960">
                  <c:v>43907</c:v>
                </c:pt>
                <c:pt idx="961">
                  <c:v>43908</c:v>
                </c:pt>
                <c:pt idx="962">
                  <c:v>43909</c:v>
                </c:pt>
                <c:pt idx="963">
                  <c:v>43910</c:v>
                </c:pt>
                <c:pt idx="964">
                  <c:v>43913</c:v>
                </c:pt>
                <c:pt idx="965">
                  <c:v>43914</c:v>
                </c:pt>
                <c:pt idx="966">
                  <c:v>43915</c:v>
                </c:pt>
                <c:pt idx="967">
                  <c:v>43916</c:v>
                </c:pt>
                <c:pt idx="968">
                  <c:v>43917</c:v>
                </c:pt>
                <c:pt idx="969">
                  <c:v>43920</c:v>
                </c:pt>
                <c:pt idx="970">
                  <c:v>43921</c:v>
                </c:pt>
                <c:pt idx="971">
                  <c:v>43922</c:v>
                </c:pt>
                <c:pt idx="972">
                  <c:v>43923</c:v>
                </c:pt>
                <c:pt idx="973">
                  <c:v>43924</c:v>
                </c:pt>
                <c:pt idx="974">
                  <c:v>43927</c:v>
                </c:pt>
                <c:pt idx="975">
                  <c:v>43928</c:v>
                </c:pt>
                <c:pt idx="976">
                  <c:v>43929</c:v>
                </c:pt>
                <c:pt idx="977">
                  <c:v>43930</c:v>
                </c:pt>
                <c:pt idx="978">
                  <c:v>43935</c:v>
                </c:pt>
                <c:pt idx="979">
                  <c:v>43936</c:v>
                </c:pt>
                <c:pt idx="980">
                  <c:v>43937</c:v>
                </c:pt>
                <c:pt idx="981">
                  <c:v>43938</c:v>
                </c:pt>
                <c:pt idx="982">
                  <c:v>43941</c:v>
                </c:pt>
                <c:pt idx="983">
                  <c:v>43942</c:v>
                </c:pt>
                <c:pt idx="984">
                  <c:v>43943</c:v>
                </c:pt>
                <c:pt idx="985">
                  <c:v>43944</c:v>
                </c:pt>
                <c:pt idx="986">
                  <c:v>43945</c:v>
                </c:pt>
                <c:pt idx="987">
                  <c:v>43948</c:v>
                </c:pt>
                <c:pt idx="988">
                  <c:v>43949</c:v>
                </c:pt>
                <c:pt idx="989">
                  <c:v>43950</c:v>
                </c:pt>
                <c:pt idx="990">
                  <c:v>43951</c:v>
                </c:pt>
                <c:pt idx="991">
                  <c:v>43955</c:v>
                </c:pt>
                <c:pt idx="992">
                  <c:v>43956</c:v>
                </c:pt>
                <c:pt idx="993">
                  <c:v>43957</c:v>
                </c:pt>
                <c:pt idx="994">
                  <c:v>43958</c:v>
                </c:pt>
                <c:pt idx="995">
                  <c:v>43962</c:v>
                </c:pt>
                <c:pt idx="996">
                  <c:v>43963</c:v>
                </c:pt>
                <c:pt idx="997">
                  <c:v>43964</c:v>
                </c:pt>
                <c:pt idx="998">
                  <c:v>43965</c:v>
                </c:pt>
                <c:pt idx="999">
                  <c:v>43966</c:v>
                </c:pt>
                <c:pt idx="1000">
                  <c:v>43969</c:v>
                </c:pt>
                <c:pt idx="1001">
                  <c:v>43970</c:v>
                </c:pt>
                <c:pt idx="1002">
                  <c:v>43971</c:v>
                </c:pt>
                <c:pt idx="1003">
                  <c:v>43972</c:v>
                </c:pt>
                <c:pt idx="1004">
                  <c:v>43973</c:v>
                </c:pt>
                <c:pt idx="1005">
                  <c:v>43976</c:v>
                </c:pt>
                <c:pt idx="1006">
                  <c:v>43977</c:v>
                </c:pt>
                <c:pt idx="1007">
                  <c:v>43978</c:v>
                </c:pt>
                <c:pt idx="1008">
                  <c:v>43979</c:v>
                </c:pt>
                <c:pt idx="1009">
                  <c:v>43980</c:v>
                </c:pt>
                <c:pt idx="1010">
                  <c:v>43983</c:v>
                </c:pt>
                <c:pt idx="1011">
                  <c:v>43984</c:v>
                </c:pt>
                <c:pt idx="1012">
                  <c:v>43985</c:v>
                </c:pt>
                <c:pt idx="1013">
                  <c:v>43986</c:v>
                </c:pt>
                <c:pt idx="1014">
                  <c:v>43987</c:v>
                </c:pt>
                <c:pt idx="1015">
                  <c:v>43990</c:v>
                </c:pt>
                <c:pt idx="1016">
                  <c:v>43991</c:v>
                </c:pt>
                <c:pt idx="1017">
                  <c:v>43992</c:v>
                </c:pt>
                <c:pt idx="1018">
                  <c:v>43993</c:v>
                </c:pt>
                <c:pt idx="1019">
                  <c:v>43994</c:v>
                </c:pt>
                <c:pt idx="1020">
                  <c:v>43997</c:v>
                </c:pt>
                <c:pt idx="1021">
                  <c:v>43998</c:v>
                </c:pt>
                <c:pt idx="1022">
                  <c:v>43999</c:v>
                </c:pt>
                <c:pt idx="1023">
                  <c:v>44000</c:v>
                </c:pt>
                <c:pt idx="1024">
                  <c:v>44001</c:v>
                </c:pt>
                <c:pt idx="1025">
                  <c:v>44004</c:v>
                </c:pt>
                <c:pt idx="1026">
                  <c:v>44005</c:v>
                </c:pt>
                <c:pt idx="1027">
                  <c:v>44006</c:v>
                </c:pt>
                <c:pt idx="1028">
                  <c:v>44007</c:v>
                </c:pt>
                <c:pt idx="1029">
                  <c:v>44008</c:v>
                </c:pt>
                <c:pt idx="1030">
                  <c:v>44011</c:v>
                </c:pt>
                <c:pt idx="1031">
                  <c:v>44012</c:v>
                </c:pt>
                <c:pt idx="1032">
                  <c:v>44013</c:v>
                </c:pt>
                <c:pt idx="1033">
                  <c:v>44014</c:v>
                </c:pt>
                <c:pt idx="1034">
                  <c:v>44015</c:v>
                </c:pt>
                <c:pt idx="1035">
                  <c:v>44019</c:v>
                </c:pt>
                <c:pt idx="1036">
                  <c:v>44020</c:v>
                </c:pt>
                <c:pt idx="1037">
                  <c:v>44021</c:v>
                </c:pt>
                <c:pt idx="1038">
                  <c:v>44022</c:v>
                </c:pt>
                <c:pt idx="1039">
                  <c:v>44025</c:v>
                </c:pt>
                <c:pt idx="1040">
                  <c:v>44026</c:v>
                </c:pt>
                <c:pt idx="1041">
                  <c:v>44027</c:v>
                </c:pt>
                <c:pt idx="1042">
                  <c:v>44028</c:v>
                </c:pt>
                <c:pt idx="1043">
                  <c:v>44029</c:v>
                </c:pt>
                <c:pt idx="1044">
                  <c:v>44032</c:v>
                </c:pt>
                <c:pt idx="1045">
                  <c:v>44033</c:v>
                </c:pt>
                <c:pt idx="1046">
                  <c:v>44034</c:v>
                </c:pt>
                <c:pt idx="1047">
                  <c:v>44035</c:v>
                </c:pt>
                <c:pt idx="1048">
                  <c:v>44036</c:v>
                </c:pt>
                <c:pt idx="1049">
                  <c:v>44039</c:v>
                </c:pt>
                <c:pt idx="1050">
                  <c:v>44040</c:v>
                </c:pt>
                <c:pt idx="1051">
                  <c:v>44041</c:v>
                </c:pt>
                <c:pt idx="1052">
                  <c:v>44042</c:v>
                </c:pt>
                <c:pt idx="1053">
                  <c:v>44043</c:v>
                </c:pt>
                <c:pt idx="1054">
                  <c:v>44046</c:v>
                </c:pt>
                <c:pt idx="1055">
                  <c:v>44047</c:v>
                </c:pt>
                <c:pt idx="1056">
                  <c:v>44048</c:v>
                </c:pt>
                <c:pt idx="1057">
                  <c:v>44049</c:v>
                </c:pt>
                <c:pt idx="1058">
                  <c:v>44050</c:v>
                </c:pt>
                <c:pt idx="1059">
                  <c:v>44053</c:v>
                </c:pt>
                <c:pt idx="1060">
                  <c:v>44054</c:v>
                </c:pt>
                <c:pt idx="1061">
                  <c:v>44055</c:v>
                </c:pt>
                <c:pt idx="1062">
                  <c:v>44056</c:v>
                </c:pt>
                <c:pt idx="1063">
                  <c:v>44057</c:v>
                </c:pt>
                <c:pt idx="1064">
                  <c:v>44060</c:v>
                </c:pt>
                <c:pt idx="1065">
                  <c:v>44061</c:v>
                </c:pt>
                <c:pt idx="1066">
                  <c:v>44062</c:v>
                </c:pt>
                <c:pt idx="1067">
                  <c:v>44063</c:v>
                </c:pt>
                <c:pt idx="1068">
                  <c:v>44064</c:v>
                </c:pt>
                <c:pt idx="1069">
                  <c:v>44067</c:v>
                </c:pt>
                <c:pt idx="1070">
                  <c:v>44068</c:v>
                </c:pt>
                <c:pt idx="1071">
                  <c:v>44069</c:v>
                </c:pt>
                <c:pt idx="1072">
                  <c:v>44070</c:v>
                </c:pt>
                <c:pt idx="1073">
                  <c:v>44071</c:v>
                </c:pt>
                <c:pt idx="1074">
                  <c:v>44074</c:v>
                </c:pt>
                <c:pt idx="1075">
                  <c:v>44075</c:v>
                </c:pt>
                <c:pt idx="1076">
                  <c:v>44076</c:v>
                </c:pt>
                <c:pt idx="1077">
                  <c:v>44077</c:v>
                </c:pt>
                <c:pt idx="1078">
                  <c:v>44078</c:v>
                </c:pt>
                <c:pt idx="1079">
                  <c:v>44081</c:v>
                </c:pt>
                <c:pt idx="1080">
                  <c:v>44082</c:v>
                </c:pt>
                <c:pt idx="1081">
                  <c:v>44083</c:v>
                </c:pt>
                <c:pt idx="1082">
                  <c:v>44084</c:v>
                </c:pt>
                <c:pt idx="1083">
                  <c:v>44085</c:v>
                </c:pt>
                <c:pt idx="1084">
                  <c:v>44088</c:v>
                </c:pt>
                <c:pt idx="1085">
                  <c:v>44089</c:v>
                </c:pt>
                <c:pt idx="1086">
                  <c:v>44090</c:v>
                </c:pt>
                <c:pt idx="1087">
                  <c:v>44091</c:v>
                </c:pt>
                <c:pt idx="1088">
                  <c:v>44092</c:v>
                </c:pt>
                <c:pt idx="1089">
                  <c:v>44095</c:v>
                </c:pt>
                <c:pt idx="1090">
                  <c:v>44096</c:v>
                </c:pt>
                <c:pt idx="1091">
                  <c:v>44097</c:v>
                </c:pt>
                <c:pt idx="1092">
                  <c:v>44098</c:v>
                </c:pt>
                <c:pt idx="1093">
                  <c:v>44099</c:v>
                </c:pt>
                <c:pt idx="1094">
                  <c:v>44103</c:v>
                </c:pt>
                <c:pt idx="1095">
                  <c:v>44104</c:v>
                </c:pt>
                <c:pt idx="1096">
                  <c:v>44105</c:v>
                </c:pt>
                <c:pt idx="1097">
                  <c:v>44106</c:v>
                </c:pt>
                <c:pt idx="1098">
                  <c:v>44109</c:v>
                </c:pt>
                <c:pt idx="1099">
                  <c:v>44110</c:v>
                </c:pt>
                <c:pt idx="1100">
                  <c:v>44111</c:v>
                </c:pt>
                <c:pt idx="1101">
                  <c:v>44112</c:v>
                </c:pt>
                <c:pt idx="1102">
                  <c:v>44113</c:v>
                </c:pt>
                <c:pt idx="1103">
                  <c:v>44116</c:v>
                </c:pt>
                <c:pt idx="1104">
                  <c:v>44117</c:v>
                </c:pt>
                <c:pt idx="1105">
                  <c:v>44118</c:v>
                </c:pt>
                <c:pt idx="1106">
                  <c:v>44119</c:v>
                </c:pt>
                <c:pt idx="1107">
                  <c:v>44120</c:v>
                </c:pt>
                <c:pt idx="1108">
                  <c:v>44123</c:v>
                </c:pt>
                <c:pt idx="1109">
                  <c:v>44124</c:v>
                </c:pt>
                <c:pt idx="1110">
                  <c:v>44125</c:v>
                </c:pt>
                <c:pt idx="1111">
                  <c:v>44126</c:v>
                </c:pt>
                <c:pt idx="1112">
                  <c:v>44127</c:v>
                </c:pt>
                <c:pt idx="1113">
                  <c:v>44130</c:v>
                </c:pt>
                <c:pt idx="1114">
                  <c:v>44131</c:v>
                </c:pt>
                <c:pt idx="1115">
                  <c:v>44133</c:v>
                </c:pt>
                <c:pt idx="1116">
                  <c:v>44134</c:v>
                </c:pt>
                <c:pt idx="1117">
                  <c:v>44137</c:v>
                </c:pt>
                <c:pt idx="1118">
                  <c:v>44138</c:v>
                </c:pt>
                <c:pt idx="1119">
                  <c:v>44139</c:v>
                </c:pt>
                <c:pt idx="1120">
                  <c:v>44140</c:v>
                </c:pt>
                <c:pt idx="1121">
                  <c:v>44141</c:v>
                </c:pt>
                <c:pt idx="1122">
                  <c:v>44144</c:v>
                </c:pt>
                <c:pt idx="1123">
                  <c:v>44145</c:v>
                </c:pt>
                <c:pt idx="1124">
                  <c:v>44146</c:v>
                </c:pt>
                <c:pt idx="1125">
                  <c:v>44147</c:v>
                </c:pt>
                <c:pt idx="1126">
                  <c:v>44148</c:v>
                </c:pt>
                <c:pt idx="1127">
                  <c:v>44151</c:v>
                </c:pt>
                <c:pt idx="1128">
                  <c:v>44153</c:v>
                </c:pt>
                <c:pt idx="1129">
                  <c:v>44154</c:v>
                </c:pt>
                <c:pt idx="1130">
                  <c:v>44155</c:v>
                </c:pt>
                <c:pt idx="1131">
                  <c:v>44158</c:v>
                </c:pt>
                <c:pt idx="1132">
                  <c:v>44159</c:v>
                </c:pt>
                <c:pt idx="1133">
                  <c:v>44160</c:v>
                </c:pt>
                <c:pt idx="1134">
                  <c:v>44161</c:v>
                </c:pt>
                <c:pt idx="1135">
                  <c:v>44162</c:v>
                </c:pt>
                <c:pt idx="1136">
                  <c:v>44165</c:v>
                </c:pt>
                <c:pt idx="1137">
                  <c:v>44166</c:v>
                </c:pt>
                <c:pt idx="1138">
                  <c:v>44167</c:v>
                </c:pt>
                <c:pt idx="1139">
                  <c:v>44168</c:v>
                </c:pt>
                <c:pt idx="1140">
                  <c:v>44169</c:v>
                </c:pt>
                <c:pt idx="1141">
                  <c:v>44172</c:v>
                </c:pt>
                <c:pt idx="1142">
                  <c:v>44173</c:v>
                </c:pt>
                <c:pt idx="1143">
                  <c:v>44174</c:v>
                </c:pt>
                <c:pt idx="1144">
                  <c:v>44175</c:v>
                </c:pt>
                <c:pt idx="1145">
                  <c:v>44176</c:v>
                </c:pt>
                <c:pt idx="1146">
                  <c:v>44179</c:v>
                </c:pt>
                <c:pt idx="1147">
                  <c:v>44180</c:v>
                </c:pt>
                <c:pt idx="1148">
                  <c:v>44181</c:v>
                </c:pt>
                <c:pt idx="1149">
                  <c:v>44182</c:v>
                </c:pt>
                <c:pt idx="1150">
                  <c:v>44183</c:v>
                </c:pt>
                <c:pt idx="1151">
                  <c:v>44186</c:v>
                </c:pt>
                <c:pt idx="1152">
                  <c:v>44187</c:v>
                </c:pt>
                <c:pt idx="1153">
                  <c:v>44188</c:v>
                </c:pt>
                <c:pt idx="1154">
                  <c:v>44193</c:v>
                </c:pt>
                <c:pt idx="1155">
                  <c:v>44194</c:v>
                </c:pt>
                <c:pt idx="1156">
                  <c:v>44195</c:v>
                </c:pt>
                <c:pt idx="1157">
                  <c:v>44200</c:v>
                </c:pt>
                <c:pt idx="1158">
                  <c:v>44201</c:v>
                </c:pt>
                <c:pt idx="1159">
                  <c:v>44202</c:v>
                </c:pt>
                <c:pt idx="1160">
                  <c:v>44203</c:v>
                </c:pt>
                <c:pt idx="1161">
                  <c:v>44204</c:v>
                </c:pt>
                <c:pt idx="1162">
                  <c:v>44207</c:v>
                </c:pt>
                <c:pt idx="1163">
                  <c:v>44208</c:v>
                </c:pt>
                <c:pt idx="1164">
                  <c:v>44209</c:v>
                </c:pt>
                <c:pt idx="1165">
                  <c:v>44210</c:v>
                </c:pt>
                <c:pt idx="1166">
                  <c:v>44211</c:v>
                </c:pt>
                <c:pt idx="1167">
                  <c:v>44214</c:v>
                </c:pt>
                <c:pt idx="1168">
                  <c:v>44215</c:v>
                </c:pt>
                <c:pt idx="1169">
                  <c:v>44216</c:v>
                </c:pt>
                <c:pt idx="1170">
                  <c:v>44217</c:v>
                </c:pt>
                <c:pt idx="1171">
                  <c:v>44218</c:v>
                </c:pt>
                <c:pt idx="1172">
                  <c:v>44221</c:v>
                </c:pt>
                <c:pt idx="1173">
                  <c:v>44222</c:v>
                </c:pt>
                <c:pt idx="1174">
                  <c:v>44223</c:v>
                </c:pt>
                <c:pt idx="1175">
                  <c:v>44224</c:v>
                </c:pt>
                <c:pt idx="1176">
                  <c:v>44225</c:v>
                </c:pt>
                <c:pt idx="1177">
                  <c:v>44228</c:v>
                </c:pt>
                <c:pt idx="1178">
                  <c:v>44229</c:v>
                </c:pt>
                <c:pt idx="1179">
                  <c:v>44230</c:v>
                </c:pt>
                <c:pt idx="1180">
                  <c:v>44231</c:v>
                </c:pt>
                <c:pt idx="1181">
                  <c:v>44232</c:v>
                </c:pt>
                <c:pt idx="1182">
                  <c:v>44235</c:v>
                </c:pt>
                <c:pt idx="1183">
                  <c:v>44236</c:v>
                </c:pt>
                <c:pt idx="1184">
                  <c:v>44237</c:v>
                </c:pt>
                <c:pt idx="1185">
                  <c:v>44238</c:v>
                </c:pt>
                <c:pt idx="1186">
                  <c:v>44239</c:v>
                </c:pt>
                <c:pt idx="1187">
                  <c:v>44242</c:v>
                </c:pt>
                <c:pt idx="1188">
                  <c:v>44243</c:v>
                </c:pt>
                <c:pt idx="1189">
                  <c:v>44244</c:v>
                </c:pt>
                <c:pt idx="1190">
                  <c:v>44245</c:v>
                </c:pt>
                <c:pt idx="1191">
                  <c:v>44246</c:v>
                </c:pt>
                <c:pt idx="1192">
                  <c:v>44249</c:v>
                </c:pt>
                <c:pt idx="1193">
                  <c:v>44250</c:v>
                </c:pt>
                <c:pt idx="1194">
                  <c:v>44251</c:v>
                </c:pt>
                <c:pt idx="1195">
                  <c:v>44252</c:v>
                </c:pt>
                <c:pt idx="1196">
                  <c:v>44253</c:v>
                </c:pt>
                <c:pt idx="1197">
                  <c:v>44256</c:v>
                </c:pt>
                <c:pt idx="1198">
                  <c:v>44257</c:v>
                </c:pt>
                <c:pt idx="1199">
                  <c:v>44258</c:v>
                </c:pt>
                <c:pt idx="1200">
                  <c:v>44259</c:v>
                </c:pt>
                <c:pt idx="1201">
                  <c:v>44260</c:v>
                </c:pt>
                <c:pt idx="1202">
                  <c:v>44263</c:v>
                </c:pt>
                <c:pt idx="1203">
                  <c:v>44264</c:v>
                </c:pt>
                <c:pt idx="1204">
                  <c:v>44265</c:v>
                </c:pt>
                <c:pt idx="1205">
                  <c:v>44266</c:v>
                </c:pt>
                <c:pt idx="1206">
                  <c:v>44267</c:v>
                </c:pt>
                <c:pt idx="1207">
                  <c:v>44270</c:v>
                </c:pt>
                <c:pt idx="1208">
                  <c:v>44271</c:v>
                </c:pt>
                <c:pt idx="1209">
                  <c:v>44272</c:v>
                </c:pt>
                <c:pt idx="1210">
                  <c:v>44273</c:v>
                </c:pt>
                <c:pt idx="1211">
                  <c:v>44274</c:v>
                </c:pt>
                <c:pt idx="1212">
                  <c:v>44277</c:v>
                </c:pt>
                <c:pt idx="1213">
                  <c:v>44278</c:v>
                </c:pt>
                <c:pt idx="1214">
                  <c:v>44279</c:v>
                </c:pt>
                <c:pt idx="1215">
                  <c:v>44280</c:v>
                </c:pt>
                <c:pt idx="1216">
                  <c:v>44281</c:v>
                </c:pt>
                <c:pt idx="1217">
                  <c:v>44284</c:v>
                </c:pt>
                <c:pt idx="1218">
                  <c:v>44285</c:v>
                </c:pt>
                <c:pt idx="1219">
                  <c:v>44286</c:v>
                </c:pt>
                <c:pt idx="1220">
                  <c:v>44287</c:v>
                </c:pt>
                <c:pt idx="1221">
                  <c:v>44292</c:v>
                </c:pt>
                <c:pt idx="1222">
                  <c:v>44293</c:v>
                </c:pt>
                <c:pt idx="1223">
                  <c:v>44294</c:v>
                </c:pt>
                <c:pt idx="1224">
                  <c:v>44295</c:v>
                </c:pt>
                <c:pt idx="1225">
                  <c:v>44298</c:v>
                </c:pt>
                <c:pt idx="1226">
                  <c:v>44299</c:v>
                </c:pt>
                <c:pt idx="1227">
                  <c:v>44300</c:v>
                </c:pt>
                <c:pt idx="1228">
                  <c:v>44301</c:v>
                </c:pt>
                <c:pt idx="1229">
                  <c:v>44302</c:v>
                </c:pt>
                <c:pt idx="1230">
                  <c:v>44305</c:v>
                </c:pt>
                <c:pt idx="1231">
                  <c:v>44306</c:v>
                </c:pt>
                <c:pt idx="1232">
                  <c:v>44307</c:v>
                </c:pt>
                <c:pt idx="1233">
                  <c:v>44308</c:v>
                </c:pt>
                <c:pt idx="1234">
                  <c:v>44309</c:v>
                </c:pt>
                <c:pt idx="1235">
                  <c:v>44312</c:v>
                </c:pt>
                <c:pt idx="1236">
                  <c:v>44313</c:v>
                </c:pt>
                <c:pt idx="1237">
                  <c:v>44314</c:v>
                </c:pt>
                <c:pt idx="1238">
                  <c:v>44315</c:v>
                </c:pt>
                <c:pt idx="1239">
                  <c:v>44316</c:v>
                </c:pt>
                <c:pt idx="1240">
                  <c:v>44319</c:v>
                </c:pt>
                <c:pt idx="1241">
                  <c:v>44320</c:v>
                </c:pt>
                <c:pt idx="1242">
                  <c:v>44321</c:v>
                </c:pt>
                <c:pt idx="1243">
                  <c:v>44322</c:v>
                </c:pt>
                <c:pt idx="1244">
                  <c:v>44323</c:v>
                </c:pt>
                <c:pt idx="1245">
                  <c:v>44326</c:v>
                </c:pt>
                <c:pt idx="1246">
                  <c:v>44327</c:v>
                </c:pt>
                <c:pt idx="1247">
                  <c:v>44328</c:v>
                </c:pt>
                <c:pt idx="1248">
                  <c:v>44329</c:v>
                </c:pt>
                <c:pt idx="1249">
                  <c:v>44330</c:v>
                </c:pt>
                <c:pt idx="1250">
                  <c:v>44333</c:v>
                </c:pt>
                <c:pt idx="1251">
                  <c:v>44334</c:v>
                </c:pt>
                <c:pt idx="1252">
                  <c:v>44335</c:v>
                </c:pt>
                <c:pt idx="1253">
                  <c:v>44336</c:v>
                </c:pt>
                <c:pt idx="1254">
                  <c:v>44337</c:v>
                </c:pt>
                <c:pt idx="1255">
                  <c:v>44340</c:v>
                </c:pt>
                <c:pt idx="1256">
                  <c:v>44341</c:v>
                </c:pt>
                <c:pt idx="1257">
                  <c:v>44342</c:v>
                </c:pt>
                <c:pt idx="1258">
                  <c:v>44343</c:v>
                </c:pt>
                <c:pt idx="1259">
                  <c:v>44344</c:v>
                </c:pt>
                <c:pt idx="1260">
                  <c:v>44347</c:v>
                </c:pt>
                <c:pt idx="1261">
                  <c:v>44348</c:v>
                </c:pt>
                <c:pt idx="1262">
                  <c:v>44349</c:v>
                </c:pt>
                <c:pt idx="1263">
                  <c:v>44350</c:v>
                </c:pt>
                <c:pt idx="1264">
                  <c:v>44351</c:v>
                </c:pt>
                <c:pt idx="1265">
                  <c:v>44354</c:v>
                </c:pt>
                <c:pt idx="1266">
                  <c:v>44355</c:v>
                </c:pt>
                <c:pt idx="1267">
                  <c:v>44356</c:v>
                </c:pt>
                <c:pt idx="1268">
                  <c:v>44357</c:v>
                </c:pt>
                <c:pt idx="1269">
                  <c:v>44358</c:v>
                </c:pt>
                <c:pt idx="1270">
                  <c:v>44361</c:v>
                </c:pt>
                <c:pt idx="1271">
                  <c:v>44362</c:v>
                </c:pt>
                <c:pt idx="1272">
                  <c:v>44363</c:v>
                </c:pt>
                <c:pt idx="1273">
                  <c:v>44364</c:v>
                </c:pt>
                <c:pt idx="1274">
                  <c:v>44365</c:v>
                </c:pt>
                <c:pt idx="1275">
                  <c:v>44368</c:v>
                </c:pt>
                <c:pt idx="1276">
                  <c:v>44369</c:v>
                </c:pt>
                <c:pt idx="1277">
                  <c:v>44370</c:v>
                </c:pt>
                <c:pt idx="1278">
                  <c:v>44371</c:v>
                </c:pt>
                <c:pt idx="1279">
                  <c:v>44372</c:v>
                </c:pt>
                <c:pt idx="1280">
                  <c:v>44375</c:v>
                </c:pt>
                <c:pt idx="1281">
                  <c:v>44376</c:v>
                </c:pt>
                <c:pt idx="1282">
                  <c:v>44377</c:v>
                </c:pt>
                <c:pt idx="1283">
                  <c:v>44378</c:v>
                </c:pt>
                <c:pt idx="1284">
                  <c:v>44379</c:v>
                </c:pt>
                <c:pt idx="1285">
                  <c:v>44384</c:v>
                </c:pt>
                <c:pt idx="1286">
                  <c:v>44385</c:v>
                </c:pt>
                <c:pt idx="1287">
                  <c:v>44386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44396</c:v>
                </c:pt>
                <c:pt idx="1294">
                  <c:v>44397</c:v>
                </c:pt>
                <c:pt idx="1295">
                  <c:v>44398</c:v>
                </c:pt>
                <c:pt idx="1296">
                  <c:v>44399</c:v>
                </c:pt>
                <c:pt idx="1297">
                  <c:v>44400</c:v>
                </c:pt>
                <c:pt idx="1298">
                  <c:v>44403</c:v>
                </c:pt>
                <c:pt idx="1299">
                  <c:v>44404</c:v>
                </c:pt>
                <c:pt idx="1300">
                  <c:v>44405</c:v>
                </c:pt>
                <c:pt idx="1301">
                  <c:v>44406</c:v>
                </c:pt>
                <c:pt idx="1302">
                  <c:v>44407</c:v>
                </c:pt>
                <c:pt idx="1303">
                  <c:v>44410</c:v>
                </c:pt>
                <c:pt idx="1304">
                  <c:v>44411</c:v>
                </c:pt>
                <c:pt idx="1305">
                  <c:v>44412</c:v>
                </c:pt>
                <c:pt idx="1306">
                  <c:v>44413</c:v>
                </c:pt>
                <c:pt idx="1307">
                  <c:v>44414</c:v>
                </c:pt>
                <c:pt idx="1308">
                  <c:v>44417</c:v>
                </c:pt>
                <c:pt idx="1309">
                  <c:v>44418</c:v>
                </c:pt>
                <c:pt idx="1310">
                  <c:v>44419</c:v>
                </c:pt>
                <c:pt idx="1311">
                  <c:v>44420</c:v>
                </c:pt>
                <c:pt idx="1312">
                  <c:v>44421</c:v>
                </c:pt>
                <c:pt idx="1313">
                  <c:v>44424</c:v>
                </c:pt>
                <c:pt idx="1314">
                  <c:v>44425</c:v>
                </c:pt>
                <c:pt idx="1315">
                  <c:v>44426</c:v>
                </c:pt>
                <c:pt idx="1316">
                  <c:v>44427</c:v>
                </c:pt>
                <c:pt idx="1317">
                  <c:v>44428</c:v>
                </c:pt>
                <c:pt idx="1318">
                  <c:v>44431</c:v>
                </c:pt>
                <c:pt idx="1319">
                  <c:v>44432</c:v>
                </c:pt>
                <c:pt idx="1320">
                  <c:v>44433</c:v>
                </c:pt>
                <c:pt idx="1321">
                  <c:v>44434</c:v>
                </c:pt>
                <c:pt idx="1322">
                  <c:v>44435</c:v>
                </c:pt>
                <c:pt idx="1323">
                  <c:v>44438</c:v>
                </c:pt>
                <c:pt idx="1324">
                  <c:v>44439</c:v>
                </c:pt>
                <c:pt idx="1325">
                  <c:v>44440</c:v>
                </c:pt>
                <c:pt idx="1326">
                  <c:v>44441</c:v>
                </c:pt>
                <c:pt idx="1327">
                  <c:v>44442</c:v>
                </c:pt>
                <c:pt idx="1328">
                  <c:v>44445</c:v>
                </c:pt>
                <c:pt idx="1329">
                  <c:v>44446</c:v>
                </c:pt>
                <c:pt idx="1330">
                  <c:v>44447</c:v>
                </c:pt>
                <c:pt idx="1331">
                  <c:v>44448</c:v>
                </c:pt>
                <c:pt idx="1332">
                  <c:v>44449</c:v>
                </c:pt>
                <c:pt idx="1333">
                  <c:v>44452</c:v>
                </c:pt>
                <c:pt idx="1334">
                  <c:v>44453</c:v>
                </c:pt>
                <c:pt idx="1335">
                  <c:v>44454</c:v>
                </c:pt>
                <c:pt idx="1336">
                  <c:v>44455</c:v>
                </c:pt>
                <c:pt idx="1337">
                  <c:v>44456</c:v>
                </c:pt>
                <c:pt idx="1338">
                  <c:v>44459</c:v>
                </c:pt>
                <c:pt idx="1339">
                  <c:v>44460</c:v>
                </c:pt>
                <c:pt idx="1340">
                  <c:v>44461</c:v>
                </c:pt>
                <c:pt idx="1341">
                  <c:v>44462</c:v>
                </c:pt>
                <c:pt idx="1342">
                  <c:v>44463</c:v>
                </c:pt>
                <c:pt idx="1343">
                  <c:v>44466</c:v>
                </c:pt>
                <c:pt idx="1344">
                  <c:v>44468</c:v>
                </c:pt>
                <c:pt idx="1345">
                  <c:v>44469</c:v>
                </c:pt>
                <c:pt idx="1346">
                  <c:v>44470</c:v>
                </c:pt>
                <c:pt idx="1347">
                  <c:v>44473</c:v>
                </c:pt>
                <c:pt idx="1348">
                  <c:v>44474</c:v>
                </c:pt>
                <c:pt idx="1349">
                  <c:v>44475</c:v>
                </c:pt>
                <c:pt idx="1350">
                  <c:v>44476</c:v>
                </c:pt>
                <c:pt idx="1351">
                  <c:v>44477</c:v>
                </c:pt>
                <c:pt idx="1352">
                  <c:v>44480</c:v>
                </c:pt>
                <c:pt idx="1353">
                  <c:v>44481</c:v>
                </c:pt>
                <c:pt idx="1354">
                  <c:v>44482</c:v>
                </c:pt>
                <c:pt idx="1355">
                  <c:v>44483</c:v>
                </c:pt>
                <c:pt idx="1356">
                  <c:v>44484</c:v>
                </c:pt>
                <c:pt idx="1357">
                  <c:v>44487</c:v>
                </c:pt>
                <c:pt idx="1358">
                  <c:v>44488</c:v>
                </c:pt>
                <c:pt idx="1359">
                  <c:v>44489</c:v>
                </c:pt>
                <c:pt idx="1360">
                  <c:v>44490</c:v>
                </c:pt>
                <c:pt idx="1361">
                  <c:v>44491</c:v>
                </c:pt>
                <c:pt idx="1362">
                  <c:v>44494</c:v>
                </c:pt>
                <c:pt idx="1363">
                  <c:v>44495</c:v>
                </c:pt>
                <c:pt idx="1364">
                  <c:v>44496</c:v>
                </c:pt>
                <c:pt idx="1365">
                  <c:v>44498</c:v>
                </c:pt>
                <c:pt idx="1366">
                  <c:v>44501</c:v>
                </c:pt>
                <c:pt idx="1367">
                  <c:v>44502</c:v>
                </c:pt>
                <c:pt idx="1368">
                  <c:v>44503</c:v>
                </c:pt>
                <c:pt idx="1369">
                  <c:v>44504</c:v>
                </c:pt>
                <c:pt idx="1370">
                  <c:v>44505</c:v>
                </c:pt>
                <c:pt idx="1371">
                  <c:v>44508</c:v>
                </c:pt>
                <c:pt idx="1372">
                  <c:v>44509</c:v>
                </c:pt>
                <c:pt idx="1373">
                  <c:v>44510</c:v>
                </c:pt>
                <c:pt idx="1374">
                  <c:v>44511</c:v>
                </c:pt>
                <c:pt idx="1375">
                  <c:v>44512</c:v>
                </c:pt>
                <c:pt idx="1376">
                  <c:v>44515</c:v>
                </c:pt>
                <c:pt idx="1377">
                  <c:v>44516</c:v>
                </c:pt>
                <c:pt idx="1378">
                  <c:v>44518</c:v>
                </c:pt>
                <c:pt idx="1379">
                  <c:v>44519</c:v>
                </c:pt>
                <c:pt idx="1380">
                  <c:v>44522</c:v>
                </c:pt>
                <c:pt idx="1381">
                  <c:v>44523</c:v>
                </c:pt>
                <c:pt idx="1382">
                  <c:v>44524</c:v>
                </c:pt>
                <c:pt idx="1383">
                  <c:v>44525</c:v>
                </c:pt>
                <c:pt idx="1384">
                  <c:v>44526</c:v>
                </c:pt>
                <c:pt idx="1385">
                  <c:v>44529</c:v>
                </c:pt>
                <c:pt idx="1386">
                  <c:v>44530</c:v>
                </c:pt>
                <c:pt idx="1387">
                  <c:v>44531</c:v>
                </c:pt>
                <c:pt idx="1388">
                  <c:v>44532</c:v>
                </c:pt>
                <c:pt idx="1389">
                  <c:v>44533</c:v>
                </c:pt>
                <c:pt idx="1390">
                  <c:v>44536</c:v>
                </c:pt>
                <c:pt idx="1391">
                  <c:v>44537</c:v>
                </c:pt>
                <c:pt idx="1392">
                  <c:v>44538</c:v>
                </c:pt>
                <c:pt idx="1393">
                  <c:v>44539</c:v>
                </c:pt>
                <c:pt idx="1394">
                  <c:v>44540</c:v>
                </c:pt>
                <c:pt idx="1395">
                  <c:v>44543</c:v>
                </c:pt>
                <c:pt idx="1396">
                  <c:v>44544</c:v>
                </c:pt>
                <c:pt idx="1397">
                  <c:v>44545</c:v>
                </c:pt>
                <c:pt idx="1398">
                  <c:v>44546</c:v>
                </c:pt>
                <c:pt idx="1399">
                  <c:v>44547</c:v>
                </c:pt>
                <c:pt idx="1400">
                  <c:v>44550</c:v>
                </c:pt>
                <c:pt idx="1401">
                  <c:v>44551</c:v>
                </c:pt>
                <c:pt idx="1402">
                  <c:v>44552</c:v>
                </c:pt>
                <c:pt idx="1403">
                  <c:v>44553</c:v>
                </c:pt>
                <c:pt idx="1404">
                  <c:v>44557</c:v>
                </c:pt>
                <c:pt idx="1405">
                  <c:v>44558</c:v>
                </c:pt>
                <c:pt idx="1406">
                  <c:v>44559</c:v>
                </c:pt>
                <c:pt idx="1407">
                  <c:v>44560</c:v>
                </c:pt>
                <c:pt idx="1408">
                  <c:v>44564</c:v>
                </c:pt>
                <c:pt idx="1409">
                  <c:v>44565</c:v>
                </c:pt>
                <c:pt idx="1410">
                  <c:v>44566</c:v>
                </c:pt>
                <c:pt idx="1411">
                  <c:v>44567</c:v>
                </c:pt>
                <c:pt idx="1412">
                  <c:v>44568</c:v>
                </c:pt>
                <c:pt idx="1413">
                  <c:v>44571</c:v>
                </c:pt>
                <c:pt idx="1414">
                  <c:v>44572</c:v>
                </c:pt>
                <c:pt idx="1415">
                  <c:v>44573</c:v>
                </c:pt>
                <c:pt idx="1416">
                  <c:v>44574</c:v>
                </c:pt>
                <c:pt idx="1417">
                  <c:v>44575</c:v>
                </c:pt>
                <c:pt idx="1418">
                  <c:v>44578</c:v>
                </c:pt>
                <c:pt idx="1419">
                  <c:v>44579</c:v>
                </c:pt>
                <c:pt idx="1420">
                  <c:v>44580</c:v>
                </c:pt>
                <c:pt idx="1421">
                  <c:v>44581</c:v>
                </c:pt>
                <c:pt idx="1422">
                  <c:v>44582</c:v>
                </c:pt>
                <c:pt idx="1423">
                  <c:v>44585</c:v>
                </c:pt>
                <c:pt idx="1424">
                  <c:v>44586</c:v>
                </c:pt>
                <c:pt idx="1425">
                  <c:v>44587</c:v>
                </c:pt>
                <c:pt idx="1426">
                  <c:v>44588</c:v>
                </c:pt>
                <c:pt idx="1427">
                  <c:v>44589</c:v>
                </c:pt>
                <c:pt idx="1428">
                  <c:v>44592</c:v>
                </c:pt>
                <c:pt idx="1429">
                  <c:v>44593</c:v>
                </c:pt>
                <c:pt idx="1430">
                  <c:v>44594</c:v>
                </c:pt>
                <c:pt idx="1431">
                  <c:v>44595</c:v>
                </c:pt>
                <c:pt idx="1432">
                  <c:v>44596</c:v>
                </c:pt>
                <c:pt idx="1433">
                  <c:v>44599</c:v>
                </c:pt>
                <c:pt idx="1434">
                  <c:v>44600</c:v>
                </c:pt>
                <c:pt idx="1435">
                  <c:v>44601</c:v>
                </c:pt>
                <c:pt idx="1436">
                  <c:v>44602</c:v>
                </c:pt>
                <c:pt idx="1437">
                  <c:v>44603</c:v>
                </c:pt>
                <c:pt idx="1438">
                  <c:v>44606</c:v>
                </c:pt>
                <c:pt idx="1439">
                  <c:v>44607</c:v>
                </c:pt>
                <c:pt idx="1440">
                  <c:v>44608</c:v>
                </c:pt>
                <c:pt idx="1441">
                  <c:v>44609</c:v>
                </c:pt>
                <c:pt idx="1442">
                  <c:v>44610</c:v>
                </c:pt>
                <c:pt idx="1443">
                  <c:v>44613</c:v>
                </c:pt>
                <c:pt idx="1444">
                  <c:v>44614</c:v>
                </c:pt>
                <c:pt idx="1445">
                  <c:v>44615</c:v>
                </c:pt>
                <c:pt idx="1446">
                  <c:v>44616</c:v>
                </c:pt>
                <c:pt idx="1447">
                  <c:v>44617</c:v>
                </c:pt>
                <c:pt idx="1448">
                  <c:v>44620</c:v>
                </c:pt>
                <c:pt idx="1449">
                  <c:v>44621</c:v>
                </c:pt>
                <c:pt idx="1450">
                  <c:v>44622</c:v>
                </c:pt>
                <c:pt idx="1451">
                  <c:v>44623</c:v>
                </c:pt>
                <c:pt idx="1452">
                  <c:v>44624</c:v>
                </c:pt>
                <c:pt idx="1453">
                  <c:v>44627</c:v>
                </c:pt>
                <c:pt idx="1454">
                  <c:v>44628</c:v>
                </c:pt>
                <c:pt idx="1455">
                  <c:v>44629</c:v>
                </c:pt>
                <c:pt idx="1456">
                  <c:v>44630</c:v>
                </c:pt>
                <c:pt idx="1457">
                  <c:v>44631</c:v>
                </c:pt>
                <c:pt idx="1458">
                  <c:v>44634</c:v>
                </c:pt>
                <c:pt idx="1459">
                  <c:v>44635</c:v>
                </c:pt>
                <c:pt idx="1460">
                  <c:v>44636</c:v>
                </c:pt>
                <c:pt idx="1461">
                  <c:v>44637</c:v>
                </c:pt>
                <c:pt idx="1462">
                  <c:v>44638</c:v>
                </c:pt>
                <c:pt idx="1463">
                  <c:v>44641</c:v>
                </c:pt>
                <c:pt idx="1464">
                  <c:v>44642</c:v>
                </c:pt>
                <c:pt idx="1465">
                  <c:v>44643</c:v>
                </c:pt>
                <c:pt idx="1466">
                  <c:v>44644</c:v>
                </c:pt>
                <c:pt idx="1467">
                  <c:v>44645</c:v>
                </c:pt>
                <c:pt idx="1468">
                  <c:v>44648</c:v>
                </c:pt>
                <c:pt idx="1469">
                  <c:v>44649</c:v>
                </c:pt>
                <c:pt idx="1470">
                  <c:v>44650</c:v>
                </c:pt>
                <c:pt idx="1471">
                  <c:v>44651</c:v>
                </c:pt>
                <c:pt idx="1472">
                  <c:v>44652</c:v>
                </c:pt>
                <c:pt idx="1473">
                  <c:v>44655</c:v>
                </c:pt>
                <c:pt idx="1474">
                  <c:v>44656</c:v>
                </c:pt>
                <c:pt idx="1475">
                  <c:v>44657</c:v>
                </c:pt>
                <c:pt idx="1476">
                  <c:v>44658</c:v>
                </c:pt>
                <c:pt idx="1477">
                  <c:v>44659</c:v>
                </c:pt>
                <c:pt idx="1478">
                  <c:v>44662</c:v>
                </c:pt>
                <c:pt idx="1479">
                  <c:v>44663</c:v>
                </c:pt>
                <c:pt idx="1480">
                  <c:v>44664</c:v>
                </c:pt>
                <c:pt idx="1481">
                  <c:v>44665</c:v>
                </c:pt>
                <c:pt idx="1482">
                  <c:v>44670</c:v>
                </c:pt>
                <c:pt idx="1483">
                  <c:v>44671</c:v>
                </c:pt>
                <c:pt idx="1484">
                  <c:v>44672</c:v>
                </c:pt>
                <c:pt idx="1485">
                  <c:v>44673</c:v>
                </c:pt>
                <c:pt idx="1486">
                  <c:v>44676</c:v>
                </c:pt>
                <c:pt idx="1487">
                  <c:v>44677</c:v>
                </c:pt>
                <c:pt idx="1488">
                  <c:v>44678</c:v>
                </c:pt>
                <c:pt idx="1489">
                  <c:v>44679</c:v>
                </c:pt>
                <c:pt idx="1490">
                  <c:v>44680</c:v>
                </c:pt>
                <c:pt idx="1491">
                  <c:v>44683</c:v>
                </c:pt>
                <c:pt idx="1492">
                  <c:v>44684</c:v>
                </c:pt>
                <c:pt idx="1493">
                  <c:v>44685</c:v>
                </c:pt>
                <c:pt idx="1494">
                  <c:v>44686</c:v>
                </c:pt>
                <c:pt idx="1495">
                  <c:v>44687</c:v>
                </c:pt>
                <c:pt idx="1496">
                  <c:v>44690</c:v>
                </c:pt>
                <c:pt idx="1497">
                  <c:v>44691</c:v>
                </c:pt>
                <c:pt idx="1498">
                  <c:v>44692</c:v>
                </c:pt>
                <c:pt idx="1499">
                  <c:v>44693</c:v>
                </c:pt>
                <c:pt idx="1500">
                  <c:v>44694</c:v>
                </c:pt>
                <c:pt idx="1501">
                  <c:v>44697</c:v>
                </c:pt>
                <c:pt idx="1502">
                  <c:v>44698</c:v>
                </c:pt>
                <c:pt idx="1503">
                  <c:v>44699</c:v>
                </c:pt>
                <c:pt idx="1504">
                  <c:v>44700</c:v>
                </c:pt>
                <c:pt idx="1505">
                  <c:v>44701</c:v>
                </c:pt>
                <c:pt idx="1506">
                  <c:v>44704</c:v>
                </c:pt>
                <c:pt idx="1507">
                  <c:v>44705</c:v>
                </c:pt>
                <c:pt idx="1508">
                  <c:v>44706</c:v>
                </c:pt>
                <c:pt idx="1509">
                  <c:v>44707</c:v>
                </c:pt>
                <c:pt idx="1510">
                  <c:v>44708</c:v>
                </c:pt>
                <c:pt idx="1511">
                  <c:v>44711</c:v>
                </c:pt>
                <c:pt idx="1512">
                  <c:v>44712</c:v>
                </c:pt>
                <c:pt idx="1513">
                  <c:v>44713</c:v>
                </c:pt>
                <c:pt idx="1514">
                  <c:v>44714</c:v>
                </c:pt>
                <c:pt idx="1515">
                  <c:v>44715</c:v>
                </c:pt>
                <c:pt idx="1516">
                  <c:v>44718</c:v>
                </c:pt>
                <c:pt idx="1517">
                  <c:v>44719</c:v>
                </c:pt>
                <c:pt idx="1518">
                  <c:v>44720</c:v>
                </c:pt>
                <c:pt idx="1519">
                  <c:v>44721</c:v>
                </c:pt>
                <c:pt idx="1520">
                  <c:v>44722</c:v>
                </c:pt>
                <c:pt idx="1521">
                  <c:v>44725</c:v>
                </c:pt>
                <c:pt idx="1522">
                  <c:v>44726</c:v>
                </c:pt>
                <c:pt idx="1523">
                  <c:v>44727</c:v>
                </c:pt>
                <c:pt idx="1524">
                  <c:v>44728</c:v>
                </c:pt>
                <c:pt idx="1525">
                  <c:v>44729</c:v>
                </c:pt>
                <c:pt idx="1526">
                  <c:v>44732</c:v>
                </c:pt>
                <c:pt idx="1527">
                  <c:v>44733</c:v>
                </c:pt>
                <c:pt idx="1528">
                  <c:v>44734</c:v>
                </c:pt>
                <c:pt idx="1529">
                  <c:v>44735</c:v>
                </c:pt>
                <c:pt idx="1530">
                  <c:v>44736</c:v>
                </c:pt>
                <c:pt idx="1531">
                  <c:v>44739</c:v>
                </c:pt>
                <c:pt idx="1532">
                  <c:v>44740</c:v>
                </c:pt>
                <c:pt idx="1533">
                  <c:v>44741</c:v>
                </c:pt>
                <c:pt idx="1534">
                  <c:v>44742</c:v>
                </c:pt>
                <c:pt idx="1535">
                  <c:v>44743</c:v>
                </c:pt>
                <c:pt idx="1536">
                  <c:v>44746</c:v>
                </c:pt>
                <c:pt idx="1537">
                  <c:v>44749</c:v>
                </c:pt>
                <c:pt idx="1538">
                  <c:v>44750</c:v>
                </c:pt>
                <c:pt idx="1539">
                  <c:v>44753</c:v>
                </c:pt>
                <c:pt idx="1540">
                  <c:v>44754</c:v>
                </c:pt>
                <c:pt idx="1541">
                  <c:v>44755</c:v>
                </c:pt>
                <c:pt idx="1542">
                  <c:v>44756</c:v>
                </c:pt>
                <c:pt idx="1543">
                  <c:v>44757</c:v>
                </c:pt>
                <c:pt idx="1544">
                  <c:v>44760</c:v>
                </c:pt>
                <c:pt idx="1545">
                  <c:v>44761</c:v>
                </c:pt>
                <c:pt idx="1546">
                  <c:v>44762</c:v>
                </c:pt>
                <c:pt idx="1547">
                  <c:v>44763</c:v>
                </c:pt>
                <c:pt idx="1548">
                  <c:v>44764</c:v>
                </c:pt>
                <c:pt idx="1549">
                  <c:v>44767</c:v>
                </c:pt>
                <c:pt idx="1550">
                  <c:v>44768</c:v>
                </c:pt>
                <c:pt idx="1551">
                  <c:v>44769</c:v>
                </c:pt>
                <c:pt idx="1552">
                  <c:v>44770</c:v>
                </c:pt>
                <c:pt idx="1553">
                  <c:v>44771</c:v>
                </c:pt>
                <c:pt idx="1554">
                  <c:v>44774</c:v>
                </c:pt>
                <c:pt idx="1555">
                  <c:v>44775</c:v>
                </c:pt>
                <c:pt idx="1556">
                  <c:v>44776</c:v>
                </c:pt>
                <c:pt idx="1557">
                  <c:v>44777</c:v>
                </c:pt>
                <c:pt idx="1558">
                  <c:v>44778</c:v>
                </c:pt>
                <c:pt idx="1559">
                  <c:v>44781</c:v>
                </c:pt>
                <c:pt idx="1560">
                  <c:v>44782</c:v>
                </c:pt>
                <c:pt idx="1561">
                  <c:v>44783</c:v>
                </c:pt>
                <c:pt idx="1562">
                  <c:v>44784</c:v>
                </c:pt>
                <c:pt idx="1563">
                  <c:v>44785</c:v>
                </c:pt>
                <c:pt idx="1564">
                  <c:v>44788</c:v>
                </c:pt>
                <c:pt idx="1565">
                  <c:v>44789</c:v>
                </c:pt>
                <c:pt idx="1566">
                  <c:v>44790</c:v>
                </c:pt>
                <c:pt idx="1567">
                  <c:v>44791</c:v>
                </c:pt>
                <c:pt idx="1568">
                  <c:v>44792</c:v>
                </c:pt>
                <c:pt idx="1569">
                  <c:v>44795</c:v>
                </c:pt>
                <c:pt idx="1570">
                  <c:v>44796</c:v>
                </c:pt>
                <c:pt idx="1571">
                  <c:v>44797</c:v>
                </c:pt>
                <c:pt idx="1572">
                  <c:v>44798</c:v>
                </c:pt>
                <c:pt idx="1573">
                  <c:v>44799</c:v>
                </c:pt>
                <c:pt idx="1574">
                  <c:v>44802</c:v>
                </c:pt>
                <c:pt idx="1575">
                  <c:v>44803</c:v>
                </c:pt>
                <c:pt idx="1576">
                  <c:v>44804</c:v>
                </c:pt>
                <c:pt idx="1577">
                  <c:v>44805</c:v>
                </c:pt>
                <c:pt idx="1578">
                  <c:v>44806</c:v>
                </c:pt>
                <c:pt idx="1579">
                  <c:v>44809</c:v>
                </c:pt>
                <c:pt idx="1580">
                  <c:v>44810</c:v>
                </c:pt>
                <c:pt idx="1581">
                  <c:v>44811</c:v>
                </c:pt>
                <c:pt idx="1582">
                  <c:v>44812</c:v>
                </c:pt>
                <c:pt idx="1583">
                  <c:v>44813</c:v>
                </c:pt>
                <c:pt idx="1584">
                  <c:v>44816</c:v>
                </c:pt>
                <c:pt idx="1585">
                  <c:v>44817</c:v>
                </c:pt>
                <c:pt idx="1586">
                  <c:v>44818</c:v>
                </c:pt>
                <c:pt idx="1587">
                  <c:v>44819</c:v>
                </c:pt>
                <c:pt idx="1588">
                  <c:v>44820</c:v>
                </c:pt>
                <c:pt idx="1589">
                  <c:v>44823</c:v>
                </c:pt>
                <c:pt idx="1590">
                  <c:v>44824</c:v>
                </c:pt>
                <c:pt idx="1591">
                  <c:v>44825</c:v>
                </c:pt>
                <c:pt idx="1592">
                  <c:v>44826</c:v>
                </c:pt>
                <c:pt idx="1593">
                  <c:v>44827</c:v>
                </c:pt>
                <c:pt idx="1594">
                  <c:v>44830</c:v>
                </c:pt>
                <c:pt idx="1595">
                  <c:v>44831</c:v>
                </c:pt>
                <c:pt idx="1596">
                  <c:v>44833</c:v>
                </c:pt>
                <c:pt idx="1597">
                  <c:v>44834</c:v>
                </c:pt>
                <c:pt idx="1598">
                  <c:v>44837</c:v>
                </c:pt>
                <c:pt idx="1599">
                  <c:v>44838</c:v>
                </c:pt>
                <c:pt idx="1600">
                  <c:v>44839</c:v>
                </c:pt>
                <c:pt idx="1601">
                  <c:v>44840</c:v>
                </c:pt>
                <c:pt idx="1602">
                  <c:v>44841</c:v>
                </c:pt>
                <c:pt idx="1603">
                  <c:v>44844</c:v>
                </c:pt>
                <c:pt idx="1604">
                  <c:v>44845</c:v>
                </c:pt>
                <c:pt idx="1605">
                  <c:v>44846</c:v>
                </c:pt>
                <c:pt idx="1606">
                  <c:v>44847</c:v>
                </c:pt>
                <c:pt idx="1607">
                  <c:v>44848</c:v>
                </c:pt>
                <c:pt idx="1608">
                  <c:v>44851</c:v>
                </c:pt>
                <c:pt idx="1609">
                  <c:v>44852</c:v>
                </c:pt>
                <c:pt idx="1610">
                  <c:v>44853</c:v>
                </c:pt>
                <c:pt idx="1611">
                  <c:v>44854</c:v>
                </c:pt>
                <c:pt idx="1612">
                  <c:v>44855</c:v>
                </c:pt>
                <c:pt idx="1613">
                  <c:v>44858</c:v>
                </c:pt>
                <c:pt idx="1614">
                  <c:v>44859</c:v>
                </c:pt>
                <c:pt idx="1615">
                  <c:v>44860</c:v>
                </c:pt>
                <c:pt idx="1616">
                  <c:v>44861</c:v>
                </c:pt>
                <c:pt idx="1617">
                  <c:v>44865</c:v>
                </c:pt>
                <c:pt idx="1618">
                  <c:v>44866</c:v>
                </c:pt>
                <c:pt idx="1619">
                  <c:v>44867</c:v>
                </c:pt>
                <c:pt idx="1620">
                  <c:v>44868</c:v>
                </c:pt>
                <c:pt idx="1621">
                  <c:v>44869</c:v>
                </c:pt>
                <c:pt idx="1622">
                  <c:v>44872</c:v>
                </c:pt>
                <c:pt idx="1623">
                  <c:v>44873</c:v>
                </c:pt>
                <c:pt idx="1624">
                  <c:v>44874</c:v>
                </c:pt>
                <c:pt idx="1625">
                  <c:v>44875</c:v>
                </c:pt>
                <c:pt idx="1626">
                  <c:v>44876</c:v>
                </c:pt>
                <c:pt idx="1627">
                  <c:v>44879</c:v>
                </c:pt>
                <c:pt idx="1628">
                  <c:v>44880</c:v>
                </c:pt>
                <c:pt idx="1629">
                  <c:v>44881</c:v>
                </c:pt>
                <c:pt idx="1630">
                  <c:v>44883</c:v>
                </c:pt>
                <c:pt idx="1631">
                  <c:v>44886</c:v>
                </c:pt>
                <c:pt idx="1632">
                  <c:v>44887</c:v>
                </c:pt>
                <c:pt idx="1633">
                  <c:v>44888</c:v>
                </c:pt>
                <c:pt idx="1634">
                  <c:v>44889</c:v>
                </c:pt>
                <c:pt idx="1635">
                  <c:v>44890</c:v>
                </c:pt>
                <c:pt idx="1636">
                  <c:v>44893</c:v>
                </c:pt>
                <c:pt idx="1637">
                  <c:v>44894</c:v>
                </c:pt>
                <c:pt idx="1638">
                  <c:v>44895</c:v>
                </c:pt>
                <c:pt idx="1639">
                  <c:v>44896</c:v>
                </c:pt>
                <c:pt idx="1640">
                  <c:v>44897</c:v>
                </c:pt>
                <c:pt idx="1641">
                  <c:v>44900</c:v>
                </c:pt>
                <c:pt idx="1642">
                  <c:v>44901</c:v>
                </c:pt>
                <c:pt idx="1643">
                  <c:v>44902</c:v>
                </c:pt>
                <c:pt idx="1644">
                  <c:v>44903</c:v>
                </c:pt>
                <c:pt idx="1645">
                  <c:v>44904</c:v>
                </c:pt>
                <c:pt idx="1646">
                  <c:v>44907</c:v>
                </c:pt>
                <c:pt idx="1647">
                  <c:v>44908</c:v>
                </c:pt>
                <c:pt idx="1648">
                  <c:v>44909</c:v>
                </c:pt>
                <c:pt idx="1649">
                  <c:v>44910</c:v>
                </c:pt>
                <c:pt idx="1650">
                  <c:v>44911</c:v>
                </c:pt>
                <c:pt idx="1651">
                  <c:v>44914</c:v>
                </c:pt>
                <c:pt idx="1652">
                  <c:v>44915</c:v>
                </c:pt>
                <c:pt idx="1653">
                  <c:v>44916</c:v>
                </c:pt>
                <c:pt idx="1654">
                  <c:v>44917</c:v>
                </c:pt>
                <c:pt idx="1655">
                  <c:v>44918</c:v>
                </c:pt>
                <c:pt idx="1656">
                  <c:v>44922</c:v>
                </c:pt>
                <c:pt idx="1657">
                  <c:v>44923</c:v>
                </c:pt>
                <c:pt idx="1658">
                  <c:v>44924</c:v>
                </c:pt>
                <c:pt idx="1659">
                  <c:v>44925</c:v>
                </c:pt>
                <c:pt idx="1660">
                  <c:v>44928</c:v>
                </c:pt>
                <c:pt idx="1661">
                  <c:v>44929</c:v>
                </c:pt>
                <c:pt idx="1662">
                  <c:v>44930</c:v>
                </c:pt>
                <c:pt idx="1663">
                  <c:v>44931</c:v>
                </c:pt>
                <c:pt idx="1664">
                  <c:v>44932</c:v>
                </c:pt>
                <c:pt idx="1665">
                  <c:v>44935</c:v>
                </c:pt>
                <c:pt idx="1666">
                  <c:v>44936</c:v>
                </c:pt>
                <c:pt idx="1667">
                  <c:v>44937</c:v>
                </c:pt>
                <c:pt idx="1668">
                  <c:v>44938</c:v>
                </c:pt>
                <c:pt idx="1669">
                  <c:v>44939</c:v>
                </c:pt>
                <c:pt idx="1670">
                  <c:v>44942</c:v>
                </c:pt>
                <c:pt idx="1671">
                  <c:v>44943</c:v>
                </c:pt>
                <c:pt idx="1672">
                  <c:v>44944</c:v>
                </c:pt>
                <c:pt idx="1673">
                  <c:v>44945</c:v>
                </c:pt>
                <c:pt idx="1674">
                  <c:v>44946</c:v>
                </c:pt>
                <c:pt idx="1675">
                  <c:v>44949</c:v>
                </c:pt>
                <c:pt idx="1676">
                  <c:v>44950</c:v>
                </c:pt>
                <c:pt idx="1677">
                  <c:v>44951</c:v>
                </c:pt>
                <c:pt idx="1678">
                  <c:v>44952</c:v>
                </c:pt>
                <c:pt idx="1679">
                  <c:v>44953</c:v>
                </c:pt>
                <c:pt idx="1680">
                  <c:v>44956</c:v>
                </c:pt>
                <c:pt idx="1681">
                  <c:v>44957</c:v>
                </c:pt>
                <c:pt idx="1682">
                  <c:v>44958</c:v>
                </c:pt>
                <c:pt idx="1683">
                  <c:v>44959</c:v>
                </c:pt>
                <c:pt idx="1684">
                  <c:v>44960</c:v>
                </c:pt>
                <c:pt idx="1685">
                  <c:v>44963</c:v>
                </c:pt>
                <c:pt idx="1686">
                  <c:v>44964</c:v>
                </c:pt>
                <c:pt idx="1687">
                  <c:v>44965</c:v>
                </c:pt>
                <c:pt idx="1688">
                  <c:v>44966</c:v>
                </c:pt>
                <c:pt idx="1689">
                  <c:v>44967</c:v>
                </c:pt>
                <c:pt idx="1690">
                  <c:v>44970</c:v>
                </c:pt>
                <c:pt idx="1691">
                  <c:v>44971</c:v>
                </c:pt>
                <c:pt idx="1692">
                  <c:v>44972</c:v>
                </c:pt>
                <c:pt idx="1693">
                  <c:v>44973</c:v>
                </c:pt>
                <c:pt idx="1694">
                  <c:v>44974</c:v>
                </c:pt>
                <c:pt idx="1695">
                  <c:v>44977</c:v>
                </c:pt>
                <c:pt idx="1696">
                  <c:v>44978</c:v>
                </c:pt>
                <c:pt idx="1697">
                  <c:v>44979</c:v>
                </c:pt>
                <c:pt idx="1698">
                  <c:v>44980</c:v>
                </c:pt>
                <c:pt idx="1699">
                  <c:v>44981</c:v>
                </c:pt>
                <c:pt idx="1700">
                  <c:v>44984</c:v>
                </c:pt>
                <c:pt idx="1701">
                  <c:v>44985</c:v>
                </c:pt>
                <c:pt idx="1702">
                  <c:v>44986</c:v>
                </c:pt>
                <c:pt idx="1703">
                  <c:v>44987</c:v>
                </c:pt>
                <c:pt idx="1704">
                  <c:v>44988</c:v>
                </c:pt>
                <c:pt idx="1705">
                  <c:v>44991</c:v>
                </c:pt>
                <c:pt idx="1706">
                  <c:v>44992</c:v>
                </c:pt>
                <c:pt idx="1707">
                  <c:v>44993</c:v>
                </c:pt>
                <c:pt idx="1708">
                  <c:v>44994</c:v>
                </c:pt>
                <c:pt idx="1709">
                  <c:v>44995</c:v>
                </c:pt>
                <c:pt idx="1710">
                  <c:v>44998</c:v>
                </c:pt>
                <c:pt idx="1711">
                  <c:v>44999</c:v>
                </c:pt>
                <c:pt idx="1712">
                  <c:v>45000</c:v>
                </c:pt>
                <c:pt idx="1713">
                  <c:v>45001</c:v>
                </c:pt>
                <c:pt idx="1714">
                  <c:v>45002</c:v>
                </c:pt>
                <c:pt idx="1715">
                  <c:v>45005</c:v>
                </c:pt>
                <c:pt idx="1716">
                  <c:v>45006</c:v>
                </c:pt>
                <c:pt idx="1717">
                  <c:v>45007</c:v>
                </c:pt>
                <c:pt idx="1718">
                  <c:v>45008</c:v>
                </c:pt>
                <c:pt idx="1719">
                  <c:v>45009</c:v>
                </c:pt>
                <c:pt idx="1720">
                  <c:v>45012</c:v>
                </c:pt>
                <c:pt idx="1721">
                  <c:v>45013</c:v>
                </c:pt>
                <c:pt idx="1722">
                  <c:v>45014</c:v>
                </c:pt>
                <c:pt idx="1723">
                  <c:v>45015</c:v>
                </c:pt>
                <c:pt idx="1724">
                  <c:v>45016</c:v>
                </c:pt>
                <c:pt idx="1725">
                  <c:v>45019</c:v>
                </c:pt>
                <c:pt idx="1726">
                  <c:v>45020</c:v>
                </c:pt>
                <c:pt idx="1727">
                  <c:v>45021</c:v>
                </c:pt>
                <c:pt idx="1728">
                  <c:v>45022</c:v>
                </c:pt>
                <c:pt idx="1729">
                  <c:v>45027</c:v>
                </c:pt>
                <c:pt idx="1730">
                  <c:v>45028</c:v>
                </c:pt>
                <c:pt idx="1731">
                  <c:v>45029</c:v>
                </c:pt>
                <c:pt idx="1732">
                  <c:v>45030</c:v>
                </c:pt>
                <c:pt idx="1733">
                  <c:v>45033</c:v>
                </c:pt>
                <c:pt idx="1734">
                  <c:v>45034</c:v>
                </c:pt>
                <c:pt idx="1735">
                  <c:v>45035</c:v>
                </c:pt>
                <c:pt idx="1736">
                  <c:v>45036</c:v>
                </c:pt>
                <c:pt idx="1737">
                  <c:v>45037</c:v>
                </c:pt>
                <c:pt idx="1738">
                  <c:v>45040</c:v>
                </c:pt>
                <c:pt idx="1739">
                  <c:v>45041</c:v>
                </c:pt>
                <c:pt idx="1740">
                  <c:v>45042</c:v>
                </c:pt>
                <c:pt idx="1741">
                  <c:v>45043</c:v>
                </c:pt>
                <c:pt idx="1742">
                  <c:v>45044</c:v>
                </c:pt>
                <c:pt idx="1743">
                  <c:v>45048</c:v>
                </c:pt>
                <c:pt idx="1744">
                  <c:v>45049</c:v>
                </c:pt>
                <c:pt idx="1745">
                  <c:v>45050</c:v>
                </c:pt>
                <c:pt idx="1746">
                  <c:v>45051</c:v>
                </c:pt>
                <c:pt idx="1747">
                  <c:v>45055</c:v>
                </c:pt>
                <c:pt idx="1748">
                  <c:v>45056</c:v>
                </c:pt>
                <c:pt idx="1749">
                  <c:v>45057</c:v>
                </c:pt>
                <c:pt idx="1750">
                  <c:v>45058</c:v>
                </c:pt>
                <c:pt idx="1751">
                  <c:v>45061</c:v>
                </c:pt>
                <c:pt idx="1752">
                  <c:v>45062</c:v>
                </c:pt>
                <c:pt idx="1753">
                  <c:v>45063</c:v>
                </c:pt>
                <c:pt idx="1754">
                  <c:v>45064</c:v>
                </c:pt>
                <c:pt idx="1755">
                  <c:v>45065</c:v>
                </c:pt>
                <c:pt idx="1756">
                  <c:v>45068</c:v>
                </c:pt>
                <c:pt idx="1757">
                  <c:v>45069</c:v>
                </c:pt>
                <c:pt idx="1758">
                  <c:v>45070</c:v>
                </c:pt>
                <c:pt idx="1759">
                  <c:v>45071</c:v>
                </c:pt>
                <c:pt idx="1760">
                  <c:v>45072</c:v>
                </c:pt>
                <c:pt idx="1761">
                  <c:v>45075</c:v>
                </c:pt>
                <c:pt idx="1762">
                  <c:v>45076</c:v>
                </c:pt>
                <c:pt idx="1763">
                  <c:v>45077</c:v>
                </c:pt>
                <c:pt idx="1764">
                  <c:v>45078</c:v>
                </c:pt>
                <c:pt idx="1765">
                  <c:v>45079</c:v>
                </c:pt>
                <c:pt idx="1766">
                  <c:v>45082</c:v>
                </c:pt>
                <c:pt idx="1767">
                  <c:v>45083</c:v>
                </c:pt>
                <c:pt idx="1768">
                  <c:v>45084</c:v>
                </c:pt>
                <c:pt idx="1769">
                  <c:v>45085</c:v>
                </c:pt>
                <c:pt idx="1770">
                  <c:v>45086</c:v>
                </c:pt>
                <c:pt idx="1771">
                  <c:v>45089</c:v>
                </c:pt>
                <c:pt idx="1772">
                  <c:v>45090</c:v>
                </c:pt>
                <c:pt idx="1773">
                  <c:v>45091</c:v>
                </c:pt>
                <c:pt idx="1774">
                  <c:v>45092</c:v>
                </c:pt>
                <c:pt idx="1775">
                  <c:v>45093</c:v>
                </c:pt>
                <c:pt idx="1776">
                  <c:v>45096</c:v>
                </c:pt>
                <c:pt idx="1777">
                  <c:v>45097</c:v>
                </c:pt>
                <c:pt idx="1778">
                  <c:v>45098</c:v>
                </c:pt>
                <c:pt idx="1779">
                  <c:v>45099</c:v>
                </c:pt>
                <c:pt idx="1780">
                  <c:v>45100</c:v>
                </c:pt>
                <c:pt idx="1781">
                  <c:v>45103</c:v>
                </c:pt>
                <c:pt idx="1782">
                  <c:v>45104</c:v>
                </c:pt>
                <c:pt idx="1783">
                  <c:v>45105</c:v>
                </c:pt>
                <c:pt idx="1784">
                  <c:v>45106</c:v>
                </c:pt>
                <c:pt idx="1785">
                  <c:v>45107</c:v>
                </c:pt>
                <c:pt idx="1786">
                  <c:v>45110</c:v>
                </c:pt>
                <c:pt idx="1787">
                  <c:v>45111</c:v>
                </c:pt>
                <c:pt idx="1788">
                  <c:v>45114</c:v>
                </c:pt>
                <c:pt idx="1789">
                  <c:v>45117</c:v>
                </c:pt>
                <c:pt idx="1790">
                  <c:v>45118</c:v>
                </c:pt>
                <c:pt idx="1791">
                  <c:v>45119</c:v>
                </c:pt>
                <c:pt idx="1792">
                  <c:v>45120</c:v>
                </c:pt>
                <c:pt idx="1793">
                  <c:v>45121</c:v>
                </c:pt>
                <c:pt idx="1794">
                  <c:v>45124</c:v>
                </c:pt>
                <c:pt idx="1795">
                  <c:v>45125</c:v>
                </c:pt>
                <c:pt idx="1796">
                  <c:v>45126</c:v>
                </c:pt>
                <c:pt idx="1797">
                  <c:v>45127</c:v>
                </c:pt>
                <c:pt idx="1798">
                  <c:v>45128</c:v>
                </c:pt>
                <c:pt idx="1799">
                  <c:v>45131</c:v>
                </c:pt>
                <c:pt idx="1800">
                  <c:v>45132</c:v>
                </c:pt>
                <c:pt idx="1801">
                  <c:v>45133</c:v>
                </c:pt>
                <c:pt idx="1802">
                  <c:v>45134</c:v>
                </c:pt>
                <c:pt idx="1803">
                  <c:v>45135</c:v>
                </c:pt>
                <c:pt idx="1804">
                  <c:v>45138</c:v>
                </c:pt>
                <c:pt idx="1805">
                  <c:v>45139</c:v>
                </c:pt>
                <c:pt idx="1806">
                  <c:v>45140</c:v>
                </c:pt>
                <c:pt idx="1807">
                  <c:v>45141</c:v>
                </c:pt>
                <c:pt idx="1808">
                  <c:v>45142</c:v>
                </c:pt>
                <c:pt idx="1809">
                  <c:v>45145</c:v>
                </c:pt>
                <c:pt idx="1810">
                  <c:v>45146</c:v>
                </c:pt>
                <c:pt idx="1811">
                  <c:v>45147</c:v>
                </c:pt>
                <c:pt idx="1812">
                  <c:v>45148</c:v>
                </c:pt>
                <c:pt idx="1813">
                  <c:v>45149</c:v>
                </c:pt>
                <c:pt idx="1814">
                  <c:v>45152</c:v>
                </c:pt>
                <c:pt idx="1815">
                  <c:v>45153</c:v>
                </c:pt>
                <c:pt idx="1816">
                  <c:v>45154</c:v>
                </c:pt>
                <c:pt idx="1817">
                  <c:v>45155</c:v>
                </c:pt>
                <c:pt idx="1818">
                  <c:v>45156</c:v>
                </c:pt>
                <c:pt idx="1819">
                  <c:v>45159</c:v>
                </c:pt>
                <c:pt idx="1820">
                  <c:v>45160</c:v>
                </c:pt>
                <c:pt idx="1821">
                  <c:v>45161</c:v>
                </c:pt>
                <c:pt idx="1822">
                  <c:v>45162</c:v>
                </c:pt>
                <c:pt idx="1823">
                  <c:v>45163</c:v>
                </c:pt>
                <c:pt idx="1824">
                  <c:v>45166</c:v>
                </c:pt>
                <c:pt idx="1825">
                  <c:v>45167</c:v>
                </c:pt>
                <c:pt idx="1826">
                  <c:v>45168</c:v>
                </c:pt>
                <c:pt idx="1827">
                  <c:v>45169</c:v>
                </c:pt>
                <c:pt idx="1828">
                  <c:v>45170</c:v>
                </c:pt>
                <c:pt idx="1829">
                  <c:v>45173</c:v>
                </c:pt>
                <c:pt idx="1830">
                  <c:v>45174</c:v>
                </c:pt>
                <c:pt idx="1831">
                  <c:v>45175</c:v>
                </c:pt>
                <c:pt idx="1832">
                  <c:v>45176</c:v>
                </c:pt>
                <c:pt idx="1833">
                  <c:v>45177</c:v>
                </c:pt>
                <c:pt idx="1834">
                  <c:v>45180</c:v>
                </c:pt>
                <c:pt idx="1835">
                  <c:v>45181</c:v>
                </c:pt>
                <c:pt idx="1836">
                  <c:v>45182</c:v>
                </c:pt>
                <c:pt idx="1837">
                  <c:v>45183</c:v>
                </c:pt>
                <c:pt idx="1838">
                  <c:v>45184</c:v>
                </c:pt>
                <c:pt idx="1839">
                  <c:v>45187</c:v>
                </c:pt>
                <c:pt idx="1840">
                  <c:v>45188</c:v>
                </c:pt>
                <c:pt idx="1841">
                  <c:v>45189</c:v>
                </c:pt>
                <c:pt idx="1842">
                  <c:v>45190</c:v>
                </c:pt>
                <c:pt idx="1843">
                  <c:v>45191</c:v>
                </c:pt>
                <c:pt idx="1844">
                  <c:v>45194</c:v>
                </c:pt>
                <c:pt idx="1845">
                  <c:v>45195</c:v>
                </c:pt>
                <c:pt idx="1846">
                  <c:v>45196</c:v>
                </c:pt>
                <c:pt idx="1847">
                  <c:v>45198</c:v>
                </c:pt>
                <c:pt idx="1848">
                  <c:v>45201</c:v>
                </c:pt>
                <c:pt idx="1849">
                  <c:v>45202</c:v>
                </c:pt>
                <c:pt idx="1850">
                  <c:v>45203</c:v>
                </c:pt>
                <c:pt idx="1851">
                  <c:v>45204</c:v>
                </c:pt>
                <c:pt idx="1852">
                  <c:v>45205</c:v>
                </c:pt>
                <c:pt idx="1853">
                  <c:v>45208</c:v>
                </c:pt>
                <c:pt idx="1854">
                  <c:v>45209</c:v>
                </c:pt>
                <c:pt idx="1855">
                  <c:v>45210</c:v>
                </c:pt>
                <c:pt idx="1856">
                  <c:v>45211</c:v>
                </c:pt>
                <c:pt idx="1857">
                  <c:v>45212</c:v>
                </c:pt>
                <c:pt idx="1858">
                  <c:v>45215</c:v>
                </c:pt>
                <c:pt idx="1859">
                  <c:v>45216</c:v>
                </c:pt>
                <c:pt idx="1860">
                  <c:v>45217</c:v>
                </c:pt>
                <c:pt idx="1861">
                  <c:v>45218</c:v>
                </c:pt>
                <c:pt idx="1862">
                  <c:v>45219</c:v>
                </c:pt>
                <c:pt idx="1863">
                  <c:v>45222</c:v>
                </c:pt>
                <c:pt idx="1864">
                  <c:v>45223</c:v>
                </c:pt>
                <c:pt idx="1865">
                  <c:v>45224</c:v>
                </c:pt>
                <c:pt idx="1866">
                  <c:v>45225</c:v>
                </c:pt>
                <c:pt idx="1867">
                  <c:v>45226</c:v>
                </c:pt>
                <c:pt idx="1868">
                  <c:v>45229</c:v>
                </c:pt>
                <c:pt idx="1869">
                  <c:v>45230</c:v>
                </c:pt>
                <c:pt idx="1870">
                  <c:v>45231</c:v>
                </c:pt>
                <c:pt idx="1871">
                  <c:v>45232</c:v>
                </c:pt>
                <c:pt idx="1872">
                  <c:v>45233</c:v>
                </c:pt>
                <c:pt idx="1873">
                  <c:v>45236</c:v>
                </c:pt>
                <c:pt idx="1874">
                  <c:v>45237</c:v>
                </c:pt>
                <c:pt idx="1875">
                  <c:v>45238</c:v>
                </c:pt>
                <c:pt idx="1876">
                  <c:v>45239</c:v>
                </c:pt>
                <c:pt idx="1877">
                  <c:v>45240</c:v>
                </c:pt>
                <c:pt idx="1878">
                  <c:v>45243</c:v>
                </c:pt>
                <c:pt idx="1879">
                  <c:v>45244</c:v>
                </c:pt>
                <c:pt idx="1880">
                  <c:v>45245</c:v>
                </c:pt>
                <c:pt idx="1881">
                  <c:v>45246</c:v>
                </c:pt>
                <c:pt idx="1882">
                  <c:v>45250</c:v>
                </c:pt>
                <c:pt idx="1883">
                  <c:v>45251</c:v>
                </c:pt>
                <c:pt idx="1884">
                  <c:v>45252</c:v>
                </c:pt>
                <c:pt idx="1885">
                  <c:v>45253</c:v>
                </c:pt>
                <c:pt idx="1886">
                  <c:v>45254</c:v>
                </c:pt>
                <c:pt idx="1887">
                  <c:v>45257</c:v>
                </c:pt>
                <c:pt idx="1888">
                  <c:v>45258</c:v>
                </c:pt>
                <c:pt idx="1889">
                  <c:v>45259</c:v>
                </c:pt>
                <c:pt idx="1890">
                  <c:v>45260</c:v>
                </c:pt>
                <c:pt idx="1891">
                  <c:v>45261</c:v>
                </c:pt>
                <c:pt idx="1892">
                  <c:v>45264</c:v>
                </c:pt>
                <c:pt idx="1893">
                  <c:v>45265</c:v>
                </c:pt>
                <c:pt idx="1894">
                  <c:v>45266</c:v>
                </c:pt>
                <c:pt idx="1895">
                  <c:v>45267</c:v>
                </c:pt>
                <c:pt idx="1896">
                  <c:v>45268</c:v>
                </c:pt>
                <c:pt idx="1897">
                  <c:v>45271</c:v>
                </c:pt>
                <c:pt idx="1898">
                  <c:v>45272</c:v>
                </c:pt>
                <c:pt idx="1899">
                  <c:v>45273</c:v>
                </c:pt>
                <c:pt idx="1900">
                  <c:v>45274</c:v>
                </c:pt>
                <c:pt idx="1901">
                  <c:v>45275</c:v>
                </c:pt>
                <c:pt idx="1902">
                  <c:v>45278</c:v>
                </c:pt>
                <c:pt idx="1903">
                  <c:v>45279</c:v>
                </c:pt>
                <c:pt idx="1904">
                  <c:v>45280</c:v>
                </c:pt>
                <c:pt idx="1905">
                  <c:v>45281</c:v>
                </c:pt>
                <c:pt idx="1906">
                  <c:v>45282</c:v>
                </c:pt>
                <c:pt idx="1907">
                  <c:v>45287</c:v>
                </c:pt>
                <c:pt idx="1908">
                  <c:v>45288</c:v>
                </c:pt>
                <c:pt idx="1909">
                  <c:v>45289</c:v>
                </c:pt>
                <c:pt idx="1910">
                  <c:v>45293</c:v>
                </c:pt>
                <c:pt idx="1911">
                  <c:v>45294</c:v>
                </c:pt>
                <c:pt idx="1912">
                  <c:v>45295</c:v>
                </c:pt>
                <c:pt idx="1913">
                  <c:v>45296</c:v>
                </c:pt>
                <c:pt idx="1914">
                  <c:v>45299</c:v>
                </c:pt>
                <c:pt idx="1915">
                  <c:v>45300</c:v>
                </c:pt>
                <c:pt idx="1916">
                  <c:v>45301</c:v>
                </c:pt>
                <c:pt idx="1917">
                  <c:v>45302</c:v>
                </c:pt>
                <c:pt idx="1918">
                  <c:v>45303</c:v>
                </c:pt>
                <c:pt idx="1919">
                  <c:v>45306</c:v>
                </c:pt>
                <c:pt idx="1920">
                  <c:v>45307</c:v>
                </c:pt>
                <c:pt idx="1921">
                  <c:v>45308</c:v>
                </c:pt>
                <c:pt idx="1922">
                  <c:v>45309</c:v>
                </c:pt>
                <c:pt idx="1923">
                  <c:v>45310</c:v>
                </c:pt>
                <c:pt idx="1924">
                  <c:v>45313</c:v>
                </c:pt>
                <c:pt idx="1925">
                  <c:v>45314</c:v>
                </c:pt>
                <c:pt idx="1926">
                  <c:v>45315</c:v>
                </c:pt>
                <c:pt idx="1927">
                  <c:v>45316</c:v>
                </c:pt>
                <c:pt idx="1928">
                  <c:v>45317</c:v>
                </c:pt>
                <c:pt idx="1929">
                  <c:v>45320</c:v>
                </c:pt>
                <c:pt idx="1930">
                  <c:v>45321</c:v>
                </c:pt>
                <c:pt idx="1931">
                  <c:v>45322</c:v>
                </c:pt>
                <c:pt idx="1932">
                  <c:v>45323</c:v>
                </c:pt>
                <c:pt idx="1933">
                  <c:v>45324</c:v>
                </c:pt>
                <c:pt idx="1934">
                  <c:v>45327</c:v>
                </c:pt>
                <c:pt idx="1935">
                  <c:v>45328</c:v>
                </c:pt>
                <c:pt idx="1936">
                  <c:v>45329</c:v>
                </c:pt>
                <c:pt idx="1937">
                  <c:v>45330</c:v>
                </c:pt>
                <c:pt idx="1938">
                  <c:v>45331</c:v>
                </c:pt>
                <c:pt idx="1939">
                  <c:v>45334</c:v>
                </c:pt>
                <c:pt idx="1940">
                  <c:v>45335</c:v>
                </c:pt>
                <c:pt idx="1941">
                  <c:v>45336</c:v>
                </c:pt>
                <c:pt idx="1942">
                  <c:v>45337</c:v>
                </c:pt>
                <c:pt idx="1943">
                  <c:v>45338</c:v>
                </c:pt>
                <c:pt idx="1944">
                  <c:v>45341</c:v>
                </c:pt>
                <c:pt idx="1945">
                  <c:v>45342</c:v>
                </c:pt>
                <c:pt idx="1946">
                  <c:v>45343</c:v>
                </c:pt>
                <c:pt idx="1947">
                  <c:v>45344</c:v>
                </c:pt>
                <c:pt idx="1948">
                  <c:v>45345</c:v>
                </c:pt>
                <c:pt idx="1949">
                  <c:v>45348</c:v>
                </c:pt>
                <c:pt idx="1950">
                  <c:v>45349</c:v>
                </c:pt>
                <c:pt idx="1951">
                  <c:v>45350</c:v>
                </c:pt>
                <c:pt idx="1952">
                  <c:v>45351</c:v>
                </c:pt>
                <c:pt idx="1953">
                  <c:v>45352</c:v>
                </c:pt>
                <c:pt idx="1954">
                  <c:v>45355</c:v>
                </c:pt>
                <c:pt idx="1955">
                  <c:v>45356</c:v>
                </c:pt>
                <c:pt idx="1956">
                  <c:v>45357</c:v>
                </c:pt>
                <c:pt idx="1957">
                  <c:v>45358</c:v>
                </c:pt>
                <c:pt idx="1958">
                  <c:v>45359</c:v>
                </c:pt>
                <c:pt idx="1959">
                  <c:v>45362</c:v>
                </c:pt>
                <c:pt idx="1960">
                  <c:v>45363</c:v>
                </c:pt>
                <c:pt idx="1961">
                  <c:v>45364</c:v>
                </c:pt>
                <c:pt idx="1962">
                  <c:v>45365</c:v>
                </c:pt>
                <c:pt idx="1963">
                  <c:v>45366</c:v>
                </c:pt>
                <c:pt idx="1964">
                  <c:v>45369</c:v>
                </c:pt>
                <c:pt idx="1965">
                  <c:v>45370</c:v>
                </c:pt>
                <c:pt idx="1966">
                  <c:v>45371</c:v>
                </c:pt>
                <c:pt idx="1967">
                  <c:v>45372</c:v>
                </c:pt>
                <c:pt idx="1968">
                  <c:v>45373</c:v>
                </c:pt>
                <c:pt idx="1969">
                  <c:v>45376</c:v>
                </c:pt>
                <c:pt idx="1970">
                  <c:v>45377</c:v>
                </c:pt>
                <c:pt idx="1971">
                  <c:v>45378</c:v>
                </c:pt>
                <c:pt idx="1972">
                  <c:v>45379</c:v>
                </c:pt>
                <c:pt idx="1973">
                  <c:v>45384</c:v>
                </c:pt>
                <c:pt idx="1974">
                  <c:v>45385</c:v>
                </c:pt>
                <c:pt idx="1975">
                  <c:v>45386</c:v>
                </c:pt>
                <c:pt idx="1976">
                  <c:v>45387</c:v>
                </c:pt>
                <c:pt idx="1977">
                  <c:v>45390</c:v>
                </c:pt>
                <c:pt idx="1978">
                  <c:v>45391</c:v>
                </c:pt>
                <c:pt idx="1979">
                  <c:v>45392</c:v>
                </c:pt>
                <c:pt idx="1980">
                  <c:v>45393</c:v>
                </c:pt>
                <c:pt idx="1981">
                  <c:v>45394</c:v>
                </c:pt>
                <c:pt idx="1982">
                  <c:v>45397</c:v>
                </c:pt>
                <c:pt idx="1983">
                  <c:v>45398</c:v>
                </c:pt>
                <c:pt idx="1984">
                  <c:v>45399</c:v>
                </c:pt>
                <c:pt idx="1985">
                  <c:v>45400</c:v>
                </c:pt>
                <c:pt idx="1986">
                  <c:v>45401</c:v>
                </c:pt>
                <c:pt idx="1987">
                  <c:v>45404</c:v>
                </c:pt>
                <c:pt idx="1988">
                  <c:v>45405</c:v>
                </c:pt>
                <c:pt idx="1989">
                  <c:v>45406</c:v>
                </c:pt>
                <c:pt idx="1990">
                  <c:v>45407</c:v>
                </c:pt>
                <c:pt idx="1991">
                  <c:v>45408</c:v>
                </c:pt>
                <c:pt idx="1992">
                  <c:v>45411</c:v>
                </c:pt>
                <c:pt idx="1993">
                  <c:v>45412</c:v>
                </c:pt>
                <c:pt idx="1994">
                  <c:v>45414</c:v>
                </c:pt>
                <c:pt idx="1995">
                  <c:v>45415</c:v>
                </c:pt>
                <c:pt idx="1996">
                  <c:v>45418</c:v>
                </c:pt>
                <c:pt idx="1997">
                  <c:v>45419</c:v>
                </c:pt>
                <c:pt idx="1998">
                  <c:v>45421</c:v>
                </c:pt>
                <c:pt idx="1999">
                  <c:v>45422</c:v>
                </c:pt>
                <c:pt idx="2000">
                  <c:v>45425</c:v>
                </c:pt>
                <c:pt idx="2001">
                  <c:v>45426</c:v>
                </c:pt>
                <c:pt idx="2002">
                  <c:v>45427</c:v>
                </c:pt>
                <c:pt idx="2003">
                  <c:v>45428</c:v>
                </c:pt>
                <c:pt idx="2004">
                  <c:v>45429</c:v>
                </c:pt>
                <c:pt idx="2005">
                  <c:v>45432</c:v>
                </c:pt>
                <c:pt idx="2006">
                  <c:v>45433</c:v>
                </c:pt>
                <c:pt idx="2007">
                  <c:v>45434</c:v>
                </c:pt>
                <c:pt idx="2008">
                  <c:v>45435</c:v>
                </c:pt>
                <c:pt idx="2009">
                  <c:v>45436</c:v>
                </c:pt>
                <c:pt idx="2010">
                  <c:v>45439</c:v>
                </c:pt>
                <c:pt idx="2011">
                  <c:v>45440</c:v>
                </c:pt>
                <c:pt idx="2012">
                  <c:v>45441</c:v>
                </c:pt>
                <c:pt idx="2013">
                  <c:v>45442</c:v>
                </c:pt>
                <c:pt idx="2014">
                  <c:v>45443</c:v>
                </c:pt>
                <c:pt idx="2015">
                  <c:v>45446</c:v>
                </c:pt>
                <c:pt idx="2016">
                  <c:v>45447</c:v>
                </c:pt>
                <c:pt idx="2017">
                  <c:v>45448</c:v>
                </c:pt>
                <c:pt idx="2018">
                  <c:v>45449</c:v>
                </c:pt>
                <c:pt idx="2019">
                  <c:v>45450</c:v>
                </c:pt>
                <c:pt idx="2020">
                  <c:v>45453</c:v>
                </c:pt>
                <c:pt idx="2021">
                  <c:v>45454</c:v>
                </c:pt>
                <c:pt idx="2022">
                  <c:v>45455</c:v>
                </c:pt>
                <c:pt idx="2023">
                  <c:v>45456</c:v>
                </c:pt>
                <c:pt idx="2024">
                  <c:v>45457</c:v>
                </c:pt>
                <c:pt idx="2025">
                  <c:v>45460</c:v>
                </c:pt>
                <c:pt idx="2026">
                  <c:v>45461</c:v>
                </c:pt>
                <c:pt idx="2027">
                  <c:v>45462</c:v>
                </c:pt>
                <c:pt idx="2028">
                  <c:v>45463</c:v>
                </c:pt>
                <c:pt idx="2029">
                  <c:v>45464</c:v>
                </c:pt>
                <c:pt idx="2030">
                  <c:v>45467</c:v>
                </c:pt>
                <c:pt idx="2031">
                  <c:v>45468</c:v>
                </c:pt>
                <c:pt idx="2032">
                  <c:v>45469</c:v>
                </c:pt>
                <c:pt idx="2033">
                  <c:v>45470</c:v>
                </c:pt>
                <c:pt idx="2034">
                  <c:v>45471</c:v>
                </c:pt>
                <c:pt idx="2035">
                  <c:v>45474</c:v>
                </c:pt>
                <c:pt idx="2036">
                  <c:v>45475</c:v>
                </c:pt>
                <c:pt idx="2037">
                  <c:v>45476</c:v>
                </c:pt>
                <c:pt idx="2038">
                  <c:v>45477</c:v>
                </c:pt>
                <c:pt idx="2039">
                  <c:v>45481</c:v>
                </c:pt>
                <c:pt idx="2040">
                  <c:v>45482</c:v>
                </c:pt>
                <c:pt idx="2041">
                  <c:v>45483</c:v>
                </c:pt>
                <c:pt idx="2042">
                  <c:v>45484</c:v>
                </c:pt>
                <c:pt idx="2043">
                  <c:v>45485</c:v>
                </c:pt>
                <c:pt idx="2044">
                  <c:v>45488</c:v>
                </c:pt>
                <c:pt idx="2045">
                  <c:v>45489</c:v>
                </c:pt>
                <c:pt idx="2046">
                  <c:v>45490</c:v>
                </c:pt>
                <c:pt idx="2047">
                  <c:v>45491</c:v>
                </c:pt>
                <c:pt idx="2048">
                  <c:v>45492</c:v>
                </c:pt>
                <c:pt idx="2049">
                  <c:v>45495</c:v>
                </c:pt>
                <c:pt idx="2050">
                  <c:v>45496</c:v>
                </c:pt>
                <c:pt idx="2051">
                  <c:v>45497</c:v>
                </c:pt>
                <c:pt idx="2052">
                  <c:v>45498</c:v>
                </c:pt>
                <c:pt idx="2053">
                  <c:v>45499</c:v>
                </c:pt>
                <c:pt idx="2054">
                  <c:v>45502</c:v>
                </c:pt>
                <c:pt idx="2055">
                  <c:v>45503</c:v>
                </c:pt>
                <c:pt idx="2056">
                  <c:v>45504</c:v>
                </c:pt>
                <c:pt idx="2057">
                  <c:v>45505</c:v>
                </c:pt>
                <c:pt idx="2058">
                  <c:v>45506</c:v>
                </c:pt>
                <c:pt idx="2059">
                  <c:v>45509</c:v>
                </c:pt>
                <c:pt idx="2060">
                  <c:v>45510</c:v>
                </c:pt>
                <c:pt idx="2061">
                  <c:v>45511</c:v>
                </c:pt>
                <c:pt idx="2062">
                  <c:v>45512</c:v>
                </c:pt>
                <c:pt idx="2063">
                  <c:v>45513</c:v>
                </c:pt>
                <c:pt idx="2064">
                  <c:v>45516</c:v>
                </c:pt>
                <c:pt idx="2065">
                  <c:v>45517</c:v>
                </c:pt>
                <c:pt idx="2066">
                  <c:v>45518</c:v>
                </c:pt>
                <c:pt idx="2067">
                  <c:v>45519</c:v>
                </c:pt>
                <c:pt idx="2068">
                  <c:v>45520</c:v>
                </c:pt>
                <c:pt idx="2069">
                  <c:v>45523</c:v>
                </c:pt>
                <c:pt idx="2070">
                  <c:v>45524</c:v>
                </c:pt>
                <c:pt idx="2071">
                  <c:v>45525</c:v>
                </c:pt>
                <c:pt idx="2072">
                  <c:v>45526</c:v>
                </c:pt>
                <c:pt idx="2073">
                  <c:v>45527</c:v>
                </c:pt>
                <c:pt idx="2074">
                  <c:v>45530</c:v>
                </c:pt>
                <c:pt idx="2075">
                  <c:v>45531</c:v>
                </c:pt>
                <c:pt idx="2076">
                  <c:v>45532</c:v>
                </c:pt>
                <c:pt idx="2077">
                  <c:v>45533</c:v>
                </c:pt>
                <c:pt idx="2078">
                  <c:v>45534</c:v>
                </c:pt>
                <c:pt idx="2079">
                  <c:v>45537</c:v>
                </c:pt>
                <c:pt idx="2080">
                  <c:v>45538</c:v>
                </c:pt>
                <c:pt idx="2081">
                  <c:v>45539</c:v>
                </c:pt>
                <c:pt idx="2082">
                  <c:v>45540</c:v>
                </c:pt>
                <c:pt idx="2083">
                  <c:v>45541</c:v>
                </c:pt>
                <c:pt idx="2084">
                  <c:v>45544</c:v>
                </c:pt>
                <c:pt idx="2085">
                  <c:v>45545</c:v>
                </c:pt>
                <c:pt idx="2086">
                  <c:v>45546</c:v>
                </c:pt>
                <c:pt idx="2087">
                  <c:v>45547</c:v>
                </c:pt>
                <c:pt idx="2088">
                  <c:v>45548</c:v>
                </c:pt>
                <c:pt idx="2089">
                  <c:v>45551</c:v>
                </c:pt>
                <c:pt idx="2090">
                  <c:v>45552</c:v>
                </c:pt>
                <c:pt idx="2091">
                  <c:v>45553</c:v>
                </c:pt>
                <c:pt idx="2092">
                  <c:v>45554</c:v>
                </c:pt>
                <c:pt idx="2093">
                  <c:v>45555</c:v>
                </c:pt>
                <c:pt idx="2094">
                  <c:v>45558</c:v>
                </c:pt>
                <c:pt idx="2095">
                  <c:v>45559</c:v>
                </c:pt>
                <c:pt idx="2096">
                  <c:v>45560</c:v>
                </c:pt>
                <c:pt idx="2097">
                  <c:v>45561</c:v>
                </c:pt>
                <c:pt idx="2098">
                  <c:v>45562</c:v>
                </c:pt>
                <c:pt idx="2099">
                  <c:v>45565</c:v>
                </c:pt>
                <c:pt idx="2100">
                  <c:v>45566</c:v>
                </c:pt>
                <c:pt idx="2101">
                  <c:v>45567</c:v>
                </c:pt>
                <c:pt idx="2102">
                  <c:v>45568</c:v>
                </c:pt>
                <c:pt idx="2103">
                  <c:v>45569</c:v>
                </c:pt>
                <c:pt idx="2104">
                  <c:v>45572</c:v>
                </c:pt>
                <c:pt idx="2105">
                  <c:v>45573</c:v>
                </c:pt>
                <c:pt idx="2106">
                  <c:v>45574</c:v>
                </c:pt>
                <c:pt idx="2107">
                  <c:v>45575</c:v>
                </c:pt>
                <c:pt idx="2108">
                  <c:v>45576</c:v>
                </c:pt>
                <c:pt idx="2109">
                  <c:v>45579</c:v>
                </c:pt>
                <c:pt idx="2110">
                  <c:v>45580</c:v>
                </c:pt>
                <c:pt idx="2111">
                  <c:v>45581</c:v>
                </c:pt>
                <c:pt idx="2112">
                  <c:v>45582</c:v>
                </c:pt>
                <c:pt idx="2113">
                  <c:v>45583</c:v>
                </c:pt>
                <c:pt idx="2114">
                  <c:v>45586</c:v>
                </c:pt>
                <c:pt idx="2115">
                  <c:v>45587</c:v>
                </c:pt>
                <c:pt idx="2116">
                  <c:v>45588</c:v>
                </c:pt>
                <c:pt idx="2117">
                  <c:v>45589</c:v>
                </c:pt>
                <c:pt idx="2118">
                  <c:v>45590</c:v>
                </c:pt>
                <c:pt idx="2119">
                  <c:v>45594</c:v>
                </c:pt>
                <c:pt idx="2120">
                  <c:v>45595</c:v>
                </c:pt>
                <c:pt idx="2121">
                  <c:v>45596</c:v>
                </c:pt>
                <c:pt idx="2122">
                  <c:v>45597</c:v>
                </c:pt>
                <c:pt idx="2123">
                  <c:v>45600</c:v>
                </c:pt>
                <c:pt idx="2124">
                  <c:v>45601</c:v>
                </c:pt>
                <c:pt idx="2125">
                  <c:v>45602</c:v>
                </c:pt>
                <c:pt idx="2126">
                  <c:v>45603</c:v>
                </c:pt>
                <c:pt idx="2127">
                  <c:v>45604</c:v>
                </c:pt>
                <c:pt idx="2128">
                  <c:v>45607</c:v>
                </c:pt>
                <c:pt idx="2129">
                  <c:v>45608</c:v>
                </c:pt>
                <c:pt idx="2130">
                  <c:v>45609</c:v>
                </c:pt>
                <c:pt idx="2131">
                  <c:v>45610</c:v>
                </c:pt>
                <c:pt idx="2132">
                  <c:v>45611</c:v>
                </c:pt>
                <c:pt idx="2133">
                  <c:v>45614</c:v>
                </c:pt>
                <c:pt idx="2134">
                  <c:v>45615</c:v>
                </c:pt>
                <c:pt idx="2135">
                  <c:v>45616</c:v>
                </c:pt>
                <c:pt idx="2136">
                  <c:v>45617</c:v>
                </c:pt>
                <c:pt idx="2137">
                  <c:v>45618</c:v>
                </c:pt>
                <c:pt idx="2138">
                  <c:v>45621</c:v>
                </c:pt>
                <c:pt idx="2139">
                  <c:v>45622</c:v>
                </c:pt>
                <c:pt idx="2140">
                  <c:v>45623</c:v>
                </c:pt>
                <c:pt idx="2141">
                  <c:v>45624</c:v>
                </c:pt>
                <c:pt idx="2142">
                  <c:v>45625</c:v>
                </c:pt>
                <c:pt idx="2143">
                  <c:v>45628</c:v>
                </c:pt>
                <c:pt idx="2144">
                  <c:v>45629</c:v>
                </c:pt>
                <c:pt idx="2145">
                  <c:v>45630</c:v>
                </c:pt>
                <c:pt idx="2146">
                  <c:v>45631</c:v>
                </c:pt>
                <c:pt idx="2147">
                  <c:v>45632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45642</c:v>
                </c:pt>
                <c:pt idx="2154">
                  <c:v>45643</c:v>
                </c:pt>
                <c:pt idx="2155">
                  <c:v>45644</c:v>
                </c:pt>
                <c:pt idx="2156">
                  <c:v>45645</c:v>
                </c:pt>
                <c:pt idx="2157">
                  <c:v>45646</c:v>
                </c:pt>
                <c:pt idx="2158">
                  <c:v>45649</c:v>
                </c:pt>
                <c:pt idx="2159">
                  <c:v>45653</c:v>
                </c:pt>
                <c:pt idx="2160">
                  <c:v>45656</c:v>
                </c:pt>
                <c:pt idx="2161">
                  <c:v>45659</c:v>
                </c:pt>
                <c:pt idx="2162">
                  <c:v>45660</c:v>
                </c:pt>
                <c:pt idx="2163">
                  <c:v>45663</c:v>
                </c:pt>
                <c:pt idx="2164">
                  <c:v>45664</c:v>
                </c:pt>
                <c:pt idx="2165">
                  <c:v>45665</c:v>
                </c:pt>
                <c:pt idx="2166">
                  <c:v>45666</c:v>
                </c:pt>
                <c:pt idx="2167">
                  <c:v>45667</c:v>
                </c:pt>
                <c:pt idx="2168">
                  <c:v>45670</c:v>
                </c:pt>
                <c:pt idx="2169">
                  <c:v>45671</c:v>
                </c:pt>
                <c:pt idx="2170">
                  <c:v>45672</c:v>
                </c:pt>
                <c:pt idx="2171">
                  <c:v>45673</c:v>
                </c:pt>
                <c:pt idx="2172">
                  <c:v>45674</c:v>
                </c:pt>
                <c:pt idx="2173">
                  <c:v>45677</c:v>
                </c:pt>
                <c:pt idx="2174">
                  <c:v>45678</c:v>
                </c:pt>
                <c:pt idx="2175">
                  <c:v>45679</c:v>
                </c:pt>
                <c:pt idx="2176">
                  <c:v>45680</c:v>
                </c:pt>
                <c:pt idx="2177">
                  <c:v>45681</c:v>
                </c:pt>
                <c:pt idx="2178">
                  <c:v>45684</c:v>
                </c:pt>
                <c:pt idx="2179">
                  <c:v>45685</c:v>
                </c:pt>
                <c:pt idx="2180">
                  <c:v>45686</c:v>
                </c:pt>
                <c:pt idx="2181">
                  <c:v>45687</c:v>
                </c:pt>
                <c:pt idx="2182">
                  <c:v>45688</c:v>
                </c:pt>
                <c:pt idx="2183">
                  <c:v>45691</c:v>
                </c:pt>
                <c:pt idx="2184">
                  <c:v>45692</c:v>
                </c:pt>
                <c:pt idx="2185">
                  <c:v>45693</c:v>
                </c:pt>
                <c:pt idx="2186">
                  <c:v>45694</c:v>
                </c:pt>
                <c:pt idx="2187">
                  <c:v>45695</c:v>
                </c:pt>
                <c:pt idx="2188">
                  <c:v>45698</c:v>
                </c:pt>
                <c:pt idx="2189">
                  <c:v>45699</c:v>
                </c:pt>
                <c:pt idx="2190">
                  <c:v>45700</c:v>
                </c:pt>
                <c:pt idx="2191">
                  <c:v>45701</c:v>
                </c:pt>
                <c:pt idx="2192">
                  <c:v>45702</c:v>
                </c:pt>
                <c:pt idx="2193">
                  <c:v>45705</c:v>
                </c:pt>
                <c:pt idx="2194">
                  <c:v>45706</c:v>
                </c:pt>
                <c:pt idx="2195">
                  <c:v>45707</c:v>
                </c:pt>
                <c:pt idx="2196">
                  <c:v>45708</c:v>
                </c:pt>
                <c:pt idx="2197">
                  <c:v>45709</c:v>
                </c:pt>
                <c:pt idx="2198">
                  <c:v>45712</c:v>
                </c:pt>
                <c:pt idx="2199">
                  <c:v>45713</c:v>
                </c:pt>
                <c:pt idx="2200">
                  <c:v>45714</c:v>
                </c:pt>
                <c:pt idx="2201">
                  <c:v>45715</c:v>
                </c:pt>
                <c:pt idx="2202">
                  <c:v>45716</c:v>
                </c:pt>
                <c:pt idx="2203">
                  <c:v>45719</c:v>
                </c:pt>
                <c:pt idx="2204">
                  <c:v>45720</c:v>
                </c:pt>
                <c:pt idx="2205">
                  <c:v>45721</c:v>
                </c:pt>
                <c:pt idx="2206">
                  <c:v>45722</c:v>
                </c:pt>
                <c:pt idx="2207">
                  <c:v>45723</c:v>
                </c:pt>
                <c:pt idx="2208">
                  <c:v>45726</c:v>
                </c:pt>
                <c:pt idx="2209">
                  <c:v>45727</c:v>
                </c:pt>
                <c:pt idx="2210">
                  <c:v>45728</c:v>
                </c:pt>
                <c:pt idx="2211">
                  <c:v>45729</c:v>
                </c:pt>
                <c:pt idx="2212">
                  <c:v>45730</c:v>
                </c:pt>
                <c:pt idx="2213">
                  <c:v>45733</c:v>
                </c:pt>
                <c:pt idx="2214">
                  <c:v>45734</c:v>
                </c:pt>
                <c:pt idx="2215">
                  <c:v>45735</c:v>
                </c:pt>
                <c:pt idx="2216">
                  <c:v>45736</c:v>
                </c:pt>
                <c:pt idx="2217">
                  <c:v>45737</c:v>
                </c:pt>
                <c:pt idx="2218">
                  <c:v>45740</c:v>
                </c:pt>
                <c:pt idx="2219">
                  <c:v>45741</c:v>
                </c:pt>
                <c:pt idx="2220">
                  <c:v>45742</c:v>
                </c:pt>
                <c:pt idx="2221">
                  <c:v>45743</c:v>
                </c:pt>
                <c:pt idx="2222">
                  <c:v>45744</c:v>
                </c:pt>
                <c:pt idx="2223">
                  <c:v>45747</c:v>
                </c:pt>
                <c:pt idx="2224">
                  <c:v>45748</c:v>
                </c:pt>
                <c:pt idx="2225">
                  <c:v>45749</c:v>
                </c:pt>
                <c:pt idx="2226">
                  <c:v>45750</c:v>
                </c:pt>
                <c:pt idx="2227">
                  <c:v>45751</c:v>
                </c:pt>
                <c:pt idx="2228">
                  <c:v>45754</c:v>
                </c:pt>
                <c:pt idx="2229">
                  <c:v>45755</c:v>
                </c:pt>
                <c:pt idx="2230">
                  <c:v>45756</c:v>
                </c:pt>
                <c:pt idx="2231">
                  <c:v>45757</c:v>
                </c:pt>
                <c:pt idx="2232">
                  <c:v>45758</c:v>
                </c:pt>
                <c:pt idx="2233">
                  <c:v>45761</c:v>
                </c:pt>
                <c:pt idx="2234">
                  <c:v>45762</c:v>
                </c:pt>
                <c:pt idx="2235">
                  <c:v>45763</c:v>
                </c:pt>
                <c:pt idx="2236">
                  <c:v>45764</c:v>
                </c:pt>
                <c:pt idx="2237">
                  <c:v>45769</c:v>
                </c:pt>
                <c:pt idx="2238">
                  <c:v>45770</c:v>
                </c:pt>
                <c:pt idx="2239">
                  <c:v>45771</c:v>
                </c:pt>
                <c:pt idx="2240">
                  <c:v>45772</c:v>
                </c:pt>
                <c:pt idx="2241">
                  <c:v>45775</c:v>
                </c:pt>
                <c:pt idx="2242">
                  <c:v>45776</c:v>
                </c:pt>
                <c:pt idx="2243">
                  <c:v>45777</c:v>
                </c:pt>
                <c:pt idx="2244">
                  <c:v>45779</c:v>
                </c:pt>
                <c:pt idx="2245">
                  <c:v>45782</c:v>
                </c:pt>
                <c:pt idx="2246">
                  <c:v>45783</c:v>
                </c:pt>
                <c:pt idx="2247">
                  <c:v>45784</c:v>
                </c:pt>
                <c:pt idx="2248">
                  <c:v>45786</c:v>
                </c:pt>
                <c:pt idx="2249">
                  <c:v>45789</c:v>
                </c:pt>
                <c:pt idx="2250">
                  <c:v>45790</c:v>
                </c:pt>
                <c:pt idx="2251">
                  <c:v>45791</c:v>
                </c:pt>
                <c:pt idx="2252">
                  <c:v>45792</c:v>
                </c:pt>
                <c:pt idx="2253">
                  <c:v>45793</c:v>
                </c:pt>
                <c:pt idx="2254">
                  <c:v>45796</c:v>
                </c:pt>
                <c:pt idx="2255">
                  <c:v>45797</c:v>
                </c:pt>
                <c:pt idx="2256">
                  <c:v>45798</c:v>
                </c:pt>
                <c:pt idx="2257">
                  <c:v>45799</c:v>
                </c:pt>
                <c:pt idx="2258">
                  <c:v>45800</c:v>
                </c:pt>
                <c:pt idx="2259">
                  <c:v>45803</c:v>
                </c:pt>
                <c:pt idx="2260">
                  <c:v>45804</c:v>
                </c:pt>
                <c:pt idx="2261">
                  <c:v>45805</c:v>
                </c:pt>
                <c:pt idx="2262">
                  <c:v>45806</c:v>
                </c:pt>
                <c:pt idx="2263">
                  <c:v>45807</c:v>
                </c:pt>
                <c:pt idx="2264">
                  <c:v>45810</c:v>
                </c:pt>
                <c:pt idx="2265">
                  <c:v>45811</c:v>
                </c:pt>
                <c:pt idx="2266">
                  <c:v>45812</c:v>
                </c:pt>
                <c:pt idx="2267">
                  <c:v>45813</c:v>
                </c:pt>
                <c:pt idx="2268">
                  <c:v>45814</c:v>
                </c:pt>
                <c:pt idx="2269">
                  <c:v>45817</c:v>
                </c:pt>
                <c:pt idx="2270">
                  <c:v>45818</c:v>
                </c:pt>
                <c:pt idx="2271">
                  <c:v>45819</c:v>
                </c:pt>
                <c:pt idx="2272">
                  <c:v>45820</c:v>
                </c:pt>
                <c:pt idx="2273">
                  <c:v>45821</c:v>
                </c:pt>
                <c:pt idx="2274">
                  <c:v>45824</c:v>
                </c:pt>
                <c:pt idx="2275">
                  <c:v>45825</c:v>
                </c:pt>
                <c:pt idx="2276">
                  <c:v>45826</c:v>
                </c:pt>
                <c:pt idx="2277">
                  <c:v>45827</c:v>
                </c:pt>
                <c:pt idx="2278">
                  <c:v>45828</c:v>
                </c:pt>
                <c:pt idx="2279">
                  <c:v>45831</c:v>
                </c:pt>
                <c:pt idx="2280">
                  <c:v>45832</c:v>
                </c:pt>
                <c:pt idx="2281">
                  <c:v>45833</c:v>
                </c:pt>
                <c:pt idx="2282">
                  <c:v>45834</c:v>
                </c:pt>
                <c:pt idx="2283">
                  <c:v>45835</c:v>
                </c:pt>
                <c:pt idx="2284">
                  <c:v>45838</c:v>
                </c:pt>
                <c:pt idx="2285">
                  <c:v>45839</c:v>
                </c:pt>
                <c:pt idx="2286">
                  <c:v>45840</c:v>
                </c:pt>
                <c:pt idx="2287">
                  <c:v>45841</c:v>
                </c:pt>
                <c:pt idx="2288">
                  <c:v>45842</c:v>
                </c:pt>
                <c:pt idx="2289">
                  <c:v>45845</c:v>
                </c:pt>
                <c:pt idx="2290">
                  <c:v>45846</c:v>
                </c:pt>
                <c:pt idx="2291">
                  <c:v>45847</c:v>
                </c:pt>
                <c:pt idx="2292">
                  <c:v>45848</c:v>
                </c:pt>
                <c:pt idx="2293">
                  <c:v>45849</c:v>
                </c:pt>
                <c:pt idx="2294">
                  <c:v>45852</c:v>
                </c:pt>
                <c:pt idx="2295">
                  <c:v>45853</c:v>
                </c:pt>
                <c:pt idx="2296">
                  <c:v>45854</c:v>
                </c:pt>
                <c:pt idx="2297">
                  <c:v>45855</c:v>
                </c:pt>
                <c:pt idx="2298">
                  <c:v>45856</c:v>
                </c:pt>
                <c:pt idx="2299">
                  <c:v>45859</c:v>
                </c:pt>
                <c:pt idx="2300">
                  <c:v>45860</c:v>
                </c:pt>
                <c:pt idx="2301">
                  <c:v>45861</c:v>
                </c:pt>
                <c:pt idx="2302">
                  <c:v>45862</c:v>
                </c:pt>
                <c:pt idx="2303">
                  <c:v>45863</c:v>
                </c:pt>
                <c:pt idx="2304">
                  <c:v>45866</c:v>
                </c:pt>
                <c:pt idx="2305">
                  <c:v>45867</c:v>
                </c:pt>
                <c:pt idx="2306">
                  <c:v>45868</c:v>
                </c:pt>
                <c:pt idx="2307">
                  <c:v>45869</c:v>
                </c:pt>
                <c:pt idx="2308">
                  <c:v>45870</c:v>
                </c:pt>
                <c:pt idx="2309">
                  <c:v>45873</c:v>
                </c:pt>
                <c:pt idx="2310">
                  <c:v>45874</c:v>
                </c:pt>
                <c:pt idx="2311">
                  <c:v>45875</c:v>
                </c:pt>
                <c:pt idx="2312">
                  <c:v>45876</c:v>
                </c:pt>
                <c:pt idx="2313">
                  <c:v>45877</c:v>
                </c:pt>
                <c:pt idx="2314">
                  <c:v>45880</c:v>
                </c:pt>
                <c:pt idx="2315">
                  <c:v>45881</c:v>
                </c:pt>
                <c:pt idx="2316">
                  <c:v>45882</c:v>
                </c:pt>
                <c:pt idx="2317">
                  <c:v>45883</c:v>
                </c:pt>
                <c:pt idx="2318">
                  <c:v>45884</c:v>
                </c:pt>
                <c:pt idx="2319">
                  <c:v>45887</c:v>
                </c:pt>
                <c:pt idx="2320">
                  <c:v>45888</c:v>
                </c:pt>
                <c:pt idx="2321">
                  <c:v>45889</c:v>
                </c:pt>
                <c:pt idx="2322">
                  <c:v>45890</c:v>
                </c:pt>
                <c:pt idx="2323">
                  <c:v>45891</c:v>
                </c:pt>
                <c:pt idx="2324">
                  <c:v>45894</c:v>
                </c:pt>
                <c:pt idx="2325">
                  <c:v>45895</c:v>
                </c:pt>
                <c:pt idx="2326">
                  <c:v>45896</c:v>
                </c:pt>
                <c:pt idx="2327">
                  <c:v>45897</c:v>
                </c:pt>
                <c:pt idx="2328">
                  <c:v>45898</c:v>
                </c:pt>
                <c:pt idx="2329">
                  <c:v>45901</c:v>
                </c:pt>
                <c:pt idx="2330">
                  <c:v>45902</c:v>
                </c:pt>
                <c:pt idx="2331">
                  <c:v>45903</c:v>
                </c:pt>
                <c:pt idx="2332">
                  <c:v>45904</c:v>
                </c:pt>
                <c:pt idx="2333">
                  <c:v>45905</c:v>
                </c:pt>
                <c:pt idx="2334">
                  <c:v>45908</c:v>
                </c:pt>
                <c:pt idx="2335">
                  <c:v>45909</c:v>
                </c:pt>
                <c:pt idx="2336">
                  <c:v>45910</c:v>
                </c:pt>
                <c:pt idx="2337">
                  <c:v>45911</c:v>
                </c:pt>
                <c:pt idx="2338">
                  <c:v>45912</c:v>
                </c:pt>
                <c:pt idx="2339">
                  <c:v>45915</c:v>
                </c:pt>
                <c:pt idx="2340">
                  <c:v>45916</c:v>
                </c:pt>
                <c:pt idx="2341">
                  <c:v>45917</c:v>
                </c:pt>
                <c:pt idx="2342">
                  <c:v>45918</c:v>
                </c:pt>
                <c:pt idx="2343">
                  <c:v>45919</c:v>
                </c:pt>
                <c:pt idx="2344">
                  <c:v>45922</c:v>
                </c:pt>
                <c:pt idx="2345">
                  <c:v>45923</c:v>
                </c:pt>
                <c:pt idx="2346">
                  <c:v>45924</c:v>
                </c:pt>
                <c:pt idx="2347">
                  <c:v>45925</c:v>
                </c:pt>
                <c:pt idx="2348">
                  <c:v>45926</c:v>
                </c:pt>
                <c:pt idx="2349">
                  <c:v>45929</c:v>
                </c:pt>
                <c:pt idx="2350">
                  <c:v>45930</c:v>
                </c:pt>
                <c:pt idx="2351">
                  <c:v>45931</c:v>
                </c:pt>
                <c:pt idx="2352">
                  <c:v>45932</c:v>
                </c:pt>
                <c:pt idx="2353">
                  <c:v>45933</c:v>
                </c:pt>
                <c:pt idx="2354">
                  <c:v>45936</c:v>
                </c:pt>
                <c:pt idx="2355">
                  <c:v>45937</c:v>
                </c:pt>
                <c:pt idx="2356">
                  <c:v>45938</c:v>
                </c:pt>
                <c:pt idx="2357">
                  <c:v>45939</c:v>
                </c:pt>
                <c:pt idx="2358">
                  <c:v>45940</c:v>
                </c:pt>
                <c:pt idx="2359">
                  <c:v>45943</c:v>
                </c:pt>
                <c:pt idx="2360">
                  <c:v>45944</c:v>
                </c:pt>
                <c:pt idx="2361">
                  <c:v>45945</c:v>
                </c:pt>
                <c:pt idx="2362">
                  <c:v>45946</c:v>
                </c:pt>
                <c:pt idx="2363">
                  <c:v>45947</c:v>
                </c:pt>
                <c:pt idx="2364">
                  <c:v>45950</c:v>
                </c:pt>
                <c:pt idx="2365">
                  <c:v>45951</c:v>
                </c:pt>
                <c:pt idx="2366">
                  <c:v>45952</c:v>
                </c:pt>
                <c:pt idx="2367">
                  <c:v>45953</c:v>
                </c:pt>
                <c:pt idx="2368">
                  <c:v>45954</c:v>
                </c:pt>
                <c:pt idx="2369">
                  <c:v>45957</c:v>
                </c:pt>
                <c:pt idx="2370">
                  <c:v>45959</c:v>
                </c:pt>
                <c:pt idx="2371">
                  <c:v>45960</c:v>
                </c:pt>
                <c:pt idx="2372">
                  <c:v>45961</c:v>
                </c:pt>
                <c:pt idx="2373">
                  <c:v>45964</c:v>
                </c:pt>
                <c:pt idx="2374">
                  <c:v>45965</c:v>
                </c:pt>
                <c:pt idx="2375">
                  <c:v>45966</c:v>
                </c:pt>
                <c:pt idx="2376">
                  <c:v>45967</c:v>
                </c:pt>
                <c:pt idx="2377">
                  <c:v>45968</c:v>
                </c:pt>
                <c:pt idx="2378">
                  <c:v>45971</c:v>
                </c:pt>
                <c:pt idx="2379">
                  <c:v>45972</c:v>
                </c:pt>
                <c:pt idx="2380">
                  <c:v>45973</c:v>
                </c:pt>
                <c:pt idx="2381">
                  <c:v>45974</c:v>
                </c:pt>
                <c:pt idx="2382">
                  <c:v>45975</c:v>
                </c:pt>
                <c:pt idx="2383">
                  <c:v>45979</c:v>
                </c:pt>
                <c:pt idx="2384">
                  <c:v>45980</c:v>
                </c:pt>
                <c:pt idx="2385">
                  <c:v>45981</c:v>
                </c:pt>
                <c:pt idx="2386">
                  <c:v>45982</c:v>
                </c:pt>
                <c:pt idx="2387">
                  <c:v>45985</c:v>
                </c:pt>
                <c:pt idx="2388">
                  <c:v>45986</c:v>
                </c:pt>
                <c:pt idx="2389">
                  <c:v>45987</c:v>
                </c:pt>
                <c:pt idx="2390">
                  <c:v>45988</c:v>
                </c:pt>
                <c:pt idx="2391">
                  <c:v>45989</c:v>
                </c:pt>
                <c:pt idx="2392">
                  <c:v>45992</c:v>
                </c:pt>
                <c:pt idx="2393">
                  <c:v>45993</c:v>
                </c:pt>
                <c:pt idx="2394">
                  <c:v>45994</c:v>
                </c:pt>
                <c:pt idx="2395">
                  <c:v>45995</c:v>
                </c:pt>
                <c:pt idx="2396">
                  <c:v>45996</c:v>
                </c:pt>
                <c:pt idx="2397">
                  <c:v>45999</c:v>
                </c:pt>
                <c:pt idx="2398">
                  <c:v>46000</c:v>
                </c:pt>
                <c:pt idx="2399">
                  <c:v>46001</c:v>
                </c:pt>
                <c:pt idx="2400">
                  <c:v>46002</c:v>
                </c:pt>
                <c:pt idx="2401">
                  <c:v>46003</c:v>
                </c:pt>
                <c:pt idx="2402">
                  <c:v>46006</c:v>
                </c:pt>
                <c:pt idx="2403">
                  <c:v>46007</c:v>
                </c:pt>
                <c:pt idx="2404">
                  <c:v>46008</c:v>
                </c:pt>
                <c:pt idx="2405">
                  <c:v>46009</c:v>
                </c:pt>
                <c:pt idx="2406">
                  <c:v>46010</c:v>
                </c:pt>
                <c:pt idx="2407">
                  <c:v>46013</c:v>
                </c:pt>
                <c:pt idx="2408">
                  <c:v>46014</c:v>
                </c:pt>
                <c:pt idx="2409">
                  <c:v>46020</c:v>
                </c:pt>
                <c:pt idx="2410">
                  <c:v>46021</c:v>
                </c:pt>
                <c:pt idx="2411">
                  <c:v>46024</c:v>
                </c:pt>
                <c:pt idx="2412">
                  <c:v>46027</c:v>
                </c:pt>
                <c:pt idx="2413">
                  <c:v>46028</c:v>
                </c:pt>
                <c:pt idx="2414">
                  <c:v>46029</c:v>
                </c:pt>
                <c:pt idx="2415">
                  <c:v>46030</c:v>
                </c:pt>
                <c:pt idx="2416">
                  <c:v>46031</c:v>
                </c:pt>
                <c:pt idx="2417">
                  <c:v>46034</c:v>
                </c:pt>
                <c:pt idx="2418">
                  <c:v>46035</c:v>
                </c:pt>
                <c:pt idx="2419">
                  <c:v>46036</c:v>
                </c:pt>
                <c:pt idx="2420">
                  <c:v>46037</c:v>
                </c:pt>
                <c:pt idx="2421">
                  <c:v>46038</c:v>
                </c:pt>
                <c:pt idx="2422">
                  <c:v>46041</c:v>
                </c:pt>
                <c:pt idx="2423">
                  <c:v>46042</c:v>
                </c:pt>
                <c:pt idx="2424">
                  <c:v>46043</c:v>
                </c:pt>
                <c:pt idx="2425">
                  <c:v>46044</c:v>
                </c:pt>
                <c:pt idx="2426">
                  <c:v>46045</c:v>
                </c:pt>
                <c:pt idx="2427">
                  <c:v>46048</c:v>
                </c:pt>
                <c:pt idx="2428">
                  <c:v>46049</c:v>
                </c:pt>
                <c:pt idx="2429">
                  <c:v>46050</c:v>
                </c:pt>
                <c:pt idx="2430">
                  <c:v>46051</c:v>
                </c:pt>
                <c:pt idx="2431">
                  <c:v>46052</c:v>
                </c:pt>
                <c:pt idx="2432">
                  <c:v>46055</c:v>
                </c:pt>
                <c:pt idx="2433">
                  <c:v>46056</c:v>
                </c:pt>
                <c:pt idx="2434">
                  <c:v>46057</c:v>
                </c:pt>
                <c:pt idx="2435">
                  <c:v>46058</c:v>
                </c:pt>
                <c:pt idx="2436">
                  <c:v>46059</c:v>
                </c:pt>
                <c:pt idx="2437">
                  <c:v>46062</c:v>
                </c:pt>
                <c:pt idx="2438">
                  <c:v>46063</c:v>
                </c:pt>
                <c:pt idx="2439">
                  <c:v>46064</c:v>
                </c:pt>
                <c:pt idx="2440">
                  <c:v>46065</c:v>
                </c:pt>
                <c:pt idx="2441">
                  <c:v>46066</c:v>
                </c:pt>
                <c:pt idx="2442">
                  <c:v>46069</c:v>
                </c:pt>
                <c:pt idx="2443">
                  <c:v>46070</c:v>
                </c:pt>
                <c:pt idx="2444">
                  <c:v>46071</c:v>
                </c:pt>
                <c:pt idx="2445">
                  <c:v>46072</c:v>
                </c:pt>
                <c:pt idx="2446">
                  <c:v>46073</c:v>
                </c:pt>
                <c:pt idx="2447">
                  <c:v>46076</c:v>
                </c:pt>
                <c:pt idx="2448">
                  <c:v>46077</c:v>
                </c:pt>
                <c:pt idx="2449">
                  <c:v>46078</c:v>
                </c:pt>
                <c:pt idx="2450">
                  <c:v>46079</c:v>
                </c:pt>
                <c:pt idx="2451">
                  <c:v>46080</c:v>
                </c:pt>
                <c:pt idx="2452">
                  <c:v>46083</c:v>
                </c:pt>
                <c:pt idx="2453">
                  <c:v>46084</c:v>
                </c:pt>
                <c:pt idx="2454">
                  <c:v>46085</c:v>
                </c:pt>
                <c:pt idx="2455">
                  <c:v>46086</c:v>
                </c:pt>
                <c:pt idx="2456">
                  <c:v>46087</c:v>
                </c:pt>
                <c:pt idx="2457">
                  <c:v>46090</c:v>
                </c:pt>
                <c:pt idx="2458">
                  <c:v>46091</c:v>
                </c:pt>
                <c:pt idx="2459">
                  <c:v>46092</c:v>
                </c:pt>
                <c:pt idx="2460">
                  <c:v>46093</c:v>
                </c:pt>
                <c:pt idx="2461">
                  <c:v>46094</c:v>
                </c:pt>
                <c:pt idx="2462">
                  <c:v>46097</c:v>
                </c:pt>
                <c:pt idx="2463">
                  <c:v>46098</c:v>
                </c:pt>
                <c:pt idx="2464">
                  <c:v>46099</c:v>
                </c:pt>
                <c:pt idx="2465">
                  <c:v>46100</c:v>
                </c:pt>
                <c:pt idx="2466">
                  <c:v>46101</c:v>
                </c:pt>
                <c:pt idx="2467">
                  <c:v>46104</c:v>
                </c:pt>
                <c:pt idx="2468">
                  <c:v>46105</c:v>
                </c:pt>
                <c:pt idx="2469">
                  <c:v>46106</c:v>
                </c:pt>
                <c:pt idx="2470">
                  <c:v>46107</c:v>
                </c:pt>
                <c:pt idx="2471">
                  <c:v>46108</c:v>
                </c:pt>
                <c:pt idx="2472">
                  <c:v>46111</c:v>
                </c:pt>
                <c:pt idx="2473">
                  <c:v>46112</c:v>
                </c:pt>
                <c:pt idx="2474">
                  <c:v>46113</c:v>
                </c:pt>
                <c:pt idx="2475">
                  <c:v>46114</c:v>
                </c:pt>
                <c:pt idx="2476">
                  <c:v>46119</c:v>
                </c:pt>
                <c:pt idx="2477">
                  <c:v>46120</c:v>
                </c:pt>
                <c:pt idx="2478">
                  <c:v>46121</c:v>
                </c:pt>
                <c:pt idx="2479">
                  <c:v>46122</c:v>
                </c:pt>
                <c:pt idx="2480">
                  <c:v>46125</c:v>
                </c:pt>
                <c:pt idx="2481">
                  <c:v>46126</c:v>
                </c:pt>
                <c:pt idx="2482">
                  <c:v>46127</c:v>
                </c:pt>
                <c:pt idx="2483">
                  <c:v>46128</c:v>
                </c:pt>
                <c:pt idx="2484">
                  <c:v>46129</c:v>
                </c:pt>
                <c:pt idx="2485">
                  <c:v>46132</c:v>
                </c:pt>
                <c:pt idx="2486">
                  <c:v>46133</c:v>
                </c:pt>
                <c:pt idx="2487">
                  <c:v>46134</c:v>
                </c:pt>
                <c:pt idx="2488">
                  <c:v>46135</c:v>
                </c:pt>
                <c:pt idx="2489">
                  <c:v>46136</c:v>
                </c:pt>
                <c:pt idx="2490">
                  <c:v>46139</c:v>
                </c:pt>
                <c:pt idx="2491">
                  <c:v>46140</c:v>
                </c:pt>
                <c:pt idx="2492">
                  <c:v>46141</c:v>
                </c:pt>
                <c:pt idx="2493">
                  <c:v>46142</c:v>
                </c:pt>
                <c:pt idx="2494">
                  <c:v>46146</c:v>
                </c:pt>
                <c:pt idx="2495">
                  <c:v>46147</c:v>
                </c:pt>
                <c:pt idx="2496">
                  <c:v>46148</c:v>
                </c:pt>
                <c:pt idx="2497">
                  <c:v>46149</c:v>
                </c:pt>
                <c:pt idx="2498">
                  <c:v>46153</c:v>
                </c:pt>
                <c:pt idx="2499">
                  <c:v>46154</c:v>
                </c:pt>
                <c:pt idx="2500">
                  <c:v>46155</c:v>
                </c:pt>
                <c:pt idx="2501">
                  <c:v>46156</c:v>
                </c:pt>
                <c:pt idx="2502">
                  <c:v>46157</c:v>
                </c:pt>
                <c:pt idx="2503">
                  <c:v>46160</c:v>
                </c:pt>
              </c:numCache>
            </c:numRef>
          </c:cat>
          <c:val>
            <c:numRef>
              <c:f>'Výnosy 5-10Y'!$B$2:$B$2505</c:f>
              <c:numCache>
                <c:formatCode>0.0%</c:formatCode>
                <c:ptCount val="2504"/>
                <c:pt idx="0">
                  <c:v>1.1299999999999999E-3</c:v>
                </c:pt>
                <c:pt idx="1">
                  <c:v>1.33E-3</c:v>
                </c:pt>
                <c:pt idx="2">
                  <c:v>1.32E-3</c:v>
                </c:pt>
                <c:pt idx="3">
                  <c:v>1.47E-3</c:v>
                </c:pt>
                <c:pt idx="4">
                  <c:v>1.4499999999999999E-3</c:v>
                </c:pt>
                <c:pt idx="5">
                  <c:v>1.4299999999999998E-3</c:v>
                </c:pt>
                <c:pt idx="6">
                  <c:v>1.6300000000000002E-3</c:v>
                </c:pt>
                <c:pt idx="7">
                  <c:v>1.3800000000000002E-3</c:v>
                </c:pt>
                <c:pt idx="8">
                  <c:v>1.3600000000000001E-3</c:v>
                </c:pt>
                <c:pt idx="9">
                  <c:v>1.7699999999999999E-3</c:v>
                </c:pt>
                <c:pt idx="10">
                  <c:v>1.7499999999999998E-3</c:v>
                </c:pt>
                <c:pt idx="11">
                  <c:v>1.6200000000000001E-3</c:v>
                </c:pt>
                <c:pt idx="12">
                  <c:v>1.5100000000000001E-3</c:v>
                </c:pt>
                <c:pt idx="13">
                  <c:v>1.5E-3</c:v>
                </c:pt>
                <c:pt idx="14">
                  <c:v>1.48E-3</c:v>
                </c:pt>
                <c:pt idx="15">
                  <c:v>1.4599999999999999E-3</c:v>
                </c:pt>
                <c:pt idx="16">
                  <c:v>1.16E-3</c:v>
                </c:pt>
                <c:pt idx="17">
                  <c:v>1.14E-3</c:v>
                </c:pt>
                <c:pt idx="18">
                  <c:v>1.0399999999999999E-3</c:v>
                </c:pt>
                <c:pt idx="19">
                  <c:v>9.2999999999999995E-4</c:v>
                </c:pt>
                <c:pt idx="20">
                  <c:v>8.3000000000000001E-4</c:v>
                </c:pt>
                <c:pt idx="21">
                  <c:v>7.7999999999999999E-4</c:v>
                </c:pt>
                <c:pt idx="22">
                  <c:v>7.5999999999999993E-4</c:v>
                </c:pt>
                <c:pt idx="23">
                  <c:v>1.08E-3</c:v>
                </c:pt>
                <c:pt idx="24">
                  <c:v>1.15E-3</c:v>
                </c:pt>
                <c:pt idx="25">
                  <c:v>1.2199999999999999E-3</c:v>
                </c:pt>
                <c:pt idx="26">
                  <c:v>1.08E-3</c:v>
                </c:pt>
                <c:pt idx="27">
                  <c:v>1.23E-3</c:v>
                </c:pt>
                <c:pt idx="28">
                  <c:v>1.0399999999999999E-3</c:v>
                </c:pt>
                <c:pt idx="29">
                  <c:v>1.0299999999999999E-3</c:v>
                </c:pt>
                <c:pt idx="30">
                  <c:v>1.01E-3</c:v>
                </c:pt>
                <c:pt idx="31">
                  <c:v>8.699999999999999E-4</c:v>
                </c:pt>
                <c:pt idx="32">
                  <c:v>8.1999999999999998E-4</c:v>
                </c:pt>
                <c:pt idx="33">
                  <c:v>8.0000000000000004E-4</c:v>
                </c:pt>
                <c:pt idx="34">
                  <c:v>4.0000000000000002E-4</c:v>
                </c:pt>
                <c:pt idx="35">
                  <c:v>3.7999999999999997E-4</c:v>
                </c:pt>
                <c:pt idx="36">
                  <c:v>3.5999999999999997E-4</c:v>
                </c:pt>
                <c:pt idx="37">
                  <c:v>2.5999999999999998E-4</c:v>
                </c:pt>
                <c:pt idx="38">
                  <c:v>1.6000000000000001E-4</c:v>
                </c:pt>
                <c:pt idx="39">
                  <c:v>1E-4</c:v>
                </c:pt>
                <c:pt idx="40">
                  <c:v>4.6000000000000001E-4</c:v>
                </c:pt>
                <c:pt idx="41">
                  <c:v>1.4999999999999999E-4</c:v>
                </c:pt>
                <c:pt idx="42">
                  <c:v>2.1999999999999998E-4</c:v>
                </c:pt>
                <c:pt idx="43">
                  <c:v>1.2E-4</c:v>
                </c:pt>
                <c:pt idx="44">
                  <c:v>1.4999999999999999E-4</c:v>
                </c:pt>
                <c:pt idx="45">
                  <c:v>1.2999999999999999E-4</c:v>
                </c:pt>
                <c:pt idx="46">
                  <c:v>-1.4999999999999999E-4</c:v>
                </c:pt>
                <c:pt idx="47">
                  <c:v>1.0000000000000001E-5</c:v>
                </c:pt>
                <c:pt idx="48">
                  <c:v>-2.7E-4</c:v>
                </c:pt>
                <c:pt idx="49">
                  <c:v>4.0000000000000003E-5</c:v>
                </c:pt>
                <c:pt idx="50">
                  <c:v>-1.4999999999999999E-4</c:v>
                </c:pt>
                <c:pt idx="51">
                  <c:v>0</c:v>
                </c:pt>
                <c:pt idx="52">
                  <c:v>-2.0000000000000002E-5</c:v>
                </c:pt>
                <c:pt idx="53">
                  <c:v>-3.8999999999999999E-4</c:v>
                </c:pt>
                <c:pt idx="54">
                  <c:v>-4.3999999999999996E-4</c:v>
                </c:pt>
                <c:pt idx="55">
                  <c:v>-3.6999999999999999E-4</c:v>
                </c:pt>
                <c:pt idx="56">
                  <c:v>-3.8999999999999999E-4</c:v>
                </c:pt>
                <c:pt idx="57">
                  <c:v>-5.0000000000000001E-4</c:v>
                </c:pt>
                <c:pt idx="58">
                  <c:v>-5.1999999999999995E-4</c:v>
                </c:pt>
                <c:pt idx="59">
                  <c:v>-5.6999999999999998E-4</c:v>
                </c:pt>
                <c:pt idx="60">
                  <c:v>-7.6999999999999996E-4</c:v>
                </c:pt>
                <c:pt idx="61">
                  <c:v>-7.9000000000000001E-4</c:v>
                </c:pt>
                <c:pt idx="62">
                  <c:v>-8.0000000000000004E-4</c:v>
                </c:pt>
                <c:pt idx="63">
                  <c:v>-8.1999999999999998E-4</c:v>
                </c:pt>
                <c:pt idx="64">
                  <c:v>-9.7000000000000005E-4</c:v>
                </c:pt>
                <c:pt idx="65">
                  <c:v>-9.8999999999999999E-4</c:v>
                </c:pt>
                <c:pt idx="66">
                  <c:v>-8.699999999999999E-4</c:v>
                </c:pt>
                <c:pt idx="67">
                  <c:v>-1.0299999999999999E-3</c:v>
                </c:pt>
                <c:pt idx="68">
                  <c:v>-9.6000000000000002E-4</c:v>
                </c:pt>
                <c:pt idx="69">
                  <c:v>-1.0199999999999999E-3</c:v>
                </c:pt>
                <c:pt idx="70">
                  <c:v>-1.2999999999999999E-3</c:v>
                </c:pt>
                <c:pt idx="71">
                  <c:v>-1.2099999999999999E-3</c:v>
                </c:pt>
                <c:pt idx="72">
                  <c:v>-1.23E-3</c:v>
                </c:pt>
                <c:pt idx="73">
                  <c:v>-1.25E-3</c:v>
                </c:pt>
                <c:pt idx="74">
                  <c:v>-1.31E-3</c:v>
                </c:pt>
                <c:pt idx="75">
                  <c:v>-1.15E-3</c:v>
                </c:pt>
                <c:pt idx="76">
                  <c:v>-1.2600000000000001E-3</c:v>
                </c:pt>
                <c:pt idx="77">
                  <c:v>-1.2800000000000001E-3</c:v>
                </c:pt>
                <c:pt idx="78">
                  <c:v>-1.56E-3</c:v>
                </c:pt>
                <c:pt idx="79">
                  <c:v>-1.6200000000000001E-3</c:v>
                </c:pt>
                <c:pt idx="80">
                  <c:v>-1.64E-3</c:v>
                </c:pt>
                <c:pt idx="81">
                  <c:v>-2.8899999999999998E-3</c:v>
                </c:pt>
                <c:pt idx="82">
                  <c:v>-2.8199999999999996E-3</c:v>
                </c:pt>
                <c:pt idx="83">
                  <c:v>-2.6700000000000001E-3</c:v>
                </c:pt>
                <c:pt idx="84">
                  <c:v>-2.7300000000000002E-3</c:v>
                </c:pt>
                <c:pt idx="85">
                  <c:v>-2.7500000000000003E-3</c:v>
                </c:pt>
                <c:pt idx="86">
                  <c:v>-2.5900000000000003E-3</c:v>
                </c:pt>
                <c:pt idx="87">
                  <c:v>-2.6099999999999999E-3</c:v>
                </c:pt>
                <c:pt idx="88">
                  <c:v>-1.9300000000000001E-3</c:v>
                </c:pt>
                <c:pt idx="89">
                  <c:v>-1.99E-3</c:v>
                </c:pt>
                <c:pt idx="90">
                  <c:v>-2.0100000000000001E-3</c:v>
                </c:pt>
                <c:pt idx="91">
                  <c:v>-1.9599999999999999E-3</c:v>
                </c:pt>
                <c:pt idx="92">
                  <c:v>-1.89E-3</c:v>
                </c:pt>
                <c:pt idx="93">
                  <c:v>-1.9500000000000001E-3</c:v>
                </c:pt>
                <c:pt idx="94">
                  <c:v>-1.97E-3</c:v>
                </c:pt>
                <c:pt idx="95">
                  <c:v>-1.99E-3</c:v>
                </c:pt>
                <c:pt idx="96">
                  <c:v>-1.7499999999999998E-3</c:v>
                </c:pt>
                <c:pt idx="97">
                  <c:v>-1.4099999999999998E-3</c:v>
                </c:pt>
                <c:pt idx="98">
                  <c:v>-1.56E-3</c:v>
                </c:pt>
                <c:pt idx="99">
                  <c:v>-1.58E-3</c:v>
                </c:pt>
                <c:pt idx="100">
                  <c:v>-1.6000000000000001E-3</c:v>
                </c:pt>
                <c:pt idx="101">
                  <c:v>-1.17E-3</c:v>
                </c:pt>
                <c:pt idx="102">
                  <c:v>-1.1899999999999999E-3</c:v>
                </c:pt>
                <c:pt idx="103">
                  <c:v>-1.25E-3</c:v>
                </c:pt>
                <c:pt idx="104">
                  <c:v>-1.2700000000000001E-3</c:v>
                </c:pt>
                <c:pt idx="105">
                  <c:v>-1.0199999999999999E-3</c:v>
                </c:pt>
                <c:pt idx="106">
                  <c:v>-9.3999999999999997E-4</c:v>
                </c:pt>
                <c:pt idx="107">
                  <c:v>-1.24E-3</c:v>
                </c:pt>
                <c:pt idx="108">
                  <c:v>-1.1999999999999999E-3</c:v>
                </c:pt>
                <c:pt idx="109">
                  <c:v>-1.4099999999999998E-3</c:v>
                </c:pt>
                <c:pt idx="110">
                  <c:v>-1.4299999999999998E-3</c:v>
                </c:pt>
                <c:pt idx="111">
                  <c:v>-1.4199999999999998E-3</c:v>
                </c:pt>
                <c:pt idx="112">
                  <c:v>-1.6000000000000001E-3</c:v>
                </c:pt>
                <c:pt idx="113">
                  <c:v>-1.25E-3</c:v>
                </c:pt>
                <c:pt idx="114">
                  <c:v>-1.5299999999999999E-3</c:v>
                </c:pt>
                <c:pt idx="115">
                  <c:v>-1.7899999999999999E-3</c:v>
                </c:pt>
                <c:pt idx="116">
                  <c:v>-1.9599999999999999E-3</c:v>
                </c:pt>
                <c:pt idx="117">
                  <c:v>-1.9300000000000001E-3</c:v>
                </c:pt>
                <c:pt idx="118">
                  <c:v>-1.8599999999999999E-3</c:v>
                </c:pt>
                <c:pt idx="119">
                  <c:v>-1.7299999999999998E-3</c:v>
                </c:pt>
                <c:pt idx="120">
                  <c:v>-1.72E-3</c:v>
                </c:pt>
                <c:pt idx="121">
                  <c:v>-1.65E-3</c:v>
                </c:pt>
                <c:pt idx="122">
                  <c:v>-1.5299999999999999E-3</c:v>
                </c:pt>
                <c:pt idx="123">
                  <c:v>-1.4499999999999999E-3</c:v>
                </c:pt>
                <c:pt idx="124">
                  <c:v>-1.1999999999999999E-3</c:v>
                </c:pt>
                <c:pt idx="125">
                  <c:v>-1.15E-3</c:v>
                </c:pt>
                <c:pt idx="126">
                  <c:v>-9.2999999999999995E-4</c:v>
                </c:pt>
                <c:pt idx="127">
                  <c:v>-8.5999999999999998E-4</c:v>
                </c:pt>
                <c:pt idx="128">
                  <c:v>-1.0299999999999999E-3</c:v>
                </c:pt>
                <c:pt idx="129">
                  <c:v>-9.7999999999999997E-4</c:v>
                </c:pt>
                <c:pt idx="130">
                  <c:v>-1.09E-3</c:v>
                </c:pt>
                <c:pt idx="131">
                  <c:v>-1.2600000000000001E-3</c:v>
                </c:pt>
                <c:pt idx="132">
                  <c:v>-1.17E-3</c:v>
                </c:pt>
                <c:pt idx="133">
                  <c:v>-1.47E-3</c:v>
                </c:pt>
                <c:pt idx="134">
                  <c:v>-1.2999999999999999E-3</c:v>
                </c:pt>
                <c:pt idx="135">
                  <c:v>-1.2099999999999999E-3</c:v>
                </c:pt>
                <c:pt idx="136">
                  <c:v>-1.2199999999999999E-3</c:v>
                </c:pt>
                <c:pt idx="137">
                  <c:v>-1.2999999999999999E-3</c:v>
                </c:pt>
                <c:pt idx="138">
                  <c:v>-1.4099999999999998E-3</c:v>
                </c:pt>
                <c:pt idx="139">
                  <c:v>-1.1899999999999999E-3</c:v>
                </c:pt>
                <c:pt idx="140">
                  <c:v>-1.4000000000000002E-3</c:v>
                </c:pt>
                <c:pt idx="141">
                  <c:v>-1.2900000000000001E-3</c:v>
                </c:pt>
                <c:pt idx="142">
                  <c:v>-1.4000000000000002E-3</c:v>
                </c:pt>
                <c:pt idx="143">
                  <c:v>-1.1799999999999998E-3</c:v>
                </c:pt>
                <c:pt idx="144">
                  <c:v>-1.4299999999999998E-3</c:v>
                </c:pt>
                <c:pt idx="145">
                  <c:v>-1.5299999999999999E-3</c:v>
                </c:pt>
                <c:pt idx="146">
                  <c:v>-1.6000000000000001E-3</c:v>
                </c:pt>
                <c:pt idx="147">
                  <c:v>-1.72E-3</c:v>
                </c:pt>
                <c:pt idx="148">
                  <c:v>-2.0200000000000001E-3</c:v>
                </c:pt>
                <c:pt idx="149">
                  <c:v>-2.0399999999999997E-3</c:v>
                </c:pt>
                <c:pt idx="150">
                  <c:v>-2.2100000000000002E-3</c:v>
                </c:pt>
                <c:pt idx="151">
                  <c:v>-2.2899999999999999E-3</c:v>
                </c:pt>
                <c:pt idx="152">
                  <c:v>-2.32E-3</c:v>
                </c:pt>
                <c:pt idx="153">
                  <c:v>-2.3E-3</c:v>
                </c:pt>
                <c:pt idx="154">
                  <c:v>-2.3400000000000001E-3</c:v>
                </c:pt>
                <c:pt idx="155">
                  <c:v>-2.0599999999999998E-3</c:v>
                </c:pt>
                <c:pt idx="156">
                  <c:v>-2.2200000000000002E-3</c:v>
                </c:pt>
                <c:pt idx="157">
                  <c:v>-1.83E-3</c:v>
                </c:pt>
                <c:pt idx="158">
                  <c:v>-1.7499999999999998E-3</c:v>
                </c:pt>
                <c:pt idx="159">
                  <c:v>-2.0599999999999998E-3</c:v>
                </c:pt>
                <c:pt idx="160">
                  <c:v>-1.72E-3</c:v>
                </c:pt>
                <c:pt idx="161">
                  <c:v>-2.4299999999999999E-3</c:v>
                </c:pt>
                <c:pt idx="162">
                  <c:v>-2.4499999999999999E-3</c:v>
                </c:pt>
                <c:pt idx="163">
                  <c:v>-2.5600000000000002E-3</c:v>
                </c:pt>
                <c:pt idx="164">
                  <c:v>-2.8699999999999997E-3</c:v>
                </c:pt>
                <c:pt idx="165">
                  <c:v>-3.1199999999999999E-3</c:v>
                </c:pt>
                <c:pt idx="166">
                  <c:v>-3.2600000000000003E-3</c:v>
                </c:pt>
                <c:pt idx="167">
                  <c:v>-3.31E-3</c:v>
                </c:pt>
                <c:pt idx="168">
                  <c:v>-3.4399999999999999E-3</c:v>
                </c:pt>
                <c:pt idx="169">
                  <c:v>-3.64E-3</c:v>
                </c:pt>
                <c:pt idx="170">
                  <c:v>-2.5999999999999999E-3</c:v>
                </c:pt>
                <c:pt idx="171">
                  <c:v>-1.8799999999999999E-3</c:v>
                </c:pt>
                <c:pt idx="172">
                  <c:v>-1.6100000000000001E-3</c:v>
                </c:pt>
                <c:pt idx="173">
                  <c:v>-2E-3</c:v>
                </c:pt>
                <c:pt idx="174">
                  <c:v>-1.1799999999999998E-3</c:v>
                </c:pt>
                <c:pt idx="175">
                  <c:v>-1.6200000000000001E-3</c:v>
                </c:pt>
                <c:pt idx="176">
                  <c:v>-1.5299999999999999E-3</c:v>
                </c:pt>
                <c:pt idx="177">
                  <c:v>-1.5499999999999999E-3</c:v>
                </c:pt>
                <c:pt idx="178">
                  <c:v>-1.3800000000000002E-3</c:v>
                </c:pt>
                <c:pt idx="179">
                  <c:v>-1.1100000000000001E-3</c:v>
                </c:pt>
                <c:pt idx="180">
                  <c:v>-7.9000000000000001E-4</c:v>
                </c:pt>
                <c:pt idx="181">
                  <c:v>-8.3000000000000001E-4</c:v>
                </c:pt>
                <c:pt idx="182">
                  <c:v>-8.8999999999999995E-4</c:v>
                </c:pt>
                <c:pt idx="183">
                  <c:v>-3.6999999999999999E-4</c:v>
                </c:pt>
                <c:pt idx="184">
                  <c:v>4.8999999999999998E-4</c:v>
                </c:pt>
                <c:pt idx="185">
                  <c:v>5.1999999999999995E-4</c:v>
                </c:pt>
                <c:pt idx="186">
                  <c:v>1.3800000000000002E-3</c:v>
                </c:pt>
                <c:pt idx="187">
                  <c:v>1.07E-3</c:v>
                </c:pt>
                <c:pt idx="188">
                  <c:v>1.09E-3</c:v>
                </c:pt>
                <c:pt idx="189">
                  <c:v>2.4099999999999998E-3</c:v>
                </c:pt>
                <c:pt idx="190">
                  <c:v>2.5500000000000002E-3</c:v>
                </c:pt>
                <c:pt idx="191">
                  <c:v>2.2799999999999999E-3</c:v>
                </c:pt>
                <c:pt idx="192">
                  <c:v>2.0300000000000001E-3</c:v>
                </c:pt>
                <c:pt idx="193">
                  <c:v>2.0899999999999998E-3</c:v>
                </c:pt>
                <c:pt idx="194">
                  <c:v>2.0699999999999998E-3</c:v>
                </c:pt>
                <c:pt idx="195">
                  <c:v>1.82E-3</c:v>
                </c:pt>
                <c:pt idx="196">
                  <c:v>1.3900000000000002E-3</c:v>
                </c:pt>
                <c:pt idx="197">
                  <c:v>1.1899999999999999E-3</c:v>
                </c:pt>
                <c:pt idx="198">
                  <c:v>9.2000000000000003E-4</c:v>
                </c:pt>
                <c:pt idx="199">
                  <c:v>8.1999999999999998E-4</c:v>
                </c:pt>
                <c:pt idx="200">
                  <c:v>2.4000000000000001E-4</c:v>
                </c:pt>
                <c:pt idx="201">
                  <c:v>2.1999999999999998E-4</c:v>
                </c:pt>
                <c:pt idx="202">
                  <c:v>-2.0000000000000001E-4</c:v>
                </c:pt>
                <c:pt idx="203">
                  <c:v>-2.0000000000000002E-5</c:v>
                </c:pt>
                <c:pt idx="204">
                  <c:v>4.4999999999999999E-4</c:v>
                </c:pt>
                <c:pt idx="205">
                  <c:v>2.9E-4</c:v>
                </c:pt>
                <c:pt idx="206">
                  <c:v>-7.0000000000000007E-5</c:v>
                </c:pt>
                <c:pt idx="207">
                  <c:v>5.5000000000000003E-4</c:v>
                </c:pt>
                <c:pt idx="208">
                  <c:v>5.2999999999999998E-4</c:v>
                </c:pt>
                <c:pt idx="209">
                  <c:v>9.1E-4</c:v>
                </c:pt>
                <c:pt idx="210">
                  <c:v>1.89E-3</c:v>
                </c:pt>
                <c:pt idx="211">
                  <c:v>1.08E-3</c:v>
                </c:pt>
                <c:pt idx="212">
                  <c:v>1.6100000000000001E-3</c:v>
                </c:pt>
                <c:pt idx="213">
                  <c:v>2.3400000000000001E-3</c:v>
                </c:pt>
                <c:pt idx="214">
                  <c:v>2.1700000000000001E-3</c:v>
                </c:pt>
                <c:pt idx="215">
                  <c:v>2.31E-3</c:v>
                </c:pt>
                <c:pt idx="216">
                  <c:v>2.3899999999999998E-3</c:v>
                </c:pt>
                <c:pt idx="217">
                  <c:v>1.4599999999999999E-3</c:v>
                </c:pt>
                <c:pt idx="218">
                  <c:v>2.0499999999999997E-3</c:v>
                </c:pt>
                <c:pt idx="219">
                  <c:v>1.4399999999999999E-3</c:v>
                </c:pt>
                <c:pt idx="220">
                  <c:v>1.89E-3</c:v>
                </c:pt>
                <c:pt idx="221">
                  <c:v>1.16E-3</c:v>
                </c:pt>
                <c:pt idx="222">
                  <c:v>1.4399999999999999E-3</c:v>
                </c:pt>
                <c:pt idx="223">
                  <c:v>4.0000000000000002E-4</c:v>
                </c:pt>
                <c:pt idx="224">
                  <c:v>1E-3</c:v>
                </c:pt>
                <c:pt idx="225">
                  <c:v>1.4199999999999998E-3</c:v>
                </c:pt>
                <c:pt idx="226">
                  <c:v>3.6800000000000001E-3</c:v>
                </c:pt>
                <c:pt idx="227">
                  <c:v>2.8699999999999997E-3</c:v>
                </c:pt>
                <c:pt idx="228">
                  <c:v>3.15E-3</c:v>
                </c:pt>
                <c:pt idx="229">
                  <c:v>2.6700000000000001E-3</c:v>
                </c:pt>
                <c:pt idx="230">
                  <c:v>2.6199999999999999E-3</c:v>
                </c:pt>
                <c:pt idx="231">
                  <c:v>2.8999999999999998E-3</c:v>
                </c:pt>
                <c:pt idx="232">
                  <c:v>2.8999999999999998E-3</c:v>
                </c:pt>
                <c:pt idx="233">
                  <c:v>2.8199999999999996E-3</c:v>
                </c:pt>
                <c:pt idx="234">
                  <c:v>2.4599999999999999E-3</c:v>
                </c:pt>
                <c:pt idx="235">
                  <c:v>2.2799999999999999E-3</c:v>
                </c:pt>
                <c:pt idx="236">
                  <c:v>2.3699999999999997E-3</c:v>
                </c:pt>
                <c:pt idx="237">
                  <c:v>2.3499999999999997E-3</c:v>
                </c:pt>
                <c:pt idx="238">
                  <c:v>2.7100000000000002E-3</c:v>
                </c:pt>
                <c:pt idx="239">
                  <c:v>2.4399999999999999E-3</c:v>
                </c:pt>
                <c:pt idx="240">
                  <c:v>2.2799999999999999E-3</c:v>
                </c:pt>
                <c:pt idx="241">
                  <c:v>1.9500000000000001E-3</c:v>
                </c:pt>
                <c:pt idx="242">
                  <c:v>1.0299999999999999E-3</c:v>
                </c:pt>
                <c:pt idx="243">
                  <c:v>4.2999999999999999E-4</c:v>
                </c:pt>
                <c:pt idx="244">
                  <c:v>1.2E-4</c:v>
                </c:pt>
                <c:pt idx="245">
                  <c:v>2.4000000000000001E-4</c:v>
                </c:pt>
                <c:pt idx="246">
                  <c:v>2.5999999999999998E-4</c:v>
                </c:pt>
                <c:pt idx="247">
                  <c:v>3.0000000000000001E-5</c:v>
                </c:pt>
                <c:pt idx="248">
                  <c:v>-2.8000000000000003E-4</c:v>
                </c:pt>
                <c:pt idx="249">
                  <c:v>-2.9999999999999997E-4</c:v>
                </c:pt>
                <c:pt idx="250">
                  <c:v>2.0000000000000002E-5</c:v>
                </c:pt>
                <c:pt idx="251">
                  <c:v>4.0000000000000003E-5</c:v>
                </c:pt>
                <c:pt idx="252">
                  <c:v>1.4000000000000001E-4</c:v>
                </c:pt>
                <c:pt idx="253">
                  <c:v>2.7E-4</c:v>
                </c:pt>
                <c:pt idx="254">
                  <c:v>2.1999999999999998E-4</c:v>
                </c:pt>
                <c:pt idx="255">
                  <c:v>-1.7000000000000001E-4</c:v>
                </c:pt>
                <c:pt idx="256">
                  <c:v>-4.0000000000000003E-5</c:v>
                </c:pt>
                <c:pt idx="257">
                  <c:v>-2.5999999999999998E-4</c:v>
                </c:pt>
                <c:pt idx="258">
                  <c:v>-5.6999999999999998E-4</c:v>
                </c:pt>
                <c:pt idx="259">
                  <c:v>-6.3000000000000003E-4</c:v>
                </c:pt>
                <c:pt idx="260">
                  <c:v>-6.8000000000000005E-4</c:v>
                </c:pt>
                <c:pt idx="261">
                  <c:v>-1.4499999999999999E-3</c:v>
                </c:pt>
                <c:pt idx="262">
                  <c:v>-1.5299999999999999E-3</c:v>
                </c:pt>
                <c:pt idx="263">
                  <c:v>-1.6000000000000001E-3</c:v>
                </c:pt>
                <c:pt idx="264">
                  <c:v>-1.58E-3</c:v>
                </c:pt>
                <c:pt idx="265">
                  <c:v>-1.1799999999999998E-3</c:v>
                </c:pt>
                <c:pt idx="266">
                  <c:v>-1.2999999999999999E-3</c:v>
                </c:pt>
                <c:pt idx="267">
                  <c:v>-1.31E-3</c:v>
                </c:pt>
                <c:pt idx="268">
                  <c:v>-9.2999999999999995E-4</c:v>
                </c:pt>
                <c:pt idx="269">
                  <c:v>-1.0299999999999999E-3</c:v>
                </c:pt>
                <c:pt idx="270">
                  <c:v>-7.3999999999999999E-4</c:v>
                </c:pt>
                <c:pt idx="271">
                  <c:v>-4.6000000000000001E-4</c:v>
                </c:pt>
                <c:pt idx="272">
                  <c:v>-3.8999999999999999E-4</c:v>
                </c:pt>
                <c:pt idx="273">
                  <c:v>-3.7999999999999997E-4</c:v>
                </c:pt>
                <c:pt idx="274">
                  <c:v>-4.0000000000000002E-4</c:v>
                </c:pt>
                <c:pt idx="275">
                  <c:v>-4.3999999999999996E-4</c:v>
                </c:pt>
                <c:pt idx="276">
                  <c:v>-1.7999999999999998E-4</c:v>
                </c:pt>
                <c:pt idx="277">
                  <c:v>3.2000000000000003E-4</c:v>
                </c:pt>
                <c:pt idx="278">
                  <c:v>-2.1999999999999998E-4</c:v>
                </c:pt>
                <c:pt idx="279">
                  <c:v>-4.3999999999999996E-4</c:v>
                </c:pt>
                <c:pt idx="280">
                  <c:v>-1.01E-3</c:v>
                </c:pt>
                <c:pt idx="281">
                  <c:v>-1.7000000000000001E-4</c:v>
                </c:pt>
                <c:pt idx="282">
                  <c:v>5.4000000000000001E-4</c:v>
                </c:pt>
                <c:pt idx="283">
                  <c:v>2.5000000000000001E-4</c:v>
                </c:pt>
                <c:pt idx="284">
                  <c:v>1.06E-3</c:v>
                </c:pt>
                <c:pt idx="285">
                  <c:v>1.0299999999999999E-3</c:v>
                </c:pt>
                <c:pt idx="286">
                  <c:v>1.65E-3</c:v>
                </c:pt>
                <c:pt idx="287">
                  <c:v>1.64E-3</c:v>
                </c:pt>
                <c:pt idx="288">
                  <c:v>1.2999999999999999E-3</c:v>
                </c:pt>
                <c:pt idx="289">
                  <c:v>5.9999999999999995E-4</c:v>
                </c:pt>
                <c:pt idx="290">
                  <c:v>5.2999999999999998E-4</c:v>
                </c:pt>
                <c:pt idx="291">
                  <c:v>1.0999999999999999E-4</c:v>
                </c:pt>
                <c:pt idx="292">
                  <c:v>1.6000000000000001E-4</c:v>
                </c:pt>
                <c:pt idx="293">
                  <c:v>-8.0000000000000004E-4</c:v>
                </c:pt>
                <c:pt idx="294">
                  <c:v>3.1E-4</c:v>
                </c:pt>
                <c:pt idx="295">
                  <c:v>-4.0000000000000002E-4</c:v>
                </c:pt>
                <c:pt idx="296">
                  <c:v>1.8999999999999998E-4</c:v>
                </c:pt>
                <c:pt idx="297">
                  <c:v>2.9999999999999997E-4</c:v>
                </c:pt>
                <c:pt idx="298">
                  <c:v>7.5000000000000002E-4</c:v>
                </c:pt>
                <c:pt idx="299">
                  <c:v>7.5000000000000002E-4</c:v>
                </c:pt>
                <c:pt idx="300">
                  <c:v>4.2999999999999999E-4</c:v>
                </c:pt>
                <c:pt idx="301">
                  <c:v>6.3000000000000003E-4</c:v>
                </c:pt>
                <c:pt idx="302">
                  <c:v>6.6E-4</c:v>
                </c:pt>
                <c:pt idx="303">
                  <c:v>6.0999999999999997E-4</c:v>
                </c:pt>
                <c:pt idx="304">
                  <c:v>7.1999999999999994E-4</c:v>
                </c:pt>
                <c:pt idx="305">
                  <c:v>8.3000000000000001E-4</c:v>
                </c:pt>
                <c:pt idx="306">
                  <c:v>1.1899999999999999E-3</c:v>
                </c:pt>
                <c:pt idx="307">
                  <c:v>1.32E-3</c:v>
                </c:pt>
                <c:pt idx="308">
                  <c:v>1.2999999999999999E-3</c:v>
                </c:pt>
                <c:pt idx="309">
                  <c:v>1.1299999999999999E-3</c:v>
                </c:pt>
                <c:pt idx="310">
                  <c:v>9.2999999999999995E-4</c:v>
                </c:pt>
                <c:pt idx="311">
                  <c:v>9.8999999999999999E-4</c:v>
                </c:pt>
                <c:pt idx="312">
                  <c:v>8.9999999999999998E-4</c:v>
                </c:pt>
                <c:pt idx="313">
                  <c:v>6.7000000000000002E-4</c:v>
                </c:pt>
                <c:pt idx="314">
                  <c:v>6.9000000000000008E-4</c:v>
                </c:pt>
                <c:pt idx="315">
                  <c:v>4.4999999999999999E-4</c:v>
                </c:pt>
                <c:pt idx="316">
                  <c:v>7.7999999999999999E-4</c:v>
                </c:pt>
                <c:pt idx="317">
                  <c:v>7.5999999999999993E-4</c:v>
                </c:pt>
                <c:pt idx="318">
                  <c:v>4.0000000000000002E-4</c:v>
                </c:pt>
                <c:pt idx="319">
                  <c:v>7.6999999999999996E-4</c:v>
                </c:pt>
                <c:pt idx="320">
                  <c:v>7.2999999999999996E-4</c:v>
                </c:pt>
                <c:pt idx="321">
                  <c:v>4.8999999999999998E-4</c:v>
                </c:pt>
                <c:pt idx="322">
                  <c:v>4.6999999999999999E-4</c:v>
                </c:pt>
                <c:pt idx="323">
                  <c:v>2.5000000000000001E-4</c:v>
                </c:pt>
                <c:pt idx="324">
                  <c:v>4.0999999999999999E-4</c:v>
                </c:pt>
                <c:pt idx="325">
                  <c:v>1.4000000000000001E-4</c:v>
                </c:pt>
                <c:pt idx="326">
                  <c:v>4.2000000000000002E-4</c:v>
                </c:pt>
                <c:pt idx="327">
                  <c:v>4.6000000000000001E-4</c:v>
                </c:pt>
                <c:pt idx="328">
                  <c:v>2.9999999999999997E-4</c:v>
                </c:pt>
                <c:pt idx="329">
                  <c:v>-2.1999999999999998E-4</c:v>
                </c:pt>
                <c:pt idx="330">
                  <c:v>8.7999999999999992E-4</c:v>
                </c:pt>
                <c:pt idx="331">
                  <c:v>8.5999999999999998E-4</c:v>
                </c:pt>
                <c:pt idx="332">
                  <c:v>8.5999999999999998E-4</c:v>
                </c:pt>
                <c:pt idx="333">
                  <c:v>7.9000000000000001E-4</c:v>
                </c:pt>
                <c:pt idx="334">
                  <c:v>7.3999999999999999E-4</c:v>
                </c:pt>
                <c:pt idx="335">
                  <c:v>4.2999999999999999E-4</c:v>
                </c:pt>
                <c:pt idx="336">
                  <c:v>1.32E-3</c:v>
                </c:pt>
                <c:pt idx="337">
                  <c:v>1.7599999999999998E-3</c:v>
                </c:pt>
                <c:pt idx="338">
                  <c:v>1.2199999999999999E-3</c:v>
                </c:pt>
                <c:pt idx="339">
                  <c:v>6.9000000000000008E-4</c:v>
                </c:pt>
                <c:pt idx="340">
                  <c:v>1.58E-3</c:v>
                </c:pt>
                <c:pt idx="341">
                  <c:v>2.0300000000000001E-3</c:v>
                </c:pt>
                <c:pt idx="342">
                  <c:v>1.8699999999999999E-3</c:v>
                </c:pt>
                <c:pt idx="343">
                  <c:v>1.7299999999999998E-3</c:v>
                </c:pt>
                <c:pt idx="344">
                  <c:v>2.2000000000000001E-3</c:v>
                </c:pt>
                <c:pt idx="345">
                  <c:v>2.6800000000000001E-3</c:v>
                </c:pt>
                <c:pt idx="346">
                  <c:v>3.4200000000000003E-3</c:v>
                </c:pt>
                <c:pt idx="347">
                  <c:v>3.2799999999999999E-3</c:v>
                </c:pt>
                <c:pt idx="348">
                  <c:v>4.28E-3</c:v>
                </c:pt>
                <c:pt idx="349">
                  <c:v>3.9100000000000003E-3</c:v>
                </c:pt>
                <c:pt idx="350">
                  <c:v>5.4400000000000004E-3</c:v>
                </c:pt>
                <c:pt idx="351">
                  <c:v>5.3100000000000005E-3</c:v>
                </c:pt>
                <c:pt idx="352">
                  <c:v>5.28E-3</c:v>
                </c:pt>
                <c:pt idx="353">
                  <c:v>5.0699999999999999E-3</c:v>
                </c:pt>
                <c:pt idx="354">
                  <c:v>5.1200000000000004E-3</c:v>
                </c:pt>
                <c:pt idx="355">
                  <c:v>5.1900000000000002E-3</c:v>
                </c:pt>
                <c:pt idx="356">
                  <c:v>5.4200000000000003E-3</c:v>
                </c:pt>
                <c:pt idx="357">
                  <c:v>5.6999999999999993E-3</c:v>
                </c:pt>
                <c:pt idx="358">
                  <c:v>6.3099999999999996E-3</c:v>
                </c:pt>
                <c:pt idx="359">
                  <c:v>6.3E-3</c:v>
                </c:pt>
                <c:pt idx="360">
                  <c:v>7.0199999999999993E-3</c:v>
                </c:pt>
                <c:pt idx="361">
                  <c:v>7.4599999999999996E-3</c:v>
                </c:pt>
                <c:pt idx="362">
                  <c:v>7.9500000000000005E-3</c:v>
                </c:pt>
                <c:pt idx="363">
                  <c:v>8.4399999999999996E-3</c:v>
                </c:pt>
                <c:pt idx="364">
                  <c:v>8.0499999999999999E-3</c:v>
                </c:pt>
                <c:pt idx="365">
                  <c:v>7.8500000000000011E-3</c:v>
                </c:pt>
                <c:pt idx="366">
                  <c:v>7.7800000000000005E-3</c:v>
                </c:pt>
                <c:pt idx="367">
                  <c:v>7.62E-3</c:v>
                </c:pt>
                <c:pt idx="368">
                  <c:v>7.3800000000000003E-3</c:v>
                </c:pt>
                <c:pt idx="369">
                  <c:v>7.5100000000000002E-3</c:v>
                </c:pt>
                <c:pt idx="370">
                  <c:v>7.4000000000000003E-3</c:v>
                </c:pt>
                <c:pt idx="371">
                  <c:v>7.28E-3</c:v>
                </c:pt>
                <c:pt idx="372">
                  <c:v>7.3099999999999997E-3</c:v>
                </c:pt>
                <c:pt idx="373">
                  <c:v>7.4799999999999997E-3</c:v>
                </c:pt>
                <c:pt idx="374">
                  <c:v>7.4000000000000003E-3</c:v>
                </c:pt>
                <c:pt idx="375">
                  <c:v>8.7200000000000003E-3</c:v>
                </c:pt>
                <c:pt idx="376">
                  <c:v>8.3199999999999993E-3</c:v>
                </c:pt>
                <c:pt idx="377">
                  <c:v>8.9300000000000004E-3</c:v>
                </c:pt>
                <c:pt idx="378">
                  <c:v>9.0600000000000003E-3</c:v>
                </c:pt>
                <c:pt idx="379">
                  <c:v>9.5300000000000003E-3</c:v>
                </c:pt>
                <c:pt idx="380">
                  <c:v>9.0100000000000006E-3</c:v>
                </c:pt>
                <c:pt idx="381">
                  <c:v>9.6799999999999994E-3</c:v>
                </c:pt>
                <c:pt idx="382">
                  <c:v>8.9200000000000008E-3</c:v>
                </c:pt>
                <c:pt idx="383">
                  <c:v>1.0049999999999998E-2</c:v>
                </c:pt>
                <c:pt idx="384">
                  <c:v>8.9600000000000009E-3</c:v>
                </c:pt>
                <c:pt idx="385">
                  <c:v>9.300000000000001E-3</c:v>
                </c:pt>
                <c:pt idx="386">
                  <c:v>8.7500000000000008E-3</c:v>
                </c:pt>
                <c:pt idx="387">
                  <c:v>8.8599999999999998E-3</c:v>
                </c:pt>
                <c:pt idx="388">
                  <c:v>9.3600000000000003E-3</c:v>
                </c:pt>
                <c:pt idx="389">
                  <c:v>7.4999999999999997E-3</c:v>
                </c:pt>
                <c:pt idx="390">
                  <c:v>7.2199999999999999E-3</c:v>
                </c:pt>
                <c:pt idx="391">
                  <c:v>7.7400000000000004E-3</c:v>
                </c:pt>
                <c:pt idx="392">
                  <c:v>7.9400000000000009E-3</c:v>
                </c:pt>
                <c:pt idx="393">
                  <c:v>7.2099999999999994E-3</c:v>
                </c:pt>
                <c:pt idx="394">
                  <c:v>7.8900000000000012E-3</c:v>
                </c:pt>
                <c:pt idx="395">
                  <c:v>7.1699999999999993E-3</c:v>
                </c:pt>
                <c:pt idx="396">
                  <c:v>7.1500000000000001E-3</c:v>
                </c:pt>
                <c:pt idx="397">
                  <c:v>8.0000000000000002E-3</c:v>
                </c:pt>
                <c:pt idx="398">
                  <c:v>7.3699999999999998E-3</c:v>
                </c:pt>
                <c:pt idx="399">
                  <c:v>7.7499999999999999E-3</c:v>
                </c:pt>
                <c:pt idx="400">
                  <c:v>7.0399999999999994E-3</c:v>
                </c:pt>
                <c:pt idx="401">
                  <c:v>7.6800000000000002E-3</c:v>
                </c:pt>
                <c:pt idx="402">
                  <c:v>6.9599999999999992E-3</c:v>
                </c:pt>
                <c:pt idx="403">
                  <c:v>7.7299999999999999E-3</c:v>
                </c:pt>
                <c:pt idx="404">
                  <c:v>7.28E-3</c:v>
                </c:pt>
                <c:pt idx="405">
                  <c:v>8.1599999999999989E-3</c:v>
                </c:pt>
                <c:pt idx="406">
                  <c:v>8.26E-3</c:v>
                </c:pt>
                <c:pt idx="407">
                  <c:v>8.5199999999999998E-3</c:v>
                </c:pt>
                <c:pt idx="408">
                  <c:v>9.0699999999999999E-3</c:v>
                </c:pt>
                <c:pt idx="409">
                  <c:v>7.92E-3</c:v>
                </c:pt>
                <c:pt idx="410">
                  <c:v>7.8200000000000006E-3</c:v>
                </c:pt>
                <c:pt idx="411">
                  <c:v>8.0800000000000004E-3</c:v>
                </c:pt>
                <c:pt idx="412">
                  <c:v>8.0499999999999999E-3</c:v>
                </c:pt>
                <c:pt idx="413">
                  <c:v>8.1300000000000001E-3</c:v>
                </c:pt>
                <c:pt idx="414">
                  <c:v>8.3499999999999998E-3</c:v>
                </c:pt>
                <c:pt idx="415">
                  <c:v>8.4499999999999992E-3</c:v>
                </c:pt>
                <c:pt idx="416">
                  <c:v>8.5100000000000002E-3</c:v>
                </c:pt>
                <c:pt idx="417">
                  <c:v>8.6E-3</c:v>
                </c:pt>
                <c:pt idx="418">
                  <c:v>8.8900000000000003E-3</c:v>
                </c:pt>
                <c:pt idx="419">
                  <c:v>1.0059999999999999E-2</c:v>
                </c:pt>
                <c:pt idx="420">
                  <c:v>1.1479999999999999E-2</c:v>
                </c:pt>
                <c:pt idx="421">
                  <c:v>9.4299999999999991E-3</c:v>
                </c:pt>
                <c:pt idx="422">
                  <c:v>9.9399999999999992E-3</c:v>
                </c:pt>
                <c:pt idx="423">
                  <c:v>1.0009999999999998E-2</c:v>
                </c:pt>
                <c:pt idx="424">
                  <c:v>1.0120000000000001E-2</c:v>
                </c:pt>
                <c:pt idx="425">
                  <c:v>1.0409999999999999E-2</c:v>
                </c:pt>
                <c:pt idx="426">
                  <c:v>1.076E-2</c:v>
                </c:pt>
                <c:pt idx="427">
                  <c:v>1.119E-2</c:v>
                </c:pt>
                <c:pt idx="428">
                  <c:v>1.1169999999999999E-2</c:v>
                </c:pt>
                <c:pt idx="429">
                  <c:v>1.0869999999999999E-2</c:v>
                </c:pt>
                <c:pt idx="430">
                  <c:v>1.1120000000000001E-2</c:v>
                </c:pt>
                <c:pt idx="431">
                  <c:v>1.09E-2</c:v>
                </c:pt>
                <c:pt idx="432">
                  <c:v>1.141E-2</c:v>
                </c:pt>
                <c:pt idx="433">
                  <c:v>1.1009999999999999E-2</c:v>
                </c:pt>
                <c:pt idx="434">
                  <c:v>1.11E-2</c:v>
                </c:pt>
                <c:pt idx="435">
                  <c:v>1.1000000000000001E-2</c:v>
                </c:pt>
                <c:pt idx="436">
                  <c:v>1.1270000000000001E-2</c:v>
                </c:pt>
                <c:pt idx="437">
                  <c:v>1.072E-2</c:v>
                </c:pt>
                <c:pt idx="438">
                  <c:v>1.0709999999999999E-2</c:v>
                </c:pt>
                <c:pt idx="439">
                  <c:v>1.081E-2</c:v>
                </c:pt>
                <c:pt idx="440">
                  <c:v>1.052E-2</c:v>
                </c:pt>
                <c:pt idx="441">
                  <c:v>1.0740000000000001E-2</c:v>
                </c:pt>
                <c:pt idx="442">
                  <c:v>1.0660000000000001E-2</c:v>
                </c:pt>
                <c:pt idx="443">
                  <c:v>1.0700000000000001E-2</c:v>
                </c:pt>
                <c:pt idx="444">
                  <c:v>1.0669999999999999E-2</c:v>
                </c:pt>
                <c:pt idx="445">
                  <c:v>1.103E-2</c:v>
                </c:pt>
                <c:pt idx="446">
                  <c:v>1.06E-2</c:v>
                </c:pt>
                <c:pt idx="447">
                  <c:v>1.0500000000000001E-2</c:v>
                </c:pt>
                <c:pt idx="448">
                  <c:v>1.252E-2</c:v>
                </c:pt>
                <c:pt idx="449">
                  <c:v>1.264E-2</c:v>
                </c:pt>
                <c:pt idx="450">
                  <c:v>1.265E-2</c:v>
                </c:pt>
                <c:pt idx="451">
                  <c:v>1.265E-2</c:v>
                </c:pt>
                <c:pt idx="452">
                  <c:v>1.2659999999999999E-2</c:v>
                </c:pt>
                <c:pt idx="453">
                  <c:v>1.2659999999999999E-2</c:v>
                </c:pt>
                <c:pt idx="454">
                  <c:v>1.2659999999999999E-2</c:v>
                </c:pt>
                <c:pt idx="455">
                  <c:v>1.2869999999999999E-2</c:v>
                </c:pt>
                <c:pt idx="456">
                  <c:v>1.2869999999999999E-2</c:v>
                </c:pt>
                <c:pt idx="457">
                  <c:v>1.2869999999999999E-2</c:v>
                </c:pt>
                <c:pt idx="458">
                  <c:v>1.269E-2</c:v>
                </c:pt>
                <c:pt idx="459">
                  <c:v>1.269E-2</c:v>
                </c:pt>
                <c:pt idx="460">
                  <c:v>1.316E-2</c:v>
                </c:pt>
                <c:pt idx="461">
                  <c:v>1.2709999999999999E-2</c:v>
                </c:pt>
                <c:pt idx="462">
                  <c:v>1.2709999999999999E-2</c:v>
                </c:pt>
                <c:pt idx="463">
                  <c:v>1.337E-2</c:v>
                </c:pt>
                <c:pt idx="464">
                  <c:v>1.3009999999999999E-2</c:v>
                </c:pt>
                <c:pt idx="465">
                  <c:v>1.302E-2</c:v>
                </c:pt>
                <c:pt idx="466">
                  <c:v>1.302E-2</c:v>
                </c:pt>
                <c:pt idx="467">
                  <c:v>1.303E-2</c:v>
                </c:pt>
                <c:pt idx="468">
                  <c:v>1.2840000000000001E-2</c:v>
                </c:pt>
                <c:pt idx="469">
                  <c:v>1.286E-2</c:v>
                </c:pt>
                <c:pt idx="470">
                  <c:v>1.2460000000000001E-2</c:v>
                </c:pt>
                <c:pt idx="471">
                  <c:v>1.2869999999999999E-2</c:v>
                </c:pt>
                <c:pt idx="472">
                  <c:v>1.2290000000000001E-2</c:v>
                </c:pt>
                <c:pt idx="473">
                  <c:v>1.2310000000000001E-2</c:v>
                </c:pt>
                <c:pt idx="474">
                  <c:v>1.2310000000000001E-2</c:v>
                </c:pt>
                <c:pt idx="475">
                  <c:v>1.2019999999999999E-2</c:v>
                </c:pt>
                <c:pt idx="476">
                  <c:v>1.2030000000000001E-2</c:v>
                </c:pt>
                <c:pt idx="477">
                  <c:v>1.2030000000000001E-2</c:v>
                </c:pt>
                <c:pt idx="478">
                  <c:v>1.179E-2</c:v>
                </c:pt>
                <c:pt idx="479">
                  <c:v>1.205E-2</c:v>
                </c:pt>
                <c:pt idx="480">
                  <c:v>1.1939999999999999E-2</c:v>
                </c:pt>
                <c:pt idx="481">
                  <c:v>1.205E-2</c:v>
                </c:pt>
                <c:pt idx="482">
                  <c:v>1.1270000000000001E-2</c:v>
                </c:pt>
                <c:pt idx="483">
                  <c:v>1.176E-2</c:v>
                </c:pt>
                <c:pt idx="484">
                  <c:v>1.188E-2</c:v>
                </c:pt>
                <c:pt idx="485">
                  <c:v>1.208E-2</c:v>
                </c:pt>
                <c:pt idx="486">
                  <c:v>1.208E-2</c:v>
                </c:pt>
                <c:pt idx="487">
                  <c:v>1.208E-2</c:v>
                </c:pt>
                <c:pt idx="488">
                  <c:v>1.209E-2</c:v>
                </c:pt>
                <c:pt idx="489">
                  <c:v>1.21E-2</c:v>
                </c:pt>
                <c:pt idx="490">
                  <c:v>1.1990000000000001E-2</c:v>
                </c:pt>
                <c:pt idx="491">
                  <c:v>1.2110000000000001E-2</c:v>
                </c:pt>
                <c:pt idx="492">
                  <c:v>1.2119999999999999E-2</c:v>
                </c:pt>
                <c:pt idx="493">
                  <c:v>1.213E-2</c:v>
                </c:pt>
                <c:pt idx="494">
                  <c:v>1.2350000000000002E-2</c:v>
                </c:pt>
                <c:pt idx="495">
                  <c:v>1.2119999999999999E-2</c:v>
                </c:pt>
                <c:pt idx="496">
                  <c:v>1.3269999999999999E-2</c:v>
                </c:pt>
                <c:pt idx="497">
                  <c:v>1.311E-2</c:v>
                </c:pt>
                <c:pt idx="498">
                  <c:v>1.312E-2</c:v>
                </c:pt>
                <c:pt idx="499">
                  <c:v>1.2929999999999999E-2</c:v>
                </c:pt>
                <c:pt idx="500">
                  <c:v>1.319E-2</c:v>
                </c:pt>
                <c:pt idx="501">
                  <c:v>1.294E-2</c:v>
                </c:pt>
                <c:pt idx="502">
                  <c:v>1.295E-2</c:v>
                </c:pt>
                <c:pt idx="503">
                  <c:v>1.3999999999999999E-2</c:v>
                </c:pt>
                <c:pt idx="504">
                  <c:v>1.4039999999999999E-2</c:v>
                </c:pt>
                <c:pt idx="505">
                  <c:v>1.405E-2</c:v>
                </c:pt>
                <c:pt idx="506">
                  <c:v>1.406E-2</c:v>
                </c:pt>
                <c:pt idx="507">
                  <c:v>1.4070000000000001E-2</c:v>
                </c:pt>
                <c:pt idx="508">
                  <c:v>1.4070000000000001E-2</c:v>
                </c:pt>
                <c:pt idx="509">
                  <c:v>1.4079999999999999E-2</c:v>
                </c:pt>
                <c:pt idx="510">
                  <c:v>1.4079999999999999E-2</c:v>
                </c:pt>
                <c:pt idx="511">
                  <c:v>1.41E-2</c:v>
                </c:pt>
                <c:pt idx="512">
                  <c:v>1.41E-2</c:v>
                </c:pt>
                <c:pt idx="513">
                  <c:v>1.4110000000000001E-2</c:v>
                </c:pt>
                <c:pt idx="514">
                  <c:v>1.4110000000000001E-2</c:v>
                </c:pt>
                <c:pt idx="515">
                  <c:v>1.482E-2</c:v>
                </c:pt>
                <c:pt idx="516">
                  <c:v>1.413E-2</c:v>
                </c:pt>
                <c:pt idx="517">
                  <c:v>1.538E-2</c:v>
                </c:pt>
                <c:pt idx="518">
                  <c:v>1.525E-2</c:v>
                </c:pt>
                <c:pt idx="519">
                  <c:v>1.525E-2</c:v>
                </c:pt>
                <c:pt idx="520">
                  <c:v>1.5969999999999998E-2</c:v>
                </c:pt>
                <c:pt idx="521">
                  <c:v>1.55E-2</c:v>
                </c:pt>
                <c:pt idx="522">
                  <c:v>1.538E-2</c:v>
                </c:pt>
                <c:pt idx="523">
                  <c:v>1.584E-2</c:v>
                </c:pt>
                <c:pt idx="524">
                  <c:v>1.562E-2</c:v>
                </c:pt>
                <c:pt idx="525">
                  <c:v>1.5869999999999999E-2</c:v>
                </c:pt>
                <c:pt idx="526">
                  <c:v>1.5869999999999999E-2</c:v>
                </c:pt>
                <c:pt idx="527">
                  <c:v>1.5969999999999998E-2</c:v>
                </c:pt>
                <c:pt idx="528">
                  <c:v>1.5939999999999999E-2</c:v>
                </c:pt>
                <c:pt idx="529">
                  <c:v>1.609E-2</c:v>
                </c:pt>
                <c:pt idx="530">
                  <c:v>1.5969999999999998E-2</c:v>
                </c:pt>
                <c:pt idx="531">
                  <c:v>1.644E-2</c:v>
                </c:pt>
                <c:pt idx="532">
                  <c:v>1.6160000000000001E-2</c:v>
                </c:pt>
                <c:pt idx="533">
                  <c:v>1.5820000000000001E-2</c:v>
                </c:pt>
                <c:pt idx="534">
                  <c:v>1.6209999999999999E-2</c:v>
                </c:pt>
                <c:pt idx="535">
                  <c:v>1.6220000000000002E-2</c:v>
                </c:pt>
                <c:pt idx="536">
                  <c:v>1.618E-2</c:v>
                </c:pt>
                <c:pt idx="537">
                  <c:v>1.6230000000000001E-2</c:v>
                </c:pt>
                <c:pt idx="538">
                  <c:v>1.6240000000000001E-2</c:v>
                </c:pt>
                <c:pt idx="539">
                  <c:v>1.6220000000000002E-2</c:v>
                </c:pt>
                <c:pt idx="540">
                  <c:v>1.5890000000000001E-2</c:v>
                </c:pt>
                <c:pt idx="541">
                  <c:v>1.627E-2</c:v>
                </c:pt>
                <c:pt idx="542">
                  <c:v>1.566E-2</c:v>
                </c:pt>
                <c:pt idx="543">
                  <c:v>1.529E-2</c:v>
                </c:pt>
                <c:pt idx="544">
                  <c:v>1.5100000000000001E-2</c:v>
                </c:pt>
                <c:pt idx="545">
                  <c:v>1.502E-2</c:v>
                </c:pt>
                <c:pt idx="546">
                  <c:v>1.5029999999999998E-2</c:v>
                </c:pt>
                <c:pt idx="547">
                  <c:v>1.532E-2</c:v>
                </c:pt>
                <c:pt idx="548">
                  <c:v>1.5700000000000002E-2</c:v>
                </c:pt>
                <c:pt idx="549">
                  <c:v>1.6049999999999998E-2</c:v>
                </c:pt>
                <c:pt idx="550">
                  <c:v>1.6140000000000002E-2</c:v>
                </c:pt>
                <c:pt idx="551">
                  <c:v>1.6730000000000002E-2</c:v>
                </c:pt>
                <c:pt idx="552">
                  <c:v>1.711E-2</c:v>
                </c:pt>
                <c:pt idx="553">
                  <c:v>1.7250000000000001E-2</c:v>
                </c:pt>
                <c:pt idx="554">
                  <c:v>1.7180000000000001E-2</c:v>
                </c:pt>
                <c:pt idx="555">
                  <c:v>1.7860000000000001E-2</c:v>
                </c:pt>
                <c:pt idx="556">
                  <c:v>1.728E-2</c:v>
                </c:pt>
                <c:pt idx="557">
                  <c:v>1.7330000000000002E-2</c:v>
                </c:pt>
                <c:pt idx="558">
                  <c:v>1.738E-2</c:v>
                </c:pt>
                <c:pt idx="559">
                  <c:v>1.7310000000000002E-2</c:v>
                </c:pt>
                <c:pt idx="560">
                  <c:v>1.736E-2</c:v>
                </c:pt>
                <c:pt idx="561">
                  <c:v>1.771E-2</c:v>
                </c:pt>
                <c:pt idx="562">
                  <c:v>1.729E-2</c:v>
                </c:pt>
                <c:pt idx="563">
                  <c:v>1.6789999999999999E-2</c:v>
                </c:pt>
                <c:pt idx="564">
                  <c:v>1.66E-2</c:v>
                </c:pt>
                <c:pt idx="565">
                  <c:v>1.6040000000000002E-2</c:v>
                </c:pt>
                <c:pt idx="566">
                  <c:v>1.678E-2</c:v>
                </c:pt>
                <c:pt idx="567">
                  <c:v>1.6910000000000001E-2</c:v>
                </c:pt>
                <c:pt idx="568">
                  <c:v>1.7170000000000001E-2</c:v>
                </c:pt>
                <c:pt idx="569">
                  <c:v>1.7070000000000002E-2</c:v>
                </c:pt>
                <c:pt idx="570">
                  <c:v>1.7070000000000002E-2</c:v>
                </c:pt>
                <c:pt idx="571">
                  <c:v>1.695E-2</c:v>
                </c:pt>
                <c:pt idx="572">
                  <c:v>1.6920000000000001E-2</c:v>
                </c:pt>
                <c:pt idx="573">
                  <c:v>1.6840000000000001E-2</c:v>
                </c:pt>
                <c:pt idx="574">
                  <c:v>1.678E-2</c:v>
                </c:pt>
                <c:pt idx="575">
                  <c:v>1.678E-2</c:v>
                </c:pt>
                <c:pt idx="576">
                  <c:v>1.687E-2</c:v>
                </c:pt>
                <c:pt idx="577">
                  <c:v>1.6750000000000001E-2</c:v>
                </c:pt>
                <c:pt idx="578">
                  <c:v>1.7139999999999999E-2</c:v>
                </c:pt>
                <c:pt idx="579">
                  <c:v>1.7250000000000001E-2</c:v>
                </c:pt>
                <c:pt idx="580">
                  <c:v>1.7299999999999999E-2</c:v>
                </c:pt>
                <c:pt idx="581">
                  <c:v>1.7729999999999999E-2</c:v>
                </c:pt>
                <c:pt idx="582">
                  <c:v>1.804E-2</c:v>
                </c:pt>
                <c:pt idx="583">
                  <c:v>1.813E-2</c:v>
                </c:pt>
                <c:pt idx="584">
                  <c:v>1.8110000000000001E-2</c:v>
                </c:pt>
                <c:pt idx="585">
                  <c:v>1.8120000000000001E-2</c:v>
                </c:pt>
                <c:pt idx="586">
                  <c:v>1.772E-2</c:v>
                </c:pt>
                <c:pt idx="587">
                  <c:v>1.813E-2</c:v>
                </c:pt>
                <c:pt idx="588">
                  <c:v>1.8269999999999998E-2</c:v>
                </c:pt>
                <c:pt idx="589">
                  <c:v>1.8380000000000001E-2</c:v>
                </c:pt>
                <c:pt idx="590">
                  <c:v>1.848E-2</c:v>
                </c:pt>
                <c:pt idx="591">
                  <c:v>1.8700000000000001E-2</c:v>
                </c:pt>
                <c:pt idx="592">
                  <c:v>1.899E-2</c:v>
                </c:pt>
                <c:pt idx="593">
                  <c:v>1.8700000000000001E-2</c:v>
                </c:pt>
                <c:pt idx="594">
                  <c:v>1.8620000000000001E-2</c:v>
                </c:pt>
                <c:pt idx="595">
                  <c:v>1.8489999999999999E-2</c:v>
                </c:pt>
                <c:pt idx="596">
                  <c:v>1.8020000000000001E-2</c:v>
                </c:pt>
                <c:pt idx="597">
                  <c:v>1.753E-2</c:v>
                </c:pt>
                <c:pt idx="598">
                  <c:v>1.814E-2</c:v>
                </c:pt>
                <c:pt idx="599">
                  <c:v>1.8540000000000001E-2</c:v>
                </c:pt>
                <c:pt idx="600">
                  <c:v>1.8500000000000003E-2</c:v>
                </c:pt>
                <c:pt idx="601">
                  <c:v>1.8509999999999999E-2</c:v>
                </c:pt>
                <c:pt idx="602">
                  <c:v>1.8890000000000001E-2</c:v>
                </c:pt>
                <c:pt idx="603">
                  <c:v>1.8489999999999999E-2</c:v>
                </c:pt>
                <c:pt idx="604">
                  <c:v>1.8550000000000001E-2</c:v>
                </c:pt>
                <c:pt idx="605">
                  <c:v>1.8550000000000001E-2</c:v>
                </c:pt>
                <c:pt idx="606">
                  <c:v>1.874E-2</c:v>
                </c:pt>
                <c:pt idx="607">
                  <c:v>1.8520000000000002E-2</c:v>
                </c:pt>
                <c:pt idx="608">
                  <c:v>1.8500000000000003E-2</c:v>
                </c:pt>
                <c:pt idx="609">
                  <c:v>1.8509999999999999E-2</c:v>
                </c:pt>
                <c:pt idx="610">
                  <c:v>1.8610000000000002E-2</c:v>
                </c:pt>
                <c:pt idx="611">
                  <c:v>1.8530000000000001E-2</c:v>
                </c:pt>
                <c:pt idx="612">
                  <c:v>1.8579999999999999E-2</c:v>
                </c:pt>
                <c:pt idx="613">
                  <c:v>1.8509999999999999E-2</c:v>
                </c:pt>
                <c:pt idx="614">
                  <c:v>1.8589999999999999E-2</c:v>
                </c:pt>
                <c:pt idx="615">
                  <c:v>1.84E-2</c:v>
                </c:pt>
                <c:pt idx="616">
                  <c:v>1.8489999999999999E-2</c:v>
                </c:pt>
                <c:pt idx="617">
                  <c:v>1.8460000000000001E-2</c:v>
                </c:pt>
                <c:pt idx="618">
                  <c:v>1.8630000000000001E-2</c:v>
                </c:pt>
                <c:pt idx="619">
                  <c:v>1.84E-2</c:v>
                </c:pt>
                <c:pt idx="620">
                  <c:v>1.8540000000000001E-2</c:v>
                </c:pt>
                <c:pt idx="621">
                  <c:v>1.8550000000000001E-2</c:v>
                </c:pt>
                <c:pt idx="622">
                  <c:v>1.8290000000000001E-2</c:v>
                </c:pt>
                <c:pt idx="623">
                  <c:v>1.8269999999999998E-2</c:v>
                </c:pt>
                <c:pt idx="624">
                  <c:v>1.823E-2</c:v>
                </c:pt>
                <c:pt idx="625">
                  <c:v>1.8100000000000002E-2</c:v>
                </c:pt>
                <c:pt idx="626">
                  <c:v>1.8239999999999999E-2</c:v>
                </c:pt>
                <c:pt idx="627">
                  <c:v>1.8159999999999999E-2</c:v>
                </c:pt>
                <c:pt idx="628">
                  <c:v>1.83E-2</c:v>
                </c:pt>
                <c:pt idx="629">
                  <c:v>1.8420000000000002E-2</c:v>
                </c:pt>
                <c:pt idx="630">
                  <c:v>1.7669999999999998E-2</c:v>
                </c:pt>
                <c:pt idx="631">
                  <c:v>1.8340000000000002E-2</c:v>
                </c:pt>
                <c:pt idx="632">
                  <c:v>1.8509999999999999E-2</c:v>
                </c:pt>
                <c:pt idx="633">
                  <c:v>1.8460000000000001E-2</c:v>
                </c:pt>
                <c:pt idx="634">
                  <c:v>1.8520000000000002E-2</c:v>
                </c:pt>
                <c:pt idx="635">
                  <c:v>1.8429999999999998E-2</c:v>
                </c:pt>
                <c:pt idx="636">
                  <c:v>1.84E-2</c:v>
                </c:pt>
                <c:pt idx="637">
                  <c:v>1.8380000000000001E-2</c:v>
                </c:pt>
                <c:pt idx="638">
                  <c:v>1.847E-2</c:v>
                </c:pt>
                <c:pt idx="639">
                  <c:v>1.8030000000000001E-2</c:v>
                </c:pt>
                <c:pt idx="640">
                  <c:v>1.8020000000000001E-2</c:v>
                </c:pt>
                <c:pt idx="641">
                  <c:v>1.8020000000000001E-2</c:v>
                </c:pt>
                <c:pt idx="642">
                  <c:v>1.796E-2</c:v>
                </c:pt>
                <c:pt idx="643">
                  <c:v>1.754E-2</c:v>
                </c:pt>
                <c:pt idx="644">
                  <c:v>1.7860000000000001E-2</c:v>
                </c:pt>
                <c:pt idx="645">
                  <c:v>1.7749999999999998E-2</c:v>
                </c:pt>
                <c:pt idx="646">
                  <c:v>1.7669999999999998E-2</c:v>
                </c:pt>
                <c:pt idx="647">
                  <c:v>1.7680000000000001E-2</c:v>
                </c:pt>
                <c:pt idx="648">
                  <c:v>1.7899999999999999E-2</c:v>
                </c:pt>
                <c:pt idx="649">
                  <c:v>1.7749999999999998E-2</c:v>
                </c:pt>
                <c:pt idx="650">
                  <c:v>1.787E-2</c:v>
                </c:pt>
                <c:pt idx="651">
                  <c:v>1.7950000000000001E-2</c:v>
                </c:pt>
                <c:pt idx="652">
                  <c:v>1.8089999999999998E-2</c:v>
                </c:pt>
                <c:pt idx="653">
                  <c:v>1.823E-2</c:v>
                </c:pt>
                <c:pt idx="654">
                  <c:v>1.7739999999999999E-2</c:v>
                </c:pt>
                <c:pt idx="655">
                  <c:v>1.7829999999999999E-2</c:v>
                </c:pt>
                <c:pt idx="656">
                  <c:v>1.7569999999999999E-2</c:v>
                </c:pt>
                <c:pt idx="657">
                  <c:v>1.7490000000000002E-2</c:v>
                </c:pt>
                <c:pt idx="658">
                  <c:v>1.6590000000000001E-2</c:v>
                </c:pt>
                <c:pt idx="659">
                  <c:v>1.711E-2</c:v>
                </c:pt>
                <c:pt idx="660">
                  <c:v>1.721E-2</c:v>
                </c:pt>
                <c:pt idx="661">
                  <c:v>1.7579999999999998E-2</c:v>
                </c:pt>
                <c:pt idx="662">
                  <c:v>1.7520000000000001E-2</c:v>
                </c:pt>
                <c:pt idx="663">
                  <c:v>1.755E-2</c:v>
                </c:pt>
                <c:pt idx="664">
                  <c:v>1.7299999999999999E-2</c:v>
                </c:pt>
                <c:pt idx="665">
                  <c:v>1.7330000000000002E-2</c:v>
                </c:pt>
                <c:pt idx="666">
                  <c:v>1.7000000000000001E-2</c:v>
                </c:pt>
                <c:pt idx="667">
                  <c:v>1.755E-2</c:v>
                </c:pt>
                <c:pt idx="668">
                  <c:v>1.7689999999999997E-2</c:v>
                </c:pt>
                <c:pt idx="669">
                  <c:v>1.772E-2</c:v>
                </c:pt>
                <c:pt idx="670">
                  <c:v>1.7659999999999999E-2</c:v>
                </c:pt>
                <c:pt idx="671">
                  <c:v>1.7479999999999999E-2</c:v>
                </c:pt>
                <c:pt idx="672">
                  <c:v>1.7170000000000001E-2</c:v>
                </c:pt>
                <c:pt idx="673">
                  <c:v>1.7049999999999999E-2</c:v>
                </c:pt>
                <c:pt idx="674">
                  <c:v>1.66E-2</c:v>
                </c:pt>
                <c:pt idx="675">
                  <c:v>1.695E-2</c:v>
                </c:pt>
                <c:pt idx="676">
                  <c:v>1.6500000000000001E-2</c:v>
                </c:pt>
                <c:pt idx="677">
                  <c:v>1.6739999999999998E-2</c:v>
                </c:pt>
                <c:pt idx="678">
                  <c:v>1.6120000000000002E-2</c:v>
                </c:pt>
                <c:pt idx="679">
                  <c:v>1.5600000000000001E-2</c:v>
                </c:pt>
                <c:pt idx="680">
                  <c:v>1.5789999999999998E-2</c:v>
                </c:pt>
                <c:pt idx="681">
                  <c:v>1.6160000000000001E-2</c:v>
                </c:pt>
                <c:pt idx="682">
                  <c:v>1.6789999999999999E-2</c:v>
                </c:pt>
                <c:pt idx="683">
                  <c:v>1.5859999999999999E-2</c:v>
                </c:pt>
                <c:pt idx="684">
                  <c:v>1.5939999999999999E-2</c:v>
                </c:pt>
                <c:pt idx="685">
                  <c:v>1.602E-2</c:v>
                </c:pt>
                <c:pt idx="686">
                  <c:v>1.602E-2</c:v>
                </c:pt>
                <c:pt idx="687">
                  <c:v>1.661E-2</c:v>
                </c:pt>
                <c:pt idx="688">
                  <c:v>1.6719999999999999E-2</c:v>
                </c:pt>
                <c:pt idx="689">
                  <c:v>1.7330000000000002E-2</c:v>
                </c:pt>
                <c:pt idx="690">
                  <c:v>1.7589999999999998E-2</c:v>
                </c:pt>
                <c:pt idx="691">
                  <c:v>1.8579999999999999E-2</c:v>
                </c:pt>
                <c:pt idx="692">
                  <c:v>1.77E-2</c:v>
                </c:pt>
                <c:pt idx="693">
                  <c:v>1.7979999999999999E-2</c:v>
                </c:pt>
                <c:pt idx="694">
                  <c:v>1.797E-2</c:v>
                </c:pt>
                <c:pt idx="695">
                  <c:v>1.8870000000000001E-2</c:v>
                </c:pt>
                <c:pt idx="696">
                  <c:v>1.8260000000000002E-2</c:v>
                </c:pt>
                <c:pt idx="697">
                  <c:v>1.8079999999999999E-2</c:v>
                </c:pt>
                <c:pt idx="698">
                  <c:v>1.8009999999999998E-2</c:v>
                </c:pt>
                <c:pt idx="699">
                  <c:v>1.8189999999999998E-2</c:v>
                </c:pt>
                <c:pt idx="700">
                  <c:v>1.8169999999999999E-2</c:v>
                </c:pt>
                <c:pt idx="701">
                  <c:v>1.8180000000000002E-2</c:v>
                </c:pt>
                <c:pt idx="702">
                  <c:v>1.8120000000000001E-2</c:v>
                </c:pt>
                <c:pt idx="703">
                  <c:v>1.8189999999999998E-2</c:v>
                </c:pt>
                <c:pt idx="704">
                  <c:v>1.7769999999999998E-2</c:v>
                </c:pt>
                <c:pt idx="705">
                  <c:v>1.7849999999999998E-2</c:v>
                </c:pt>
                <c:pt idx="706">
                  <c:v>1.7829999999999999E-2</c:v>
                </c:pt>
                <c:pt idx="707">
                  <c:v>1.787E-2</c:v>
                </c:pt>
                <c:pt idx="708">
                  <c:v>1.8079999999999999E-2</c:v>
                </c:pt>
                <c:pt idx="709">
                  <c:v>1.7780000000000001E-2</c:v>
                </c:pt>
                <c:pt idx="710">
                  <c:v>1.7950000000000001E-2</c:v>
                </c:pt>
                <c:pt idx="711">
                  <c:v>1.8169999999999999E-2</c:v>
                </c:pt>
                <c:pt idx="712">
                  <c:v>1.8280000000000001E-2</c:v>
                </c:pt>
                <c:pt idx="713">
                  <c:v>1.7940000000000001E-2</c:v>
                </c:pt>
                <c:pt idx="714">
                  <c:v>1.7760000000000001E-2</c:v>
                </c:pt>
                <c:pt idx="715">
                  <c:v>1.7819999999999999E-2</c:v>
                </c:pt>
                <c:pt idx="716">
                  <c:v>1.78E-2</c:v>
                </c:pt>
                <c:pt idx="717">
                  <c:v>1.8169999999999999E-2</c:v>
                </c:pt>
                <c:pt idx="718">
                  <c:v>1.7430000000000001E-2</c:v>
                </c:pt>
                <c:pt idx="719">
                  <c:v>1.78E-2</c:v>
                </c:pt>
                <c:pt idx="720">
                  <c:v>1.787E-2</c:v>
                </c:pt>
                <c:pt idx="721">
                  <c:v>1.7399999999999999E-2</c:v>
                </c:pt>
                <c:pt idx="722">
                  <c:v>1.7319999999999999E-2</c:v>
                </c:pt>
                <c:pt idx="723">
                  <c:v>1.7340000000000001E-2</c:v>
                </c:pt>
                <c:pt idx="724">
                  <c:v>1.7399999999999999E-2</c:v>
                </c:pt>
                <c:pt idx="725">
                  <c:v>1.7330000000000002E-2</c:v>
                </c:pt>
                <c:pt idx="726">
                  <c:v>1.6979999999999999E-2</c:v>
                </c:pt>
                <c:pt idx="727">
                  <c:v>1.6959999999999999E-2</c:v>
                </c:pt>
                <c:pt idx="728">
                  <c:v>1.677E-2</c:v>
                </c:pt>
                <c:pt idx="729">
                  <c:v>1.678E-2</c:v>
                </c:pt>
                <c:pt idx="730">
                  <c:v>1.6760000000000001E-2</c:v>
                </c:pt>
                <c:pt idx="731">
                  <c:v>1.67E-2</c:v>
                </c:pt>
                <c:pt idx="732">
                  <c:v>1.686E-2</c:v>
                </c:pt>
                <c:pt idx="733">
                  <c:v>1.6840000000000001E-2</c:v>
                </c:pt>
                <c:pt idx="734">
                  <c:v>1.711E-2</c:v>
                </c:pt>
                <c:pt idx="735">
                  <c:v>1.7090000000000001E-2</c:v>
                </c:pt>
                <c:pt idx="736">
                  <c:v>1.7139999999999999E-2</c:v>
                </c:pt>
                <c:pt idx="737">
                  <c:v>1.7150000000000002E-2</c:v>
                </c:pt>
                <c:pt idx="738">
                  <c:v>1.7500000000000002E-2</c:v>
                </c:pt>
                <c:pt idx="739">
                  <c:v>1.7659999999999999E-2</c:v>
                </c:pt>
                <c:pt idx="740">
                  <c:v>1.8120000000000001E-2</c:v>
                </c:pt>
                <c:pt idx="741">
                  <c:v>1.745E-2</c:v>
                </c:pt>
                <c:pt idx="742">
                  <c:v>1.746E-2</c:v>
                </c:pt>
                <c:pt idx="743">
                  <c:v>1.7420000000000001E-2</c:v>
                </c:pt>
                <c:pt idx="744">
                  <c:v>1.7180000000000001E-2</c:v>
                </c:pt>
                <c:pt idx="745">
                  <c:v>1.7940000000000001E-2</c:v>
                </c:pt>
                <c:pt idx="746">
                  <c:v>1.763E-2</c:v>
                </c:pt>
                <c:pt idx="747">
                  <c:v>1.7129999999999999E-2</c:v>
                </c:pt>
                <c:pt idx="748">
                  <c:v>1.687E-2</c:v>
                </c:pt>
                <c:pt idx="749">
                  <c:v>1.6650000000000002E-2</c:v>
                </c:pt>
                <c:pt idx="750">
                  <c:v>1.668E-2</c:v>
                </c:pt>
                <c:pt idx="751">
                  <c:v>1.668E-2</c:v>
                </c:pt>
                <c:pt idx="752">
                  <c:v>1.6639999999999999E-2</c:v>
                </c:pt>
                <c:pt idx="753">
                  <c:v>1.6579999999999998E-2</c:v>
                </c:pt>
                <c:pt idx="754">
                  <c:v>1.6629999999999999E-2</c:v>
                </c:pt>
                <c:pt idx="755">
                  <c:v>1.653E-2</c:v>
                </c:pt>
                <c:pt idx="756">
                  <c:v>1.6590000000000001E-2</c:v>
                </c:pt>
                <c:pt idx="757">
                  <c:v>1.653E-2</c:v>
                </c:pt>
                <c:pt idx="758">
                  <c:v>1.661E-2</c:v>
                </c:pt>
                <c:pt idx="759">
                  <c:v>1.6479999999999998E-2</c:v>
                </c:pt>
                <c:pt idx="760">
                  <c:v>1.619E-2</c:v>
                </c:pt>
                <c:pt idx="761">
                  <c:v>1.5389999999999999E-2</c:v>
                </c:pt>
                <c:pt idx="762">
                  <c:v>1.5449999999999998E-2</c:v>
                </c:pt>
                <c:pt idx="763">
                  <c:v>1.5049999999999999E-2</c:v>
                </c:pt>
                <c:pt idx="764">
                  <c:v>1.5049999999999999E-2</c:v>
                </c:pt>
                <c:pt idx="765">
                  <c:v>1.4970000000000001E-2</c:v>
                </c:pt>
                <c:pt idx="766">
                  <c:v>1.508E-2</c:v>
                </c:pt>
                <c:pt idx="767">
                  <c:v>1.5300000000000001E-2</c:v>
                </c:pt>
                <c:pt idx="768">
                  <c:v>1.562E-2</c:v>
                </c:pt>
                <c:pt idx="769">
                  <c:v>1.502E-2</c:v>
                </c:pt>
                <c:pt idx="770">
                  <c:v>1.4919999999999999E-2</c:v>
                </c:pt>
                <c:pt idx="771">
                  <c:v>1.49E-2</c:v>
                </c:pt>
                <c:pt idx="772">
                  <c:v>1.456E-2</c:v>
                </c:pt>
                <c:pt idx="773">
                  <c:v>1.4499999999999999E-2</c:v>
                </c:pt>
                <c:pt idx="774">
                  <c:v>1.3950000000000001E-2</c:v>
                </c:pt>
                <c:pt idx="775">
                  <c:v>1.417E-2</c:v>
                </c:pt>
                <c:pt idx="776">
                  <c:v>1.359E-2</c:v>
                </c:pt>
                <c:pt idx="777">
                  <c:v>1.306E-2</c:v>
                </c:pt>
                <c:pt idx="778">
                  <c:v>1.3000000000000001E-2</c:v>
                </c:pt>
                <c:pt idx="779">
                  <c:v>1.2840000000000001E-2</c:v>
                </c:pt>
                <c:pt idx="780">
                  <c:v>1.291E-2</c:v>
                </c:pt>
                <c:pt idx="781">
                  <c:v>1.274E-2</c:v>
                </c:pt>
                <c:pt idx="782">
                  <c:v>1.2580000000000001E-2</c:v>
                </c:pt>
                <c:pt idx="783">
                  <c:v>1.3140000000000001E-2</c:v>
                </c:pt>
                <c:pt idx="784">
                  <c:v>1.238E-2</c:v>
                </c:pt>
                <c:pt idx="785">
                  <c:v>1.319E-2</c:v>
                </c:pt>
                <c:pt idx="786">
                  <c:v>1.3420000000000001E-2</c:v>
                </c:pt>
                <c:pt idx="787">
                  <c:v>1.2920000000000001E-2</c:v>
                </c:pt>
                <c:pt idx="788">
                  <c:v>1.3080000000000001E-2</c:v>
                </c:pt>
                <c:pt idx="789">
                  <c:v>1.3480000000000001E-2</c:v>
                </c:pt>
                <c:pt idx="790">
                  <c:v>1.3509999999999999E-2</c:v>
                </c:pt>
                <c:pt idx="791">
                  <c:v>1.3509999999999999E-2</c:v>
                </c:pt>
                <c:pt idx="792">
                  <c:v>1.349E-2</c:v>
                </c:pt>
                <c:pt idx="793">
                  <c:v>1.3420000000000001E-2</c:v>
                </c:pt>
                <c:pt idx="794">
                  <c:v>1.371E-2</c:v>
                </c:pt>
                <c:pt idx="795">
                  <c:v>1.3309999999999999E-2</c:v>
                </c:pt>
                <c:pt idx="796">
                  <c:v>1.1970000000000001E-2</c:v>
                </c:pt>
                <c:pt idx="797">
                  <c:v>1.1509999999999999E-2</c:v>
                </c:pt>
                <c:pt idx="798">
                  <c:v>1.1390000000000001E-2</c:v>
                </c:pt>
                <c:pt idx="799">
                  <c:v>1.146E-2</c:v>
                </c:pt>
                <c:pt idx="800">
                  <c:v>1.1899999999999999E-2</c:v>
                </c:pt>
                <c:pt idx="801">
                  <c:v>1.1209999999999999E-2</c:v>
                </c:pt>
                <c:pt idx="802">
                  <c:v>1.069E-2</c:v>
                </c:pt>
                <c:pt idx="803">
                  <c:v>1.0509999999999999E-2</c:v>
                </c:pt>
                <c:pt idx="804">
                  <c:v>9.7900000000000001E-3</c:v>
                </c:pt>
                <c:pt idx="805">
                  <c:v>9.3100000000000006E-3</c:v>
                </c:pt>
                <c:pt idx="806">
                  <c:v>9.2700000000000005E-3</c:v>
                </c:pt>
                <c:pt idx="807">
                  <c:v>7.4999999999999997E-3</c:v>
                </c:pt>
                <c:pt idx="808">
                  <c:v>7.8399999999999997E-3</c:v>
                </c:pt>
                <c:pt idx="809">
                  <c:v>7.2199999999999999E-3</c:v>
                </c:pt>
                <c:pt idx="810">
                  <c:v>7.0199999999999993E-3</c:v>
                </c:pt>
                <c:pt idx="811">
                  <c:v>6.9599999999999992E-3</c:v>
                </c:pt>
                <c:pt idx="812">
                  <c:v>6.6600000000000001E-3</c:v>
                </c:pt>
                <c:pt idx="813">
                  <c:v>6.6800000000000002E-3</c:v>
                </c:pt>
                <c:pt idx="814">
                  <c:v>6.6500000000000005E-3</c:v>
                </c:pt>
                <c:pt idx="815">
                  <c:v>7.7099999999999998E-3</c:v>
                </c:pt>
                <c:pt idx="816">
                  <c:v>7.5900000000000004E-3</c:v>
                </c:pt>
                <c:pt idx="817">
                  <c:v>7.6600000000000001E-3</c:v>
                </c:pt>
                <c:pt idx="818">
                  <c:v>8.1000000000000013E-3</c:v>
                </c:pt>
                <c:pt idx="819">
                  <c:v>8.0499999999999999E-3</c:v>
                </c:pt>
                <c:pt idx="820">
                  <c:v>7.9900000000000006E-3</c:v>
                </c:pt>
                <c:pt idx="821">
                  <c:v>7.5500000000000003E-3</c:v>
                </c:pt>
                <c:pt idx="822">
                  <c:v>7.7000000000000002E-3</c:v>
                </c:pt>
                <c:pt idx="823">
                  <c:v>8.2500000000000004E-3</c:v>
                </c:pt>
                <c:pt idx="824">
                  <c:v>8.5000000000000006E-3</c:v>
                </c:pt>
                <c:pt idx="825">
                  <c:v>8.4700000000000001E-3</c:v>
                </c:pt>
                <c:pt idx="826">
                  <c:v>8.2699999999999996E-3</c:v>
                </c:pt>
                <c:pt idx="827">
                  <c:v>8.6899999999999998E-3</c:v>
                </c:pt>
                <c:pt idx="828">
                  <c:v>8.8699999999999994E-3</c:v>
                </c:pt>
                <c:pt idx="829">
                  <c:v>8.8999999999999999E-3</c:v>
                </c:pt>
                <c:pt idx="830">
                  <c:v>9.5399999999999999E-3</c:v>
                </c:pt>
                <c:pt idx="831">
                  <c:v>9.8300000000000002E-3</c:v>
                </c:pt>
                <c:pt idx="832">
                  <c:v>1.1679999999999999E-2</c:v>
                </c:pt>
                <c:pt idx="833">
                  <c:v>1.0700000000000001E-2</c:v>
                </c:pt>
                <c:pt idx="834">
                  <c:v>1.1160000000000002E-2</c:v>
                </c:pt>
                <c:pt idx="835">
                  <c:v>1.09E-2</c:v>
                </c:pt>
                <c:pt idx="836">
                  <c:v>1.098E-2</c:v>
                </c:pt>
                <c:pt idx="837">
                  <c:v>1.0920000000000001E-2</c:v>
                </c:pt>
                <c:pt idx="838">
                  <c:v>1.1220000000000001E-2</c:v>
                </c:pt>
                <c:pt idx="839">
                  <c:v>1.0780000000000001E-2</c:v>
                </c:pt>
                <c:pt idx="840">
                  <c:v>1.06E-2</c:v>
                </c:pt>
                <c:pt idx="841">
                  <c:v>1.068E-2</c:v>
                </c:pt>
                <c:pt idx="842">
                  <c:v>1.04E-2</c:v>
                </c:pt>
                <c:pt idx="843">
                  <c:v>1.0780000000000001E-2</c:v>
                </c:pt>
                <c:pt idx="844">
                  <c:v>1.0970000000000001E-2</c:v>
                </c:pt>
                <c:pt idx="845">
                  <c:v>1.073E-2</c:v>
                </c:pt>
                <c:pt idx="846">
                  <c:v>1.0960000000000001E-2</c:v>
                </c:pt>
                <c:pt idx="847">
                  <c:v>1.0780000000000001E-2</c:v>
                </c:pt>
                <c:pt idx="848">
                  <c:v>1.11E-2</c:v>
                </c:pt>
                <c:pt idx="849">
                  <c:v>1.031E-2</c:v>
                </c:pt>
                <c:pt idx="850">
                  <c:v>1.0280000000000001E-2</c:v>
                </c:pt>
                <c:pt idx="851">
                  <c:v>1.0240000000000001E-2</c:v>
                </c:pt>
                <c:pt idx="852">
                  <c:v>9.8799999999999999E-3</c:v>
                </c:pt>
                <c:pt idx="853">
                  <c:v>1.0160000000000001E-2</c:v>
                </c:pt>
                <c:pt idx="854">
                  <c:v>9.8600000000000007E-3</c:v>
                </c:pt>
                <c:pt idx="855">
                  <c:v>1.0509999999999999E-2</c:v>
                </c:pt>
                <c:pt idx="856">
                  <c:v>9.8700000000000003E-3</c:v>
                </c:pt>
                <c:pt idx="857">
                  <c:v>1.0580000000000001E-2</c:v>
                </c:pt>
                <c:pt idx="858">
                  <c:v>1.0589999999999999E-2</c:v>
                </c:pt>
                <c:pt idx="859">
                  <c:v>1.0500000000000001E-2</c:v>
                </c:pt>
                <c:pt idx="860">
                  <c:v>1.0620000000000001E-2</c:v>
                </c:pt>
                <c:pt idx="861">
                  <c:v>1.077E-2</c:v>
                </c:pt>
                <c:pt idx="862">
                  <c:v>1.0869999999999999E-2</c:v>
                </c:pt>
                <c:pt idx="863">
                  <c:v>1.0509999999999999E-2</c:v>
                </c:pt>
                <c:pt idx="864">
                  <c:v>1.061E-2</c:v>
                </c:pt>
                <c:pt idx="865">
                  <c:v>1.0589999999999999E-2</c:v>
                </c:pt>
                <c:pt idx="866">
                  <c:v>1.056E-2</c:v>
                </c:pt>
                <c:pt idx="867">
                  <c:v>1.065E-2</c:v>
                </c:pt>
                <c:pt idx="868">
                  <c:v>1.0620000000000001E-2</c:v>
                </c:pt>
                <c:pt idx="869">
                  <c:v>1.064E-2</c:v>
                </c:pt>
                <c:pt idx="870">
                  <c:v>1.039E-2</c:v>
                </c:pt>
                <c:pt idx="871">
                  <c:v>1.035E-2</c:v>
                </c:pt>
                <c:pt idx="872">
                  <c:v>1.187E-2</c:v>
                </c:pt>
                <c:pt idx="873">
                  <c:v>1.184E-2</c:v>
                </c:pt>
                <c:pt idx="874">
                  <c:v>1.1819999999999999E-2</c:v>
                </c:pt>
                <c:pt idx="875">
                  <c:v>1.196E-2</c:v>
                </c:pt>
                <c:pt idx="876">
                  <c:v>1.218E-2</c:v>
                </c:pt>
                <c:pt idx="877">
                  <c:v>1.1679999999999999E-2</c:v>
                </c:pt>
                <c:pt idx="878">
                  <c:v>1.1610000000000001E-2</c:v>
                </c:pt>
                <c:pt idx="879">
                  <c:v>1.1770000000000001E-2</c:v>
                </c:pt>
                <c:pt idx="880">
                  <c:v>1.1930000000000001E-2</c:v>
                </c:pt>
                <c:pt idx="881">
                  <c:v>1.191E-2</c:v>
                </c:pt>
                <c:pt idx="882">
                  <c:v>1.2019999999999999E-2</c:v>
                </c:pt>
                <c:pt idx="883">
                  <c:v>1.204E-2</c:v>
                </c:pt>
                <c:pt idx="884">
                  <c:v>1.206E-2</c:v>
                </c:pt>
                <c:pt idx="885">
                  <c:v>1.213E-2</c:v>
                </c:pt>
                <c:pt idx="886">
                  <c:v>1.3009999999999999E-2</c:v>
                </c:pt>
                <c:pt idx="887">
                  <c:v>1.2019999999999999E-2</c:v>
                </c:pt>
                <c:pt idx="888">
                  <c:v>1.1970000000000001E-2</c:v>
                </c:pt>
                <c:pt idx="889">
                  <c:v>1.2589999999999999E-2</c:v>
                </c:pt>
                <c:pt idx="890">
                  <c:v>1.256E-2</c:v>
                </c:pt>
                <c:pt idx="891">
                  <c:v>1.21E-2</c:v>
                </c:pt>
                <c:pt idx="892">
                  <c:v>1.2490000000000001E-2</c:v>
                </c:pt>
                <c:pt idx="893">
                  <c:v>1.2030000000000001E-2</c:v>
                </c:pt>
                <c:pt idx="894">
                  <c:v>1.24E-2</c:v>
                </c:pt>
                <c:pt idx="895">
                  <c:v>1.312E-2</c:v>
                </c:pt>
                <c:pt idx="896">
                  <c:v>1.222E-2</c:v>
                </c:pt>
                <c:pt idx="897">
                  <c:v>1.303E-2</c:v>
                </c:pt>
                <c:pt idx="898">
                  <c:v>1.2709999999999999E-2</c:v>
                </c:pt>
                <c:pt idx="899">
                  <c:v>1.2709999999999999E-2</c:v>
                </c:pt>
                <c:pt idx="900">
                  <c:v>1.2370000000000001E-2</c:v>
                </c:pt>
                <c:pt idx="901">
                  <c:v>1.2929999999999999E-2</c:v>
                </c:pt>
                <c:pt idx="902">
                  <c:v>1.3440000000000001E-2</c:v>
                </c:pt>
                <c:pt idx="903">
                  <c:v>1.3140000000000001E-2</c:v>
                </c:pt>
                <c:pt idx="904">
                  <c:v>1.307E-2</c:v>
                </c:pt>
                <c:pt idx="905">
                  <c:v>1.3089999999999999E-2</c:v>
                </c:pt>
                <c:pt idx="906">
                  <c:v>1.5180000000000001E-2</c:v>
                </c:pt>
                <c:pt idx="907">
                  <c:v>1.436E-2</c:v>
                </c:pt>
                <c:pt idx="908">
                  <c:v>1.417E-2</c:v>
                </c:pt>
                <c:pt idx="909">
                  <c:v>1.38E-2</c:v>
                </c:pt>
                <c:pt idx="910">
                  <c:v>1.414E-2</c:v>
                </c:pt>
                <c:pt idx="911">
                  <c:v>1.423E-2</c:v>
                </c:pt>
                <c:pt idx="912">
                  <c:v>1.4030000000000001E-2</c:v>
                </c:pt>
                <c:pt idx="913">
                  <c:v>1.3899999999999999E-2</c:v>
                </c:pt>
                <c:pt idx="914">
                  <c:v>1.4450000000000001E-2</c:v>
                </c:pt>
                <c:pt idx="915">
                  <c:v>1.5129999999999999E-2</c:v>
                </c:pt>
                <c:pt idx="916">
                  <c:v>1.4919999999999999E-2</c:v>
                </c:pt>
                <c:pt idx="917">
                  <c:v>1.5339999999999999E-2</c:v>
                </c:pt>
                <c:pt idx="918">
                  <c:v>1.5489999999999999E-2</c:v>
                </c:pt>
                <c:pt idx="919">
                  <c:v>1.5859999999999999E-2</c:v>
                </c:pt>
                <c:pt idx="920">
                  <c:v>1.6310000000000002E-2</c:v>
                </c:pt>
                <c:pt idx="921">
                  <c:v>1.6730000000000002E-2</c:v>
                </c:pt>
                <c:pt idx="922">
                  <c:v>1.5789999999999998E-2</c:v>
                </c:pt>
                <c:pt idx="923">
                  <c:v>1.5609999999999999E-2</c:v>
                </c:pt>
                <c:pt idx="924">
                  <c:v>1.546E-2</c:v>
                </c:pt>
                <c:pt idx="925">
                  <c:v>1.554E-2</c:v>
                </c:pt>
                <c:pt idx="926">
                  <c:v>1.546E-2</c:v>
                </c:pt>
                <c:pt idx="927">
                  <c:v>1.554E-2</c:v>
                </c:pt>
                <c:pt idx="928">
                  <c:v>1.5449999999999998E-2</c:v>
                </c:pt>
                <c:pt idx="929">
                  <c:v>1.5600000000000001E-2</c:v>
                </c:pt>
                <c:pt idx="930">
                  <c:v>1.6449999999999999E-2</c:v>
                </c:pt>
                <c:pt idx="931">
                  <c:v>1.602E-2</c:v>
                </c:pt>
                <c:pt idx="932">
                  <c:v>1.6579999999999998E-2</c:v>
                </c:pt>
                <c:pt idx="933">
                  <c:v>1.6060000000000001E-2</c:v>
                </c:pt>
                <c:pt idx="934">
                  <c:v>1.559E-2</c:v>
                </c:pt>
                <c:pt idx="935">
                  <c:v>1.5769999999999999E-2</c:v>
                </c:pt>
                <c:pt idx="936">
                  <c:v>1.5859999999999999E-2</c:v>
                </c:pt>
                <c:pt idx="937">
                  <c:v>1.5890000000000001E-2</c:v>
                </c:pt>
                <c:pt idx="938">
                  <c:v>1.609E-2</c:v>
                </c:pt>
                <c:pt idx="939">
                  <c:v>1.609E-2</c:v>
                </c:pt>
                <c:pt idx="940">
                  <c:v>1.602E-2</c:v>
                </c:pt>
                <c:pt idx="941">
                  <c:v>1.5960000000000002E-2</c:v>
                </c:pt>
                <c:pt idx="942">
                  <c:v>1.5890000000000001E-2</c:v>
                </c:pt>
                <c:pt idx="943">
                  <c:v>1.5709999999999998E-2</c:v>
                </c:pt>
                <c:pt idx="944">
                  <c:v>1.4950000000000001E-2</c:v>
                </c:pt>
                <c:pt idx="945">
                  <c:v>1.4910000000000001E-2</c:v>
                </c:pt>
                <c:pt idx="946">
                  <c:v>1.4930000000000001E-2</c:v>
                </c:pt>
                <c:pt idx="947">
                  <c:v>1.452E-2</c:v>
                </c:pt>
                <c:pt idx="948">
                  <c:v>1.3680000000000001E-2</c:v>
                </c:pt>
                <c:pt idx="949">
                  <c:v>1.4030000000000001E-2</c:v>
                </c:pt>
                <c:pt idx="950">
                  <c:v>1.521E-2</c:v>
                </c:pt>
                <c:pt idx="951">
                  <c:v>1.452E-2</c:v>
                </c:pt>
                <c:pt idx="952">
                  <c:v>1.3819999999999999E-2</c:v>
                </c:pt>
                <c:pt idx="953">
                  <c:v>1.349E-2</c:v>
                </c:pt>
                <c:pt idx="954">
                  <c:v>1.111E-2</c:v>
                </c:pt>
                <c:pt idx="955">
                  <c:v>1.137E-2</c:v>
                </c:pt>
                <c:pt idx="956">
                  <c:v>1.145E-2</c:v>
                </c:pt>
                <c:pt idx="957">
                  <c:v>1.427E-2</c:v>
                </c:pt>
                <c:pt idx="958">
                  <c:v>1.431E-2</c:v>
                </c:pt>
                <c:pt idx="959">
                  <c:v>1.6379999999999999E-2</c:v>
                </c:pt>
                <c:pt idx="960">
                  <c:v>1.61E-2</c:v>
                </c:pt>
                <c:pt idx="961">
                  <c:v>1.7420000000000001E-2</c:v>
                </c:pt>
                <c:pt idx="962">
                  <c:v>1.592E-2</c:v>
                </c:pt>
                <c:pt idx="963">
                  <c:v>1.5810000000000001E-2</c:v>
                </c:pt>
                <c:pt idx="964">
                  <c:v>1.5440000000000001E-2</c:v>
                </c:pt>
                <c:pt idx="965">
                  <c:v>1.443E-2</c:v>
                </c:pt>
                <c:pt idx="966">
                  <c:v>1.4239999999999999E-2</c:v>
                </c:pt>
                <c:pt idx="967">
                  <c:v>1.3859999999999999E-2</c:v>
                </c:pt>
                <c:pt idx="968">
                  <c:v>1.397E-2</c:v>
                </c:pt>
                <c:pt idx="969">
                  <c:v>1.2350000000000002E-2</c:v>
                </c:pt>
                <c:pt idx="970">
                  <c:v>1.3000000000000001E-2</c:v>
                </c:pt>
                <c:pt idx="971">
                  <c:v>1.2589999999999999E-2</c:v>
                </c:pt>
                <c:pt idx="972">
                  <c:v>1.184E-2</c:v>
                </c:pt>
                <c:pt idx="973">
                  <c:v>1.15E-2</c:v>
                </c:pt>
                <c:pt idx="974">
                  <c:v>1.141E-2</c:v>
                </c:pt>
                <c:pt idx="975">
                  <c:v>1.1160000000000002E-2</c:v>
                </c:pt>
                <c:pt idx="976">
                  <c:v>1.1470000000000001E-2</c:v>
                </c:pt>
                <c:pt idx="977">
                  <c:v>1.201E-2</c:v>
                </c:pt>
                <c:pt idx="978">
                  <c:v>1.248E-2</c:v>
                </c:pt>
                <c:pt idx="979">
                  <c:v>1.069E-2</c:v>
                </c:pt>
                <c:pt idx="980">
                  <c:v>1.014E-2</c:v>
                </c:pt>
                <c:pt idx="981">
                  <c:v>9.58E-3</c:v>
                </c:pt>
                <c:pt idx="982">
                  <c:v>9.7699999999999992E-3</c:v>
                </c:pt>
                <c:pt idx="983">
                  <c:v>9.75E-3</c:v>
                </c:pt>
                <c:pt idx="984">
                  <c:v>9.4900000000000002E-3</c:v>
                </c:pt>
                <c:pt idx="985">
                  <c:v>9.6200000000000001E-3</c:v>
                </c:pt>
                <c:pt idx="986">
                  <c:v>9.5899999999999996E-3</c:v>
                </c:pt>
                <c:pt idx="987">
                  <c:v>9.9900000000000006E-3</c:v>
                </c:pt>
                <c:pt idx="988">
                  <c:v>9.9399999999999992E-3</c:v>
                </c:pt>
                <c:pt idx="989">
                  <c:v>9.5599999999999991E-3</c:v>
                </c:pt>
                <c:pt idx="990">
                  <c:v>8.7600000000000004E-3</c:v>
                </c:pt>
                <c:pt idx="991">
                  <c:v>8.2799999999999992E-3</c:v>
                </c:pt>
                <c:pt idx="992">
                  <c:v>7.7400000000000004E-3</c:v>
                </c:pt>
                <c:pt idx="993">
                  <c:v>7.3000000000000001E-3</c:v>
                </c:pt>
                <c:pt idx="994">
                  <c:v>5.9899999999999997E-3</c:v>
                </c:pt>
                <c:pt idx="995">
                  <c:v>5.4100000000000007E-3</c:v>
                </c:pt>
                <c:pt idx="996">
                  <c:v>4.8199999999999996E-3</c:v>
                </c:pt>
                <c:pt idx="997">
                  <c:v>3.3500000000000001E-3</c:v>
                </c:pt>
                <c:pt idx="998">
                  <c:v>3.2300000000000002E-3</c:v>
                </c:pt>
                <c:pt idx="999">
                  <c:v>3.8600000000000001E-3</c:v>
                </c:pt>
                <c:pt idx="1000">
                  <c:v>3.8300000000000001E-3</c:v>
                </c:pt>
                <c:pt idx="1001">
                  <c:v>4.5500000000000002E-3</c:v>
                </c:pt>
                <c:pt idx="1002">
                  <c:v>3.7199999999999998E-3</c:v>
                </c:pt>
                <c:pt idx="1003">
                  <c:v>3.64E-3</c:v>
                </c:pt>
                <c:pt idx="1004">
                  <c:v>3.6800000000000001E-3</c:v>
                </c:pt>
                <c:pt idx="1005">
                  <c:v>3.5799999999999998E-3</c:v>
                </c:pt>
                <c:pt idx="1006">
                  <c:v>3.9900000000000005E-3</c:v>
                </c:pt>
                <c:pt idx="1007">
                  <c:v>3.6900000000000001E-3</c:v>
                </c:pt>
                <c:pt idx="1008">
                  <c:v>3.7399999999999998E-3</c:v>
                </c:pt>
                <c:pt idx="1009">
                  <c:v>3.6800000000000001E-3</c:v>
                </c:pt>
                <c:pt idx="1010">
                  <c:v>4.0500000000000006E-3</c:v>
                </c:pt>
                <c:pt idx="1011">
                  <c:v>3.7499999999999999E-3</c:v>
                </c:pt>
                <c:pt idx="1012">
                  <c:v>3.65E-3</c:v>
                </c:pt>
                <c:pt idx="1013">
                  <c:v>4.0300000000000006E-3</c:v>
                </c:pt>
                <c:pt idx="1014">
                  <c:v>5.3300000000000005E-3</c:v>
                </c:pt>
                <c:pt idx="1015">
                  <c:v>5.2700000000000004E-3</c:v>
                </c:pt>
                <c:pt idx="1016">
                  <c:v>5.7199999999999994E-3</c:v>
                </c:pt>
                <c:pt idx="1017">
                  <c:v>5.0000000000000001E-3</c:v>
                </c:pt>
                <c:pt idx="1018">
                  <c:v>4.8199999999999996E-3</c:v>
                </c:pt>
                <c:pt idx="1019">
                  <c:v>4.7599999999999995E-3</c:v>
                </c:pt>
                <c:pt idx="1020">
                  <c:v>4.2100000000000002E-3</c:v>
                </c:pt>
                <c:pt idx="1021">
                  <c:v>4.4000000000000003E-3</c:v>
                </c:pt>
                <c:pt idx="1022">
                  <c:v>3.98E-3</c:v>
                </c:pt>
                <c:pt idx="1023">
                  <c:v>3.8600000000000001E-3</c:v>
                </c:pt>
                <c:pt idx="1024">
                  <c:v>4.3699999999999998E-3</c:v>
                </c:pt>
                <c:pt idx="1025">
                  <c:v>3.2000000000000002E-3</c:v>
                </c:pt>
                <c:pt idx="1026">
                  <c:v>3.7099999999999998E-3</c:v>
                </c:pt>
                <c:pt idx="1027">
                  <c:v>3.7299999999999998E-3</c:v>
                </c:pt>
                <c:pt idx="1028">
                  <c:v>3.4699999999999996E-3</c:v>
                </c:pt>
                <c:pt idx="1029">
                  <c:v>3.5499999999999998E-3</c:v>
                </c:pt>
                <c:pt idx="1030">
                  <c:v>3.5199999999999997E-3</c:v>
                </c:pt>
                <c:pt idx="1031">
                  <c:v>3.2300000000000002E-3</c:v>
                </c:pt>
                <c:pt idx="1032">
                  <c:v>3.5599999999999998E-3</c:v>
                </c:pt>
                <c:pt idx="1033">
                  <c:v>3.2400000000000003E-3</c:v>
                </c:pt>
                <c:pt idx="1034">
                  <c:v>3.62E-3</c:v>
                </c:pt>
                <c:pt idx="1035">
                  <c:v>3.2200000000000002E-3</c:v>
                </c:pt>
                <c:pt idx="1036">
                  <c:v>3.1700000000000001E-3</c:v>
                </c:pt>
                <c:pt idx="1037">
                  <c:v>3.0399999999999997E-3</c:v>
                </c:pt>
                <c:pt idx="1038">
                  <c:v>3.31E-3</c:v>
                </c:pt>
                <c:pt idx="1039">
                  <c:v>3.32E-3</c:v>
                </c:pt>
                <c:pt idx="1040">
                  <c:v>3.1700000000000001E-3</c:v>
                </c:pt>
                <c:pt idx="1041">
                  <c:v>3.7099999999999998E-3</c:v>
                </c:pt>
                <c:pt idx="1042">
                  <c:v>3.5899999999999999E-3</c:v>
                </c:pt>
                <c:pt idx="1043">
                  <c:v>4.2500000000000003E-3</c:v>
                </c:pt>
                <c:pt idx="1044">
                  <c:v>3.7299999999999998E-3</c:v>
                </c:pt>
                <c:pt idx="1045">
                  <c:v>4.1199999999999995E-3</c:v>
                </c:pt>
                <c:pt idx="1046">
                  <c:v>4.0799999999999994E-3</c:v>
                </c:pt>
                <c:pt idx="1047">
                  <c:v>3.5599999999999998E-3</c:v>
                </c:pt>
                <c:pt idx="1048">
                  <c:v>3.5199999999999997E-3</c:v>
                </c:pt>
                <c:pt idx="1049">
                  <c:v>3.5099999999999997E-3</c:v>
                </c:pt>
                <c:pt idx="1050">
                  <c:v>3.8500000000000001E-3</c:v>
                </c:pt>
                <c:pt idx="1051">
                  <c:v>3.8500000000000001E-3</c:v>
                </c:pt>
                <c:pt idx="1052">
                  <c:v>3.7499999999999999E-3</c:v>
                </c:pt>
                <c:pt idx="1053">
                  <c:v>3.7199999999999998E-3</c:v>
                </c:pt>
                <c:pt idx="1054">
                  <c:v>3.6600000000000001E-3</c:v>
                </c:pt>
                <c:pt idx="1055">
                  <c:v>3.63E-3</c:v>
                </c:pt>
                <c:pt idx="1056">
                  <c:v>3.5699999999999998E-3</c:v>
                </c:pt>
                <c:pt idx="1057">
                  <c:v>3.0599999999999998E-3</c:v>
                </c:pt>
                <c:pt idx="1058">
                  <c:v>2.96E-3</c:v>
                </c:pt>
                <c:pt idx="1059">
                  <c:v>3.0899999999999999E-3</c:v>
                </c:pt>
                <c:pt idx="1060">
                  <c:v>3.31E-3</c:v>
                </c:pt>
                <c:pt idx="1061">
                  <c:v>3.8500000000000001E-3</c:v>
                </c:pt>
                <c:pt idx="1062">
                  <c:v>3.8400000000000001E-3</c:v>
                </c:pt>
                <c:pt idx="1063">
                  <c:v>6.9999999999999993E-3</c:v>
                </c:pt>
                <c:pt idx="1064">
                  <c:v>6.8799999999999998E-3</c:v>
                </c:pt>
                <c:pt idx="1065">
                  <c:v>6.8100000000000001E-3</c:v>
                </c:pt>
                <c:pt idx="1066">
                  <c:v>6.3800000000000003E-3</c:v>
                </c:pt>
                <c:pt idx="1067">
                  <c:v>6.3200000000000001E-3</c:v>
                </c:pt>
                <c:pt idx="1068">
                  <c:v>6.8600000000000006E-3</c:v>
                </c:pt>
                <c:pt idx="1069">
                  <c:v>6.7200000000000003E-3</c:v>
                </c:pt>
                <c:pt idx="1070">
                  <c:v>6.9599999999999992E-3</c:v>
                </c:pt>
                <c:pt idx="1071">
                  <c:v>7.0999999999999995E-3</c:v>
                </c:pt>
                <c:pt idx="1072">
                  <c:v>6.9799999999999992E-3</c:v>
                </c:pt>
                <c:pt idx="1073">
                  <c:v>7.0899999999999999E-3</c:v>
                </c:pt>
                <c:pt idx="1074">
                  <c:v>6.9099999999999995E-3</c:v>
                </c:pt>
                <c:pt idx="1075">
                  <c:v>7.8500000000000011E-3</c:v>
                </c:pt>
                <c:pt idx="1076">
                  <c:v>6.8700000000000002E-3</c:v>
                </c:pt>
                <c:pt idx="1077">
                  <c:v>6.8600000000000006E-3</c:v>
                </c:pt>
                <c:pt idx="1078">
                  <c:v>6.8700000000000002E-3</c:v>
                </c:pt>
                <c:pt idx="1079">
                  <c:v>6.8999999999999999E-3</c:v>
                </c:pt>
                <c:pt idx="1080">
                  <c:v>6.8799999999999998E-3</c:v>
                </c:pt>
                <c:pt idx="1081">
                  <c:v>7.6800000000000002E-3</c:v>
                </c:pt>
                <c:pt idx="1082">
                  <c:v>6.2599999999999999E-3</c:v>
                </c:pt>
                <c:pt idx="1083">
                  <c:v>6.2300000000000003E-3</c:v>
                </c:pt>
                <c:pt idx="1084">
                  <c:v>6.43E-3</c:v>
                </c:pt>
                <c:pt idx="1085">
                  <c:v>6.4099999999999999E-3</c:v>
                </c:pt>
                <c:pt idx="1086">
                  <c:v>6.0699999999999999E-3</c:v>
                </c:pt>
                <c:pt idx="1087">
                  <c:v>5.8699999999999994E-3</c:v>
                </c:pt>
                <c:pt idx="1088">
                  <c:v>5.7399999999999994E-3</c:v>
                </c:pt>
                <c:pt idx="1089">
                  <c:v>5.5400000000000007E-3</c:v>
                </c:pt>
                <c:pt idx="1090">
                  <c:v>5.3500000000000006E-3</c:v>
                </c:pt>
                <c:pt idx="1091">
                  <c:v>5.0600000000000003E-3</c:v>
                </c:pt>
                <c:pt idx="1092">
                  <c:v>4.7499999999999999E-3</c:v>
                </c:pt>
                <c:pt idx="1093">
                  <c:v>5.8599999999999998E-3</c:v>
                </c:pt>
                <c:pt idx="1094">
                  <c:v>4.7199999999999994E-3</c:v>
                </c:pt>
                <c:pt idx="1095">
                  <c:v>4.9699999999999996E-3</c:v>
                </c:pt>
                <c:pt idx="1096">
                  <c:v>4.8599999999999997E-3</c:v>
                </c:pt>
                <c:pt idx="1097">
                  <c:v>4.79E-3</c:v>
                </c:pt>
                <c:pt idx="1098">
                  <c:v>4.9199999999999999E-3</c:v>
                </c:pt>
                <c:pt idx="1099">
                  <c:v>5.3800000000000002E-3</c:v>
                </c:pt>
                <c:pt idx="1100">
                  <c:v>5.3100000000000005E-3</c:v>
                </c:pt>
                <c:pt idx="1101">
                  <c:v>5.3500000000000006E-3</c:v>
                </c:pt>
                <c:pt idx="1102">
                  <c:v>5.5400000000000007E-3</c:v>
                </c:pt>
                <c:pt idx="1103">
                  <c:v>5.94E-3</c:v>
                </c:pt>
                <c:pt idx="1104">
                  <c:v>5.4600000000000004E-3</c:v>
                </c:pt>
                <c:pt idx="1105">
                  <c:v>5.7099999999999998E-3</c:v>
                </c:pt>
                <c:pt idx="1106">
                  <c:v>5.6999999999999993E-3</c:v>
                </c:pt>
                <c:pt idx="1107">
                  <c:v>5.4900000000000001E-3</c:v>
                </c:pt>
                <c:pt idx="1108">
                  <c:v>5.5600000000000007E-3</c:v>
                </c:pt>
                <c:pt idx="1109">
                  <c:v>5.6499999999999996E-3</c:v>
                </c:pt>
                <c:pt idx="1110">
                  <c:v>5.6399999999999992E-3</c:v>
                </c:pt>
                <c:pt idx="1111">
                  <c:v>5.9099999999999995E-3</c:v>
                </c:pt>
                <c:pt idx="1112">
                  <c:v>5.8399999999999997E-3</c:v>
                </c:pt>
                <c:pt idx="1113">
                  <c:v>5.8199999999999997E-3</c:v>
                </c:pt>
                <c:pt idx="1114">
                  <c:v>5.8099999999999992E-3</c:v>
                </c:pt>
                <c:pt idx="1115">
                  <c:v>5.8799999999999998E-3</c:v>
                </c:pt>
                <c:pt idx="1116">
                  <c:v>5.6899999999999997E-3</c:v>
                </c:pt>
                <c:pt idx="1117">
                  <c:v>5.6599999999999992E-3</c:v>
                </c:pt>
                <c:pt idx="1118">
                  <c:v>5.6699999999999997E-3</c:v>
                </c:pt>
                <c:pt idx="1119">
                  <c:v>6.4000000000000003E-3</c:v>
                </c:pt>
                <c:pt idx="1120">
                  <c:v>5.6299999999999996E-3</c:v>
                </c:pt>
                <c:pt idx="1121">
                  <c:v>5.7199999999999994E-3</c:v>
                </c:pt>
                <c:pt idx="1122">
                  <c:v>6.0099999999999997E-3</c:v>
                </c:pt>
                <c:pt idx="1123">
                  <c:v>6.7800000000000004E-3</c:v>
                </c:pt>
                <c:pt idx="1124">
                  <c:v>7.2399999999999999E-3</c:v>
                </c:pt>
                <c:pt idx="1125">
                  <c:v>6.4700000000000001E-3</c:v>
                </c:pt>
                <c:pt idx="1126">
                  <c:v>7.0499999999999998E-3</c:v>
                </c:pt>
                <c:pt idx="1127">
                  <c:v>7.0599999999999994E-3</c:v>
                </c:pt>
                <c:pt idx="1128">
                  <c:v>6.9299999999999995E-3</c:v>
                </c:pt>
                <c:pt idx="1129">
                  <c:v>6.8799999999999998E-3</c:v>
                </c:pt>
                <c:pt idx="1130">
                  <c:v>7.2399999999999999E-3</c:v>
                </c:pt>
                <c:pt idx="1131">
                  <c:v>7.3899999999999999E-3</c:v>
                </c:pt>
                <c:pt idx="1132">
                  <c:v>8.0300000000000007E-3</c:v>
                </c:pt>
                <c:pt idx="1133">
                  <c:v>7.8200000000000006E-3</c:v>
                </c:pt>
                <c:pt idx="1134">
                  <c:v>7.3699999999999998E-3</c:v>
                </c:pt>
                <c:pt idx="1135">
                  <c:v>7.9100000000000004E-3</c:v>
                </c:pt>
                <c:pt idx="1136">
                  <c:v>8.1000000000000013E-3</c:v>
                </c:pt>
                <c:pt idx="1137">
                  <c:v>8.199999999999999E-3</c:v>
                </c:pt>
                <c:pt idx="1138">
                  <c:v>8.2100000000000003E-3</c:v>
                </c:pt>
                <c:pt idx="1139">
                  <c:v>8.1599999999999989E-3</c:v>
                </c:pt>
                <c:pt idx="1140">
                  <c:v>8.3599999999999994E-3</c:v>
                </c:pt>
                <c:pt idx="1141">
                  <c:v>8.3099999999999997E-3</c:v>
                </c:pt>
                <c:pt idx="1142">
                  <c:v>8.3400000000000002E-3</c:v>
                </c:pt>
                <c:pt idx="1143">
                  <c:v>8.2899999999999988E-3</c:v>
                </c:pt>
                <c:pt idx="1144">
                  <c:v>8.5100000000000002E-3</c:v>
                </c:pt>
                <c:pt idx="1145">
                  <c:v>8.09E-3</c:v>
                </c:pt>
                <c:pt idx="1146">
                  <c:v>8.1700000000000002E-3</c:v>
                </c:pt>
                <c:pt idx="1147">
                  <c:v>8.1599999999999989E-3</c:v>
                </c:pt>
                <c:pt idx="1148">
                  <c:v>8.1499999999999993E-3</c:v>
                </c:pt>
                <c:pt idx="1149">
                  <c:v>8.3099999999999997E-3</c:v>
                </c:pt>
                <c:pt idx="1150">
                  <c:v>7.9100000000000004E-3</c:v>
                </c:pt>
                <c:pt idx="1151">
                  <c:v>7.8000000000000005E-3</c:v>
                </c:pt>
                <c:pt idx="1152">
                  <c:v>7.7499999999999999E-3</c:v>
                </c:pt>
                <c:pt idx="1153">
                  <c:v>7.7200000000000003E-3</c:v>
                </c:pt>
                <c:pt idx="1154">
                  <c:v>7.7099999999999998E-3</c:v>
                </c:pt>
                <c:pt idx="1155">
                  <c:v>7.6699999999999997E-3</c:v>
                </c:pt>
                <c:pt idx="1156">
                  <c:v>8.1000000000000013E-3</c:v>
                </c:pt>
                <c:pt idx="1157">
                  <c:v>8.3800000000000003E-3</c:v>
                </c:pt>
                <c:pt idx="1158">
                  <c:v>8.1700000000000002E-3</c:v>
                </c:pt>
                <c:pt idx="1159">
                  <c:v>8.1300000000000001E-3</c:v>
                </c:pt>
                <c:pt idx="1160">
                  <c:v>7.9000000000000008E-3</c:v>
                </c:pt>
                <c:pt idx="1161">
                  <c:v>7.9299999999999995E-3</c:v>
                </c:pt>
                <c:pt idx="1162">
                  <c:v>7.9000000000000008E-3</c:v>
                </c:pt>
                <c:pt idx="1163">
                  <c:v>8.1899999999999994E-3</c:v>
                </c:pt>
                <c:pt idx="1164">
                  <c:v>8.1200000000000005E-3</c:v>
                </c:pt>
                <c:pt idx="1165">
                  <c:v>7.9600000000000001E-3</c:v>
                </c:pt>
                <c:pt idx="1166">
                  <c:v>7.6E-3</c:v>
                </c:pt>
                <c:pt idx="1167">
                  <c:v>7.9500000000000005E-3</c:v>
                </c:pt>
                <c:pt idx="1168">
                  <c:v>7.7499999999999999E-3</c:v>
                </c:pt>
                <c:pt idx="1169">
                  <c:v>7.7600000000000004E-3</c:v>
                </c:pt>
                <c:pt idx="1170">
                  <c:v>7.6500000000000005E-3</c:v>
                </c:pt>
                <c:pt idx="1171">
                  <c:v>7.7000000000000002E-3</c:v>
                </c:pt>
                <c:pt idx="1172">
                  <c:v>7.3400000000000002E-3</c:v>
                </c:pt>
                <c:pt idx="1173">
                  <c:v>7.7499999999999999E-3</c:v>
                </c:pt>
                <c:pt idx="1174">
                  <c:v>7.7800000000000005E-3</c:v>
                </c:pt>
                <c:pt idx="1175">
                  <c:v>8.1300000000000001E-3</c:v>
                </c:pt>
                <c:pt idx="1176">
                  <c:v>8.4200000000000004E-3</c:v>
                </c:pt>
                <c:pt idx="1177">
                  <c:v>9.1199999999999996E-3</c:v>
                </c:pt>
                <c:pt idx="1178">
                  <c:v>8.5799999999999991E-3</c:v>
                </c:pt>
                <c:pt idx="1179">
                  <c:v>8.9899999999999997E-3</c:v>
                </c:pt>
                <c:pt idx="1180">
                  <c:v>9.3100000000000006E-3</c:v>
                </c:pt>
                <c:pt idx="1181">
                  <c:v>9.389999999999999E-3</c:v>
                </c:pt>
                <c:pt idx="1182">
                  <c:v>1.0089999999999998E-2</c:v>
                </c:pt>
                <c:pt idx="1183">
                  <c:v>1.008E-2</c:v>
                </c:pt>
                <c:pt idx="1184">
                  <c:v>1.0549999999999999E-2</c:v>
                </c:pt>
                <c:pt idx="1185">
                  <c:v>9.9600000000000001E-3</c:v>
                </c:pt>
                <c:pt idx="1186">
                  <c:v>1.034E-2</c:v>
                </c:pt>
                <c:pt idx="1187">
                  <c:v>1.0589999999999999E-2</c:v>
                </c:pt>
                <c:pt idx="1188">
                  <c:v>1.0780000000000001E-2</c:v>
                </c:pt>
                <c:pt idx="1189">
                  <c:v>1.0820000000000001E-2</c:v>
                </c:pt>
                <c:pt idx="1190">
                  <c:v>1.0860000000000002E-2</c:v>
                </c:pt>
                <c:pt idx="1191">
                  <c:v>1.0960000000000001E-2</c:v>
                </c:pt>
                <c:pt idx="1192">
                  <c:v>1.1220000000000001E-2</c:v>
                </c:pt>
                <c:pt idx="1193">
                  <c:v>1.1599999999999999E-2</c:v>
                </c:pt>
                <c:pt idx="1194">
                  <c:v>1.252E-2</c:v>
                </c:pt>
                <c:pt idx="1195">
                  <c:v>1.184E-2</c:v>
                </c:pt>
                <c:pt idx="1196">
                  <c:v>1.2829999999999999E-2</c:v>
                </c:pt>
                <c:pt idx="1197">
                  <c:v>1.2110000000000001E-2</c:v>
                </c:pt>
                <c:pt idx="1198">
                  <c:v>1.2410000000000001E-2</c:v>
                </c:pt>
                <c:pt idx="1199">
                  <c:v>1.252E-2</c:v>
                </c:pt>
                <c:pt idx="1200">
                  <c:v>1.3009999999999999E-2</c:v>
                </c:pt>
                <c:pt idx="1201">
                  <c:v>1.3089999999999999E-2</c:v>
                </c:pt>
                <c:pt idx="1202">
                  <c:v>1.371E-2</c:v>
                </c:pt>
                <c:pt idx="1203">
                  <c:v>1.3769999999999999E-2</c:v>
                </c:pt>
                <c:pt idx="1204">
                  <c:v>1.3939999999999999E-2</c:v>
                </c:pt>
                <c:pt idx="1205">
                  <c:v>1.3950000000000001E-2</c:v>
                </c:pt>
                <c:pt idx="1206">
                  <c:v>1.4279999999999999E-2</c:v>
                </c:pt>
                <c:pt idx="1207">
                  <c:v>1.4339999999999999E-2</c:v>
                </c:pt>
                <c:pt idx="1208">
                  <c:v>1.452E-2</c:v>
                </c:pt>
                <c:pt idx="1209">
                  <c:v>1.4490000000000001E-2</c:v>
                </c:pt>
                <c:pt idx="1210">
                  <c:v>1.508E-2</c:v>
                </c:pt>
                <c:pt idx="1211">
                  <c:v>1.5730000000000001E-2</c:v>
                </c:pt>
                <c:pt idx="1212">
                  <c:v>1.5089999999999999E-2</c:v>
                </c:pt>
                <c:pt idx="1213">
                  <c:v>1.504E-2</c:v>
                </c:pt>
                <c:pt idx="1214">
                  <c:v>1.504E-2</c:v>
                </c:pt>
                <c:pt idx="1215">
                  <c:v>1.5140000000000001E-2</c:v>
                </c:pt>
                <c:pt idx="1216">
                  <c:v>1.4950000000000001E-2</c:v>
                </c:pt>
                <c:pt idx="1217">
                  <c:v>1.5029999999999998E-2</c:v>
                </c:pt>
                <c:pt idx="1218">
                  <c:v>1.4760000000000001E-2</c:v>
                </c:pt>
                <c:pt idx="1219">
                  <c:v>1.4750000000000001E-2</c:v>
                </c:pt>
                <c:pt idx="1220">
                  <c:v>1.4499999999999999E-2</c:v>
                </c:pt>
                <c:pt idx="1221">
                  <c:v>1.456E-2</c:v>
                </c:pt>
                <c:pt idx="1222">
                  <c:v>1.4330000000000001E-2</c:v>
                </c:pt>
                <c:pt idx="1223">
                  <c:v>1.5520000000000001E-2</c:v>
                </c:pt>
                <c:pt idx="1224">
                  <c:v>1.444E-2</c:v>
                </c:pt>
                <c:pt idx="1225">
                  <c:v>1.4499999999999999E-2</c:v>
                </c:pt>
                <c:pt idx="1226">
                  <c:v>1.447E-2</c:v>
                </c:pt>
                <c:pt idx="1227">
                  <c:v>1.4450000000000001E-2</c:v>
                </c:pt>
                <c:pt idx="1228">
                  <c:v>1.4339999999999999E-2</c:v>
                </c:pt>
                <c:pt idx="1229">
                  <c:v>1.41E-2</c:v>
                </c:pt>
                <c:pt idx="1230">
                  <c:v>1.405E-2</c:v>
                </c:pt>
                <c:pt idx="1231">
                  <c:v>1.4019999999999999E-2</c:v>
                </c:pt>
                <c:pt idx="1232">
                  <c:v>1.3919999999999998E-2</c:v>
                </c:pt>
                <c:pt idx="1233">
                  <c:v>1.359E-2</c:v>
                </c:pt>
                <c:pt idx="1234">
                  <c:v>1.379E-2</c:v>
                </c:pt>
                <c:pt idx="1235">
                  <c:v>1.3779999999999999E-2</c:v>
                </c:pt>
                <c:pt idx="1236">
                  <c:v>1.38E-2</c:v>
                </c:pt>
                <c:pt idx="1237">
                  <c:v>1.2800000000000001E-2</c:v>
                </c:pt>
                <c:pt idx="1238">
                  <c:v>1.311E-2</c:v>
                </c:pt>
                <c:pt idx="1239">
                  <c:v>1.324E-2</c:v>
                </c:pt>
                <c:pt idx="1240">
                  <c:v>1.3140000000000001E-2</c:v>
                </c:pt>
                <c:pt idx="1241">
                  <c:v>1.3220000000000001E-2</c:v>
                </c:pt>
                <c:pt idx="1242">
                  <c:v>1.3420000000000001E-2</c:v>
                </c:pt>
                <c:pt idx="1243">
                  <c:v>1.3480000000000001E-2</c:v>
                </c:pt>
                <c:pt idx="1244">
                  <c:v>1.3610000000000001E-2</c:v>
                </c:pt>
                <c:pt idx="1245">
                  <c:v>1.379E-2</c:v>
                </c:pt>
                <c:pt idx="1246">
                  <c:v>1.443E-2</c:v>
                </c:pt>
                <c:pt idx="1247">
                  <c:v>1.4330000000000001E-2</c:v>
                </c:pt>
                <c:pt idx="1248">
                  <c:v>1.4970000000000001E-2</c:v>
                </c:pt>
                <c:pt idx="1249">
                  <c:v>1.5220000000000001E-2</c:v>
                </c:pt>
                <c:pt idx="1250">
                  <c:v>1.508E-2</c:v>
                </c:pt>
                <c:pt idx="1251">
                  <c:v>1.5069999999999998E-2</c:v>
                </c:pt>
                <c:pt idx="1252">
                  <c:v>1.5089999999999999E-2</c:v>
                </c:pt>
                <c:pt idx="1253">
                  <c:v>1.5100000000000001E-2</c:v>
                </c:pt>
                <c:pt idx="1254">
                  <c:v>1.502E-2</c:v>
                </c:pt>
                <c:pt idx="1255">
                  <c:v>1.5300000000000001E-2</c:v>
                </c:pt>
                <c:pt idx="1256">
                  <c:v>1.504E-2</c:v>
                </c:pt>
                <c:pt idx="1257">
                  <c:v>1.5169999999999999E-2</c:v>
                </c:pt>
                <c:pt idx="1258">
                  <c:v>1.4800000000000001E-2</c:v>
                </c:pt>
                <c:pt idx="1259">
                  <c:v>1.494E-2</c:v>
                </c:pt>
                <c:pt idx="1260">
                  <c:v>1.4930000000000001E-2</c:v>
                </c:pt>
                <c:pt idx="1261">
                  <c:v>1.5069999999999998E-2</c:v>
                </c:pt>
                <c:pt idx="1262">
                  <c:v>1.4919999999999999E-2</c:v>
                </c:pt>
                <c:pt idx="1263">
                  <c:v>1.486E-2</c:v>
                </c:pt>
                <c:pt idx="1264">
                  <c:v>1.485E-2</c:v>
                </c:pt>
                <c:pt idx="1265">
                  <c:v>1.489E-2</c:v>
                </c:pt>
                <c:pt idx="1266">
                  <c:v>1.5100000000000001E-2</c:v>
                </c:pt>
                <c:pt idx="1267">
                  <c:v>1.5149999999999999E-2</c:v>
                </c:pt>
                <c:pt idx="1268">
                  <c:v>1.5129999999999999E-2</c:v>
                </c:pt>
                <c:pt idx="1269">
                  <c:v>1.52E-2</c:v>
                </c:pt>
                <c:pt idx="1270">
                  <c:v>1.4970000000000001E-2</c:v>
                </c:pt>
                <c:pt idx="1271">
                  <c:v>1.554E-2</c:v>
                </c:pt>
                <c:pt idx="1272">
                  <c:v>1.576E-2</c:v>
                </c:pt>
                <c:pt idx="1273">
                  <c:v>1.6150000000000001E-2</c:v>
                </c:pt>
                <c:pt idx="1274">
                  <c:v>1.609E-2</c:v>
                </c:pt>
                <c:pt idx="1275">
                  <c:v>1.6049999999999998E-2</c:v>
                </c:pt>
                <c:pt idx="1276">
                  <c:v>1.61E-2</c:v>
                </c:pt>
                <c:pt idx="1277">
                  <c:v>1.6319999999999998E-2</c:v>
                </c:pt>
                <c:pt idx="1278">
                  <c:v>1.695E-2</c:v>
                </c:pt>
                <c:pt idx="1279">
                  <c:v>1.7139999999999999E-2</c:v>
                </c:pt>
                <c:pt idx="1280">
                  <c:v>1.7079999999999998E-2</c:v>
                </c:pt>
                <c:pt idx="1281">
                  <c:v>1.7170000000000001E-2</c:v>
                </c:pt>
                <c:pt idx="1282">
                  <c:v>1.6789999999999999E-2</c:v>
                </c:pt>
                <c:pt idx="1283">
                  <c:v>1.6739999999999998E-2</c:v>
                </c:pt>
                <c:pt idx="1284">
                  <c:v>1.7420000000000001E-2</c:v>
                </c:pt>
                <c:pt idx="1285">
                  <c:v>1.668E-2</c:v>
                </c:pt>
                <c:pt idx="1286">
                  <c:v>1.626E-2</c:v>
                </c:pt>
                <c:pt idx="1287">
                  <c:v>1.651E-2</c:v>
                </c:pt>
                <c:pt idx="1288">
                  <c:v>1.6420000000000001E-2</c:v>
                </c:pt>
                <c:pt idx="1289">
                  <c:v>1.6739999999999998E-2</c:v>
                </c:pt>
                <c:pt idx="1290">
                  <c:v>1.6969999999999999E-2</c:v>
                </c:pt>
                <c:pt idx="1291">
                  <c:v>1.702E-2</c:v>
                </c:pt>
                <c:pt idx="1292">
                  <c:v>1.6920000000000001E-2</c:v>
                </c:pt>
                <c:pt idx="1293">
                  <c:v>1.694E-2</c:v>
                </c:pt>
                <c:pt idx="1294">
                  <c:v>1.6619999999999999E-2</c:v>
                </c:pt>
                <c:pt idx="1295">
                  <c:v>1.6559999999999998E-2</c:v>
                </c:pt>
                <c:pt idx="1296">
                  <c:v>1.6379999999999999E-2</c:v>
                </c:pt>
                <c:pt idx="1297">
                  <c:v>1.6379999999999999E-2</c:v>
                </c:pt>
                <c:pt idx="1298">
                  <c:v>1.6140000000000002E-2</c:v>
                </c:pt>
                <c:pt idx="1299">
                  <c:v>1.5890000000000001E-2</c:v>
                </c:pt>
                <c:pt idx="1300">
                  <c:v>1.6330000000000001E-2</c:v>
                </c:pt>
                <c:pt idx="1301">
                  <c:v>1.6310000000000002E-2</c:v>
                </c:pt>
                <c:pt idx="1302">
                  <c:v>1.5949999999999999E-2</c:v>
                </c:pt>
                <c:pt idx="1303">
                  <c:v>1.6319999999999998E-2</c:v>
                </c:pt>
                <c:pt idx="1304">
                  <c:v>1.6080000000000001E-2</c:v>
                </c:pt>
                <c:pt idx="1305">
                  <c:v>1.6299999999999999E-2</c:v>
                </c:pt>
                <c:pt idx="1306">
                  <c:v>1.6319999999999998E-2</c:v>
                </c:pt>
                <c:pt idx="1307">
                  <c:v>1.6040000000000002E-2</c:v>
                </c:pt>
                <c:pt idx="1308">
                  <c:v>1.6390000000000002E-2</c:v>
                </c:pt>
                <c:pt idx="1309">
                  <c:v>1.67E-2</c:v>
                </c:pt>
                <c:pt idx="1310">
                  <c:v>1.7410000000000002E-2</c:v>
                </c:pt>
                <c:pt idx="1311">
                  <c:v>1.8349999999999998E-2</c:v>
                </c:pt>
                <c:pt idx="1312">
                  <c:v>1.813E-2</c:v>
                </c:pt>
                <c:pt idx="1313">
                  <c:v>1.796E-2</c:v>
                </c:pt>
                <c:pt idx="1314">
                  <c:v>1.7410000000000002E-2</c:v>
                </c:pt>
                <c:pt idx="1315">
                  <c:v>1.806E-2</c:v>
                </c:pt>
                <c:pt idx="1316">
                  <c:v>1.8069999999999999E-2</c:v>
                </c:pt>
                <c:pt idx="1317">
                  <c:v>1.7739999999999999E-2</c:v>
                </c:pt>
                <c:pt idx="1318">
                  <c:v>1.7899999999999999E-2</c:v>
                </c:pt>
                <c:pt idx="1319">
                  <c:v>1.7500000000000002E-2</c:v>
                </c:pt>
                <c:pt idx="1320">
                  <c:v>1.7840000000000002E-2</c:v>
                </c:pt>
                <c:pt idx="1321">
                  <c:v>1.7860000000000001E-2</c:v>
                </c:pt>
                <c:pt idx="1322">
                  <c:v>1.779E-2</c:v>
                </c:pt>
                <c:pt idx="1323">
                  <c:v>1.78E-2</c:v>
                </c:pt>
                <c:pt idx="1324">
                  <c:v>1.7669999999999998E-2</c:v>
                </c:pt>
                <c:pt idx="1325">
                  <c:v>1.7809999999999999E-2</c:v>
                </c:pt>
                <c:pt idx="1326">
                  <c:v>1.7569999999999999E-2</c:v>
                </c:pt>
                <c:pt idx="1327">
                  <c:v>1.7760000000000001E-2</c:v>
                </c:pt>
                <c:pt idx="1328">
                  <c:v>1.7780000000000001E-2</c:v>
                </c:pt>
                <c:pt idx="1329">
                  <c:v>1.7849999999999998E-2</c:v>
                </c:pt>
                <c:pt idx="1330">
                  <c:v>1.804E-2</c:v>
                </c:pt>
                <c:pt idx="1331">
                  <c:v>1.8100000000000002E-2</c:v>
                </c:pt>
                <c:pt idx="1332">
                  <c:v>1.9140000000000001E-2</c:v>
                </c:pt>
                <c:pt idx="1333">
                  <c:v>1.881E-2</c:v>
                </c:pt>
                <c:pt idx="1334">
                  <c:v>1.9720000000000001E-2</c:v>
                </c:pt>
                <c:pt idx="1335">
                  <c:v>1.975E-2</c:v>
                </c:pt>
                <c:pt idx="1336">
                  <c:v>2.0059999999999998E-2</c:v>
                </c:pt>
                <c:pt idx="1337">
                  <c:v>0.02</c:v>
                </c:pt>
                <c:pt idx="1338">
                  <c:v>1.9730000000000001E-2</c:v>
                </c:pt>
                <c:pt idx="1339">
                  <c:v>1.9990000000000001E-2</c:v>
                </c:pt>
                <c:pt idx="1340">
                  <c:v>1.9689999999999999E-2</c:v>
                </c:pt>
                <c:pt idx="1341">
                  <c:v>1.9640000000000001E-2</c:v>
                </c:pt>
                <c:pt idx="1342">
                  <c:v>1.9879999999999998E-2</c:v>
                </c:pt>
                <c:pt idx="1343">
                  <c:v>2.0049999999999998E-2</c:v>
                </c:pt>
                <c:pt idx="1344">
                  <c:v>1.9820000000000001E-2</c:v>
                </c:pt>
                <c:pt idx="1345">
                  <c:v>2.0579999999999998E-2</c:v>
                </c:pt>
                <c:pt idx="1346">
                  <c:v>2.112E-2</c:v>
                </c:pt>
                <c:pt idx="1347">
                  <c:v>2.112E-2</c:v>
                </c:pt>
                <c:pt idx="1348">
                  <c:v>2.1429999999999998E-2</c:v>
                </c:pt>
                <c:pt idx="1349">
                  <c:v>2.128E-2</c:v>
                </c:pt>
                <c:pt idx="1350">
                  <c:v>2.1179999999999997E-2</c:v>
                </c:pt>
                <c:pt idx="1351">
                  <c:v>2.1720000000000003E-2</c:v>
                </c:pt>
                <c:pt idx="1352">
                  <c:v>2.2380000000000001E-2</c:v>
                </c:pt>
                <c:pt idx="1353">
                  <c:v>2.3780000000000003E-2</c:v>
                </c:pt>
                <c:pt idx="1354">
                  <c:v>2.3719999999999998E-2</c:v>
                </c:pt>
                <c:pt idx="1355">
                  <c:v>2.3929999999999996E-2</c:v>
                </c:pt>
                <c:pt idx="1356">
                  <c:v>2.4649999999999998E-2</c:v>
                </c:pt>
                <c:pt idx="1357">
                  <c:v>2.571E-2</c:v>
                </c:pt>
                <c:pt idx="1358">
                  <c:v>2.6389999999999997E-2</c:v>
                </c:pt>
                <c:pt idx="1359">
                  <c:v>2.6329999999999999E-2</c:v>
                </c:pt>
                <c:pt idx="1360">
                  <c:v>2.6499999999999999E-2</c:v>
                </c:pt>
                <c:pt idx="1361">
                  <c:v>2.665E-2</c:v>
                </c:pt>
                <c:pt idx="1362">
                  <c:v>2.7130000000000001E-2</c:v>
                </c:pt>
                <c:pt idx="1363">
                  <c:v>2.7120000000000002E-2</c:v>
                </c:pt>
                <c:pt idx="1364">
                  <c:v>2.759E-2</c:v>
                </c:pt>
                <c:pt idx="1365">
                  <c:v>2.8500000000000001E-2</c:v>
                </c:pt>
                <c:pt idx="1366">
                  <c:v>2.8050000000000002E-2</c:v>
                </c:pt>
                <c:pt idx="1367">
                  <c:v>2.75E-2</c:v>
                </c:pt>
                <c:pt idx="1368">
                  <c:v>2.7730000000000001E-2</c:v>
                </c:pt>
                <c:pt idx="1369">
                  <c:v>2.9849999999999998E-2</c:v>
                </c:pt>
                <c:pt idx="1370">
                  <c:v>2.9489999999999999E-2</c:v>
                </c:pt>
                <c:pt idx="1371">
                  <c:v>2.913E-2</c:v>
                </c:pt>
                <c:pt idx="1372">
                  <c:v>2.8990000000000002E-2</c:v>
                </c:pt>
                <c:pt idx="1373">
                  <c:v>2.9380000000000003E-2</c:v>
                </c:pt>
                <c:pt idx="1374">
                  <c:v>2.971E-2</c:v>
                </c:pt>
                <c:pt idx="1375">
                  <c:v>2.989E-2</c:v>
                </c:pt>
                <c:pt idx="1376">
                  <c:v>2.997E-2</c:v>
                </c:pt>
                <c:pt idx="1377">
                  <c:v>3.0280000000000001E-2</c:v>
                </c:pt>
                <c:pt idx="1378">
                  <c:v>2.9960000000000001E-2</c:v>
                </c:pt>
                <c:pt idx="1379">
                  <c:v>2.9079999999999998E-2</c:v>
                </c:pt>
                <c:pt idx="1380">
                  <c:v>2.8910000000000002E-2</c:v>
                </c:pt>
                <c:pt idx="1381">
                  <c:v>2.9569999999999999E-2</c:v>
                </c:pt>
                <c:pt idx="1382">
                  <c:v>2.964E-2</c:v>
                </c:pt>
                <c:pt idx="1383">
                  <c:v>2.92E-2</c:v>
                </c:pt>
                <c:pt idx="1384">
                  <c:v>2.7290000000000002E-2</c:v>
                </c:pt>
                <c:pt idx="1385">
                  <c:v>2.7629999999999998E-2</c:v>
                </c:pt>
                <c:pt idx="1386">
                  <c:v>2.7089999999999999E-2</c:v>
                </c:pt>
                <c:pt idx="1387">
                  <c:v>2.7280000000000002E-2</c:v>
                </c:pt>
                <c:pt idx="1388">
                  <c:v>2.7009999999999999E-2</c:v>
                </c:pt>
                <c:pt idx="1389">
                  <c:v>2.7019999999999999E-2</c:v>
                </c:pt>
                <c:pt idx="1390">
                  <c:v>2.6360000000000001E-2</c:v>
                </c:pt>
                <c:pt idx="1391">
                  <c:v>2.6120000000000001E-2</c:v>
                </c:pt>
                <c:pt idx="1392">
                  <c:v>2.5539999999999997E-2</c:v>
                </c:pt>
                <c:pt idx="1393">
                  <c:v>2.5939999999999998E-2</c:v>
                </c:pt>
                <c:pt idx="1394">
                  <c:v>2.63E-2</c:v>
                </c:pt>
                <c:pt idx="1395">
                  <c:v>2.785E-2</c:v>
                </c:pt>
                <c:pt idx="1396">
                  <c:v>2.8839999999999998E-2</c:v>
                </c:pt>
                <c:pt idx="1397">
                  <c:v>3.056E-2</c:v>
                </c:pt>
                <c:pt idx="1398">
                  <c:v>3.1210000000000002E-2</c:v>
                </c:pt>
                <c:pt idx="1399">
                  <c:v>3.0720000000000001E-2</c:v>
                </c:pt>
                <c:pt idx="1400">
                  <c:v>3.1390000000000001E-2</c:v>
                </c:pt>
                <c:pt idx="1401">
                  <c:v>3.1349999999999996E-2</c:v>
                </c:pt>
                <c:pt idx="1402">
                  <c:v>3.2530000000000003E-2</c:v>
                </c:pt>
                <c:pt idx="1403">
                  <c:v>3.2780000000000004E-2</c:v>
                </c:pt>
                <c:pt idx="1404">
                  <c:v>3.2919999999999998E-2</c:v>
                </c:pt>
                <c:pt idx="1405">
                  <c:v>3.2989999999999998E-2</c:v>
                </c:pt>
                <c:pt idx="1406">
                  <c:v>3.3079999999999998E-2</c:v>
                </c:pt>
                <c:pt idx="1407">
                  <c:v>3.3509999999999998E-2</c:v>
                </c:pt>
                <c:pt idx="1408">
                  <c:v>3.3799999999999997E-2</c:v>
                </c:pt>
                <c:pt idx="1409">
                  <c:v>3.4599999999999999E-2</c:v>
                </c:pt>
                <c:pt idx="1410">
                  <c:v>3.3989999999999999E-2</c:v>
                </c:pt>
                <c:pt idx="1411">
                  <c:v>3.5000000000000003E-2</c:v>
                </c:pt>
                <c:pt idx="1412">
                  <c:v>3.5409999999999997E-2</c:v>
                </c:pt>
                <c:pt idx="1413">
                  <c:v>3.6429999999999997E-2</c:v>
                </c:pt>
                <c:pt idx="1414">
                  <c:v>3.5659999999999997E-2</c:v>
                </c:pt>
                <c:pt idx="1415">
                  <c:v>3.5779999999999999E-2</c:v>
                </c:pt>
                <c:pt idx="1416">
                  <c:v>3.5349999999999999E-2</c:v>
                </c:pt>
                <c:pt idx="1417">
                  <c:v>3.4970000000000001E-2</c:v>
                </c:pt>
                <c:pt idx="1418">
                  <c:v>3.4799999999999998E-2</c:v>
                </c:pt>
                <c:pt idx="1419">
                  <c:v>3.4970000000000001E-2</c:v>
                </c:pt>
                <c:pt idx="1420">
                  <c:v>3.5520000000000003E-2</c:v>
                </c:pt>
                <c:pt idx="1421">
                  <c:v>3.5299999999999998E-2</c:v>
                </c:pt>
                <c:pt idx="1422">
                  <c:v>3.465E-2</c:v>
                </c:pt>
                <c:pt idx="1423">
                  <c:v>3.5379999999999995E-2</c:v>
                </c:pt>
                <c:pt idx="1424">
                  <c:v>3.449E-2</c:v>
                </c:pt>
                <c:pt idx="1425">
                  <c:v>3.4319999999999996E-2</c:v>
                </c:pt>
                <c:pt idx="1426">
                  <c:v>3.4549999999999997E-2</c:v>
                </c:pt>
                <c:pt idx="1427">
                  <c:v>3.449E-2</c:v>
                </c:pt>
                <c:pt idx="1428">
                  <c:v>3.5409999999999997E-2</c:v>
                </c:pt>
                <c:pt idx="1429">
                  <c:v>3.5290000000000002E-2</c:v>
                </c:pt>
                <c:pt idx="1430">
                  <c:v>3.533E-2</c:v>
                </c:pt>
                <c:pt idx="1431">
                  <c:v>3.517E-2</c:v>
                </c:pt>
                <c:pt idx="1432">
                  <c:v>3.3110000000000001E-2</c:v>
                </c:pt>
                <c:pt idx="1433">
                  <c:v>3.236E-2</c:v>
                </c:pt>
                <c:pt idx="1434">
                  <c:v>3.1709999999999995E-2</c:v>
                </c:pt>
                <c:pt idx="1435">
                  <c:v>3.125E-2</c:v>
                </c:pt>
                <c:pt idx="1436">
                  <c:v>3.2189999999999996E-2</c:v>
                </c:pt>
                <c:pt idx="1437">
                  <c:v>3.2599999999999997E-2</c:v>
                </c:pt>
                <c:pt idx="1438">
                  <c:v>3.2799999999999996E-2</c:v>
                </c:pt>
                <c:pt idx="1439">
                  <c:v>3.2809999999999999E-2</c:v>
                </c:pt>
                <c:pt idx="1440">
                  <c:v>3.2750000000000001E-2</c:v>
                </c:pt>
                <c:pt idx="1441">
                  <c:v>3.2840000000000001E-2</c:v>
                </c:pt>
                <c:pt idx="1442">
                  <c:v>3.27E-2</c:v>
                </c:pt>
                <c:pt idx="1443">
                  <c:v>3.2419999999999997E-2</c:v>
                </c:pt>
                <c:pt idx="1444">
                  <c:v>3.2349999999999997E-2</c:v>
                </c:pt>
                <c:pt idx="1445">
                  <c:v>3.218E-2</c:v>
                </c:pt>
                <c:pt idx="1446">
                  <c:v>3.27E-2</c:v>
                </c:pt>
                <c:pt idx="1447">
                  <c:v>3.2559999999999999E-2</c:v>
                </c:pt>
                <c:pt idx="1448">
                  <c:v>3.329E-2</c:v>
                </c:pt>
                <c:pt idx="1449">
                  <c:v>3.3149999999999999E-2</c:v>
                </c:pt>
                <c:pt idx="1450">
                  <c:v>3.3270000000000001E-2</c:v>
                </c:pt>
                <c:pt idx="1451">
                  <c:v>3.388E-2</c:v>
                </c:pt>
                <c:pt idx="1452">
                  <c:v>3.5490000000000001E-2</c:v>
                </c:pt>
                <c:pt idx="1453">
                  <c:v>3.8330000000000003E-2</c:v>
                </c:pt>
                <c:pt idx="1454">
                  <c:v>3.841E-2</c:v>
                </c:pt>
                <c:pt idx="1455">
                  <c:v>3.9759999999999997E-2</c:v>
                </c:pt>
                <c:pt idx="1456">
                  <c:v>4.0209999999999996E-2</c:v>
                </c:pt>
                <c:pt idx="1457">
                  <c:v>4.0279999999999996E-2</c:v>
                </c:pt>
                <c:pt idx="1458">
                  <c:v>4.2160000000000003E-2</c:v>
                </c:pt>
                <c:pt idx="1459">
                  <c:v>4.1749999999999995E-2</c:v>
                </c:pt>
                <c:pt idx="1460">
                  <c:v>3.9220000000000005E-2</c:v>
                </c:pt>
                <c:pt idx="1461">
                  <c:v>3.8610000000000005E-2</c:v>
                </c:pt>
                <c:pt idx="1462">
                  <c:v>3.8260000000000002E-2</c:v>
                </c:pt>
                <c:pt idx="1463">
                  <c:v>3.9060000000000004E-2</c:v>
                </c:pt>
                <c:pt idx="1464">
                  <c:v>3.9169999999999996E-2</c:v>
                </c:pt>
                <c:pt idx="1465">
                  <c:v>4.2249999999999996E-2</c:v>
                </c:pt>
                <c:pt idx="1466">
                  <c:v>4.4299999999999999E-2</c:v>
                </c:pt>
                <c:pt idx="1467">
                  <c:v>4.3540000000000002E-2</c:v>
                </c:pt>
                <c:pt idx="1468">
                  <c:v>4.3479999999999998E-2</c:v>
                </c:pt>
                <c:pt idx="1469">
                  <c:v>4.2619999999999998E-2</c:v>
                </c:pt>
                <c:pt idx="1470">
                  <c:v>4.2430000000000002E-2</c:v>
                </c:pt>
                <c:pt idx="1471">
                  <c:v>4.2160000000000003E-2</c:v>
                </c:pt>
                <c:pt idx="1472">
                  <c:v>4.3120000000000006E-2</c:v>
                </c:pt>
                <c:pt idx="1473">
                  <c:v>4.2859999999999995E-2</c:v>
                </c:pt>
                <c:pt idx="1474">
                  <c:v>4.3769999999999996E-2</c:v>
                </c:pt>
                <c:pt idx="1475">
                  <c:v>4.4829999999999995E-2</c:v>
                </c:pt>
                <c:pt idx="1476">
                  <c:v>4.7060000000000005E-2</c:v>
                </c:pt>
                <c:pt idx="1477">
                  <c:v>4.8029999999999996E-2</c:v>
                </c:pt>
                <c:pt idx="1478">
                  <c:v>4.8869999999999997E-2</c:v>
                </c:pt>
                <c:pt idx="1479">
                  <c:v>4.8079999999999998E-2</c:v>
                </c:pt>
                <c:pt idx="1480">
                  <c:v>4.5869999999999994E-2</c:v>
                </c:pt>
                <c:pt idx="1481">
                  <c:v>4.6460000000000001E-2</c:v>
                </c:pt>
                <c:pt idx="1482">
                  <c:v>4.7510000000000004E-2</c:v>
                </c:pt>
                <c:pt idx="1483">
                  <c:v>4.8129999999999999E-2</c:v>
                </c:pt>
                <c:pt idx="1484">
                  <c:v>4.8239999999999998E-2</c:v>
                </c:pt>
                <c:pt idx="1485">
                  <c:v>4.829E-2</c:v>
                </c:pt>
                <c:pt idx="1486">
                  <c:v>4.7230000000000001E-2</c:v>
                </c:pt>
                <c:pt idx="1487">
                  <c:v>4.7690000000000003E-2</c:v>
                </c:pt>
                <c:pt idx="1488">
                  <c:v>4.7640000000000002E-2</c:v>
                </c:pt>
                <c:pt idx="1489">
                  <c:v>4.6870000000000002E-2</c:v>
                </c:pt>
                <c:pt idx="1490">
                  <c:v>4.6390000000000001E-2</c:v>
                </c:pt>
                <c:pt idx="1491">
                  <c:v>4.6950000000000006E-2</c:v>
                </c:pt>
                <c:pt idx="1492">
                  <c:v>4.7409999999999994E-2</c:v>
                </c:pt>
                <c:pt idx="1493">
                  <c:v>4.7980000000000002E-2</c:v>
                </c:pt>
                <c:pt idx="1494">
                  <c:v>5.0930000000000003E-2</c:v>
                </c:pt>
                <c:pt idx="1495">
                  <c:v>5.1959999999999999E-2</c:v>
                </c:pt>
                <c:pt idx="1496">
                  <c:v>5.3109999999999997E-2</c:v>
                </c:pt>
                <c:pt idx="1497">
                  <c:v>5.4100000000000002E-2</c:v>
                </c:pt>
                <c:pt idx="1498">
                  <c:v>5.4100000000000002E-2</c:v>
                </c:pt>
                <c:pt idx="1499">
                  <c:v>5.357E-2</c:v>
                </c:pt>
                <c:pt idx="1500">
                  <c:v>5.3680000000000005E-2</c:v>
                </c:pt>
                <c:pt idx="1501">
                  <c:v>5.3879999999999997E-2</c:v>
                </c:pt>
                <c:pt idx="1502">
                  <c:v>5.3540000000000004E-2</c:v>
                </c:pt>
                <c:pt idx="1503">
                  <c:v>5.321E-2</c:v>
                </c:pt>
                <c:pt idx="1504">
                  <c:v>5.1550000000000006E-2</c:v>
                </c:pt>
                <c:pt idx="1505">
                  <c:v>5.0940000000000006E-2</c:v>
                </c:pt>
                <c:pt idx="1506">
                  <c:v>4.8989999999999999E-2</c:v>
                </c:pt>
                <c:pt idx="1507">
                  <c:v>5.0069999999999996E-2</c:v>
                </c:pt>
                <c:pt idx="1508">
                  <c:v>5.0320000000000004E-2</c:v>
                </c:pt>
                <c:pt idx="1509">
                  <c:v>4.9459999999999997E-2</c:v>
                </c:pt>
                <c:pt idx="1510">
                  <c:v>5.024E-2</c:v>
                </c:pt>
                <c:pt idx="1511">
                  <c:v>4.9160000000000002E-2</c:v>
                </c:pt>
                <c:pt idx="1512">
                  <c:v>5.0380000000000001E-2</c:v>
                </c:pt>
                <c:pt idx="1513">
                  <c:v>5.0069999999999996E-2</c:v>
                </c:pt>
                <c:pt idx="1514">
                  <c:v>5.0130000000000001E-2</c:v>
                </c:pt>
                <c:pt idx="1515">
                  <c:v>4.9800000000000004E-2</c:v>
                </c:pt>
                <c:pt idx="1516">
                  <c:v>5.1230000000000005E-2</c:v>
                </c:pt>
                <c:pt idx="1517">
                  <c:v>5.1790000000000003E-2</c:v>
                </c:pt>
                <c:pt idx="1518">
                  <c:v>5.398E-2</c:v>
                </c:pt>
                <c:pt idx="1519">
                  <c:v>5.4480000000000001E-2</c:v>
                </c:pt>
                <c:pt idx="1520">
                  <c:v>5.5320000000000001E-2</c:v>
                </c:pt>
                <c:pt idx="1521">
                  <c:v>5.6680000000000001E-2</c:v>
                </c:pt>
                <c:pt idx="1522">
                  <c:v>5.8739999999999994E-2</c:v>
                </c:pt>
                <c:pt idx="1523">
                  <c:v>5.9180000000000003E-2</c:v>
                </c:pt>
                <c:pt idx="1524">
                  <c:v>6.1879999999999998E-2</c:v>
                </c:pt>
                <c:pt idx="1525">
                  <c:v>6.0979999999999999E-2</c:v>
                </c:pt>
                <c:pt idx="1526">
                  <c:v>6.2640000000000001E-2</c:v>
                </c:pt>
                <c:pt idx="1527">
                  <c:v>6.1620000000000001E-2</c:v>
                </c:pt>
                <c:pt idx="1528">
                  <c:v>5.8570000000000004E-2</c:v>
                </c:pt>
                <c:pt idx="1529">
                  <c:v>5.6349999999999997E-2</c:v>
                </c:pt>
                <c:pt idx="1530">
                  <c:v>5.67E-2</c:v>
                </c:pt>
                <c:pt idx="1531">
                  <c:v>5.7610000000000001E-2</c:v>
                </c:pt>
                <c:pt idx="1532">
                  <c:v>5.7999999999999996E-2</c:v>
                </c:pt>
                <c:pt idx="1533">
                  <c:v>5.7119999999999997E-2</c:v>
                </c:pt>
                <c:pt idx="1534">
                  <c:v>5.5109999999999999E-2</c:v>
                </c:pt>
                <c:pt idx="1535">
                  <c:v>5.2309999999999995E-2</c:v>
                </c:pt>
                <c:pt idx="1536">
                  <c:v>5.3409999999999999E-2</c:v>
                </c:pt>
                <c:pt idx="1537">
                  <c:v>5.2320000000000005E-2</c:v>
                </c:pt>
                <c:pt idx="1538">
                  <c:v>5.2060000000000002E-2</c:v>
                </c:pt>
                <c:pt idx="1539">
                  <c:v>5.1580000000000001E-2</c:v>
                </c:pt>
                <c:pt idx="1540">
                  <c:v>5.1660000000000005E-2</c:v>
                </c:pt>
                <c:pt idx="1541">
                  <c:v>5.2639999999999999E-2</c:v>
                </c:pt>
                <c:pt idx="1542">
                  <c:v>5.2450000000000004E-2</c:v>
                </c:pt>
                <c:pt idx="1543">
                  <c:v>5.3350000000000002E-2</c:v>
                </c:pt>
                <c:pt idx="1544">
                  <c:v>5.3520000000000005E-2</c:v>
                </c:pt>
                <c:pt idx="1545">
                  <c:v>5.3499999999999999E-2</c:v>
                </c:pt>
                <c:pt idx="1546">
                  <c:v>5.3929999999999999E-2</c:v>
                </c:pt>
                <c:pt idx="1547">
                  <c:v>5.3150000000000003E-2</c:v>
                </c:pt>
                <c:pt idx="1548">
                  <c:v>5.1390000000000005E-2</c:v>
                </c:pt>
                <c:pt idx="1549">
                  <c:v>5.287E-2</c:v>
                </c:pt>
                <c:pt idx="1550">
                  <c:v>5.2350000000000001E-2</c:v>
                </c:pt>
                <c:pt idx="1551">
                  <c:v>5.1619999999999999E-2</c:v>
                </c:pt>
                <c:pt idx="1552">
                  <c:v>5.0499999999999996E-2</c:v>
                </c:pt>
                <c:pt idx="1553">
                  <c:v>5.0160000000000003E-2</c:v>
                </c:pt>
                <c:pt idx="1554">
                  <c:v>4.7500000000000001E-2</c:v>
                </c:pt>
                <c:pt idx="1555">
                  <c:v>4.6940000000000003E-2</c:v>
                </c:pt>
                <c:pt idx="1556">
                  <c:v>4.7960000000000003E-2</c:v>
                </c:pt>
                <c:pt idx="1557">
                  <c:v>4.6649999999999997E-2</c:v>
                </c:pt>
                <c:pt idx="1558">
                  <c:v>4.5429999999999998E-2</c:v>
                </c:pt>
                <c:pt idx="1559">
                  <c:v>4.4229999999999998E-2</c:v>
                </c:pt>
                <c:pt idx="1560">
                  <c:v>4.7530000000000003E-2</c:v>
                </c:pt>
                <c:pt idx="1561">
                  <c:v>4.5490000000000003E-2</c:v>
                </c:pt>
                <c:pt idx="1562">
                  <c:v>4.5309999999999996E-2</c:v>
                </c:pt>
                <c:pt idx="1563">
                  <c:v>4.3710000000000006E-2</c:v>
                </c:pt>
                <c:pt idx="1564">
                  <c:v>4.4519999999999997E-2</c:v>
                </c:pt>
                <c:pt idx="1565">
                  <c:v>4.4690000000000001E-2</c:v>
                </c:pt>
                <c:pt idx="1566">
                  <c:v>4.5159999999999999E-2</c:v>
                </c:pt>
                <c:pt idx="1567">
                  <c:v>4.6210000000000001E-2</c:v>
                </c:pt>
                <c:pt idx="1568">
                  <c:v>4.7259999999999996E-2</c:v>
                </c:pt>
                <c:pt idx="1569">
                  <c:v>4.8930000000000001E-2</c:v>
                </c:pt>
                <c:pt idx="1570">
                  <c:v>4.8809999999999999E-2</c:v>
                </c:pt>
                <c:pt idx="1571">
                  <c:v>4.9770000000000002E-2</c:v>
                </c:pt>
                <c:pt idx="1572">
                  <c:v>5.0990000000000001E-2</c:v>
                </c:pt>
                <c:pt idx="1573">
                  <c:v>5.1990000000000001E-2</c:v>
                </c:pt>
                <c:pt idx="1574">
                  <c:v>5.3380000000000004E-2</c:v>
                </c:pt>
                <c:pt idx="1575">
                  <c:v>5.2229999999999999E-2</c:v>
                </c:pt>
                <c:pt idx="1576">
                  <c:v>5.2729999999999999E-2</c:v>
                </c:pt>
                <c:pt idx="1577">
                  <c:v>5.2270000000000004E-2</c:v>
                </c:pt>
                <c:pt idx="1578">
                  <c:v>5.2469999999999996E-2</c:v>
                </c:pt>
                <c:pt idx="1579">
                  <c:v>5.2539999999999996E-2</c:v>
                </c:pt>
                <c:pt idx="1580">
                  <c:v>5.2209999999999999E-2</c:v>
                </c:pt>
                <c:pt idx="1581">
                  <c:v>5.2130000000000003E-2</c:v>
                </c:pt>
                <c:pt idx="1582">
                  <c:v>5.2519999999999997E-2</c:v>
                </c:pt>
                <c:pt idx="1583">
                  <c:v>5.2519999999999997E-2</c:v>
                </c:pt>
                <c:pt idx="1584">
                  <c:v>5.0339999999999996E-2</c:v>
                </c:pt>
                <c:pt idx="1585">
                  <c:v>4.9599999999999998E-2</c:v>
                </c:pt>
                <c:pt idx="1586">
                  <c:v>4.99E-2</c:v>
                </c:pt>
                <c:pt idx="1587">
                  <c:v>5.0309999999999994E-2</c:v>
                </c:pt>
                <c:pt idx="1588">
                  <c:v>5.0220000000000001E-2</c:v>
                </c:pt>
                <c:pt idx="1589">
                  <c:v>5.0049999999999997E-2</c:v>
                </c:pt>
                <c:pt idx="1590">
                  <c:v>5.0369999999999998E-2</c:v>
                </c:pt>
                <c:pt idx="1591">
                  <c:v>5.0610000000000002E-2</c:v>
                </c:pt>
                <c:pt idx="1592">
                  <c:v>5.1230000000000005E-2</c:v>
                </c:pt>
                <c:pt idx="1593">
                  <c:v>5.1330000000000001E-2</c:v>
                </c:pt>
                <c:pt idx="1594">
                  <c:v>5.4260000000000003E-2</c:v>
                </c:pt>
                <c:pt idx="1595">
                  <c:v>5.466E-2</c:v>
                </c:pt>
                <c:pt idx="1596">
                  <c:v>5.5919999999999997E-2</c:v>
                </c:pt>
                <c:pt idx="1597">
                  <c:v>5.6289999999999993E-2</c:v>
                </c:pt>
                <c:pt idx="1598">
                  <c:v>5.4219999999999997E-2</c:v>
                </c:pt>
                <c:pt idx="1599">
                  <c:v>5.3650000000000003E-2</c:v>
                </c:pt>
                <c:pt idx="1600">
                  <c:v>5.4770000000000006E-2</c:v>
                </c:pt>
                <c:pt idx="1601">
                  <c:v>5.4779999999999995E-2</c:v>
                </c:pt>
                <c:pt idx="1602">
                  <c:v>5.543E-2</c:v>
                </c:pt>
                <c:pt idx="1603">
                  <c:v>5.57E-2</c:v>
                </c:pt>
                <c:pt idx="1604">
                  <c:v>5.6749999999999995E-2</c:v>
                </c:pt>
                <c:pt idx="1605">
                  <c:v>5.9610000000000003E-2</c:v>
                </c:pt>
                <c:pt idx="1606">
                  <c:v>5.953E-2</c:v>
                </c:pt>
                <c:pt idx="1607">
                  <c:v>5.7889999999999997E-2</c:v>
                </c:pt>
                <c:pt idx="1608">
                  <c:v>5.8019999999999995E-2</c:v>
                </c:pt>
                <c:pt idx="1609">
                  <c:v>5.9210000000000006E-2</c:v>
                </c:pt>
                <c:pt idx="1610">
                  <c:v>6.1409999999999999E-2</c:v>
                </c:pt>
                <c:pt idx="1611">
                  <c:v>6.207E-2</c:v>
                </c:pt>
                <c:pt idx="1612">
                  <c:v>6.3930000000000001E-2</c:v>
                </c:pt>
                <c:pt idx="1613">
                  <c:v>6.2689999999999996E-2</c:v>
                </c:pt>
                <c:pt idx="1614">
                  <c:v>6.2920000000000004E-2</c:v>
                </c:pt>
                <c:pt idx="1615">
                  <c:v>6.0659999999999999E-2</c:v>
                </c:pt>
                <c:pt idx="1616">
                  <c:v>6.0700000000000004E-2</c:v>
                </c:pt>
                <c:pt idx="1617">
                  <c:v>6.1210000000000007E-2</c:v>
                </c:pt>
                <c:pt idx="1618">
                  <c:v>6.0270000000000004E-2</c:v>
                </c:pt>
                <c:pt idx="1619">
                  <c:v>6.0400000000000002E-2</c:v>
                </c:pt>
                <c:pt idx="1620">
                  <c:v>6.1980000000000007E-2</c:v>
                </c:pt>
                <c:pt idx="1621">
                  <c:v>6.096E-2</c:v>
                </c:pt>
                <c:pt idx="1622">
                  <c:v>6.0690000000000001E-2</c:v>
                </c:pt>
                <c:pt idx="1623">
                  <c:v>5.8949999999999995E-2</c:v>
                </c:pt>
                <c:pt idx="1624">
                  <c:v>5.842E-2</c:v>
                </c:pt>
                <c:pt idx="1625">
                  <c:v>5.3330000000000002E-2</c:v>
                </c:pt>
                <c:pt idx="1626">
                  <c:v>5.2659999999999998E-2</c:v>
                </c:pt>
                <c:pt idx="1627">
                  <c:v>5.2930000000000005E-2</c:v>
                </c:pt>
                <c:pt idx="1628">
                  <c:v>5.1189999999999999E-2</c:v>
                </c:pt>
                <c:pt idx="1629">
                  <c:v>5.1959999999999999E-2</c:v>
                </c:pt>
                <c:pt idx="1630">
                  <c:v>5.2359999999999997E-2</c:v>
                </c:pt>
                <c:pt idx="1631">
                  <c:v>5.2179999999999997E-2</c:v>
                </c:pt>
                <c:pt idx="1632">
                  <c:v>5.1230000000000005E-2</c:v>
                </c:pt>
                <c:pt idx="1633">
                  <c:v>5.0750000000000003E-2</c:v>
                </c:pt>
                <c:pt idx="1634">
                  <c:v>5.0389999999999997E-2</c:v>
                </c:pt>
                <c:pt idx="1635">
                  <c:v>5.0689999999999999E-2</c:v>
                </c:pt>
                <c:pt idx="1636">
                  <c:v>5.0720000000000001E-2</c:v>
                </c:pt>
                <c:pt idx="1637">
                  <c:v>5.0689999999999999E-2</c:v>
                </c:pt>
                <c:pt idx="1638">
                  <c:v>5.0610000000000002E-2</c:v>
                </c:pt>
                <c:pt idx="1639">
                  <c:v>4.9660000000000003E-2</c:v>
                </c:pt>
                <c:pt idx="1640">
                  <c:v>4.9020000000000001E-2</c:v>
                </c:pt>
                <c:pt idx="1641">
                  <c:v>4.9390000000000003E-2</c:v>
                </c:pt>
                <c:pt idx="1642">
                  <c:v>4.9540000000000001E-2</c:v>
                </c:pt>
                <c:pt idx="1643">
                  <c:v>4.9240000000000006E-2</c:v>
                </c:pt>
                <c:pt idx="1644">
                  <c:v>4.9149999999999999E-2</c:v>
                </c:pt>
                <c:pt idx="1645">
                  <c:v>4.9390000000000003E-2</c:v>
                </c:pt>
                <c:pt idx="1646">
                  <c:v>4.8809999999999999E-2</c:v>
                </c:pt>
                <c:pt idx="1647">
                  <c:v>4.9610000000000001E-2</c:v>
                </c:pt>
                <c:pt idx="1648">
                  <c:v>4.9000000000000002E-2</c:v>
                </c:pt>
                <c:pt idx="1649">
                  <c:v>5.0199999999999995E-2</c:v>
                </c:pt>
                <c:pt idx="1650">
                  <c:v>5.0819999999999997E-2</c:v>
                </c:pt>
                <c:pt idx="1651">
                  <c:v>5.0910000000000004E-2</c:v>
                </c:pt>
                <c:pt idx="1652">
                  <c:v>5.1319999999999998E-2</c:v>
                </c:pt>
                <c:pt idx="1653">
                  <c:v>5.1100000000000007E-2</c:v>
                </c:pt>
                <c:pt idx="1654">
                  <c:v>5.1540000000000002E-2</c:v>
                </c:pt>
                <c:pt idx="1655">
                  <c:v>5.1390000000000005E-2</c:v>
                </c:pt>
                <c:pt idx="1656">
                  <c:v>5.2140000000000006E-2</c:v>
                </c:pt>
                <c:pt idx="1657">
                  <c:v>5.2209999999999999E-2</c:v>
                </c:pt>
                <c:pt idx="1658">
                  <c:v>5.3380000000000004E-2</c:v>
                </c:pt>
                <c:pt idx="1659">
                  <c:v>5.3070000000000006E-2</c:v>
                </c:pt>
                <c:pt idx="1660">
                  <c:v>5.3070000000000006E-2</c:v>
                </c:pt>
                <c:pt idx="1661">
                  <c:v>5.2659999999999998E-2</c:v>
                </c:pt>
                <c:pt idx="1662">
                  <c:v>5.135E-2</c:v>
                </c:pt>
                <c:pt idx="1663">
                  <c:v>5.0069999999999996E-2</c:v>
                </c:pt>
                <c:pt idx="1664">
                  <c:v>4.8490000000000005E-2</c:v>
                </c:pt>
                <c:pt idx="1665">
                  <c:v>4.7720000000000005E-2</c:v>
                </c:pt>
                <c:pt idx="1666">
                  <c:v>4.8369999999999996E-2</c:v>
                </c:pt>
                <c:pt idx="1667">
                  <c:v>4.7259999999999996E-2</c:v>
                </c:pt>
                <c:pt idx="1668">
                  <c:v>4.6330000000000003E-2</c:v>
                </c:pt>
                <c:pt idx="1669">
                  <c:v>4.6420000000000003E-2</c:v>
                </c:pt>
                <c:pt idx="1670">
                  <c:v>4.6950000000000006E-2</c:v>
                </c:pt>
                <c:pt idx="1671">
                  <c:v>4.6920000000000003E-2</c:v>
                </c:pt>
                <c:pt idx="1672">
                  <c:v>4.657E-2</c:v>
                </c:pt>
                <c:pt idx="1673">
                  <c:v>4.7500000000000001E-2</c:v>
                </c:pt>
                <c:pt idx="1674">
                  <c:v>4.8680000000000001E-2</c:v>
                </c:pt>
                <c:pt idx="1675">
                  <c:v>4.9400000000000006E-2</c:v>
                </c:pt>
                <c:pt idx="1676">
                  <c:v>4.8750000000000002E-2</c:v>
                </c:pt>
                <c:pt idx="1677">
                  <c:v>4.9029999999999997E-2</c:v>
                </c:pt>
                <c:pt idx="1678">
                  <c:v>4.9349999999999998E-2</c:v>
                </c:pt>
                <c:pt idx="1679">
                  <c:v>4.9630000000000001E-2</c:v>
                </c:pt>
                <c:pt idx="1680">
                  <c:v>5.0290000000000001E-2</c:v>
                </c:pt>
                <c:pt idx="1681">
                  <c:v>5.058E-2</c:v>
                </c:pt>
                <c:pt idx="1682">
                  <c:v>4.9980000000000004E-2</c:v>
                </c:pt>
                <c:pt idx="1683">
                  <c:v>4.8689999999999997E-2</c:v>
                </c:pt>
                <c:pt idx="1684">
                  <c:v>4.8160000000000001E-2</c:v>
                </c:pt>
                <c:pt idx="1685">
                  <c:v>4.8979999999999996E-2</c:v>
                </c:pt>
                <c:pt idx="1686">
                  <c:v>4.9070000000000003E-2</c:v>
                </c:pt>
                <c:pt idx="1687">
                  <c:v>4.8659999999999995E-2</c:v>
                </c:pt>
                <c:pt idx="1688">
                  <c:v>4.8730000000000002E-2</c:v>
                </c:pt>
                <c:pt idx="1689">
                  <c:v>4.9139999999999996E-2</c:v>
                </c:pt>
                <c:pt idx="1690">
                  <c:v>4.9489999999999999E-2</c:v>
                </c:pt>
                <c:pt idx="1691">
                  <c:v>4.9579999999999999E-2</c:v>
                </c:pt>
                <c:pt idx="1692">
                  <c:v>5.0410000000000003E-2</c:v>
                </c:pt>
                <c:pt idx="1693">
                  <c:v>5.0549999999999998E-2</c:v>
                </c:pt>
                <c:pt idx="1694">
                  <c:v>5.1859999999999996E-2</c:v>
                </c:pt>
                <c:pt idx="1695">
                  <c:v>5.074E-2</c:v>
                </c:pt>
                <c:pt idx="1696">
                  <c:v>5.1869999999999999E-2</c:v>
                </c:pt>
                <c:pt idx="1697">
                  <c:v>5.1609999999999996E-2</c:v>
                </c:pt>
                <c:pt idx="1698">
                  <c:v>5.1490000000000001E-2</c:v>
                </c:pt>
                <c:pt idx="1699">
                  <c:v>5.237E-2</c:v>
                </c:pt>
                <c:pt idx="1700">
                  <c:v>5.1980000000000005E-2</c:v>
                </c:pt>
                <c:pt idx="1701">
                  <c:v>5.2659999999999998E-2</c:v>
                </c:pt>
                <c:pt idx="1702">
                  <c:v>5.3060000000000003E-2</c:v>
                </c:pt>
                <c:pt idx="1703">
                  <c:v>5.457E-2</c:v>
                </c:pt>
                <c:pt idx="1704">
                  <c:v>5.4280000000000002E-2</c:v>
                </c:pt>
                <c:pt idx="1705">
                  <c:v>5.3589999999999999E-2</c:v>
                </c:pt>
                <c:pt idx="1706">
                  <c:v>5.321E-2</c:v>
                </c:pt>
                <c:pt idx="1707">
                  <c:v>5.2590000000000005E-2</c:v>
                </c:pt>
                <c:pt idx="1708">
                  <c:v>5.2440000000000001E-2</c:v>
                </c:pt>
                <c:pt idx="1709">
                  <c:v>5.1689999999999993E-2</c:v>
                </c:pt>
                <c:pt idx="1710">
                  <c:v>5.0389999999999997E-2</c:v>
                </c:pt>
                <c:pt idx="1711">
                  <c:v>4.9680000000000002E-2</c:v>
                </c:pt>
                <c:pt idx="1712">
                  <c:v>4.795E-2</c:v>
                </c:pt>
                <c:pt idx="1713">
                  <c:v>4.8300000000000003E-2</c:v>
                </c:pt>
                <c:pt idx="1714">
                  <c:v>4.7729999999999995E-2</c:v>
                </c:pt>
                <c:pt idx="1715">
                  <c:v>4.7210000000000002E-2</c:v>
                </c:pt>
                <c:pt idx="1716">
                  <c:v>4.7729999999999995E-2</c:v>
                </c:pt>
                <c:pt idx="1717">
                  <c:v>4.8559999999999999E-2</c:v>
                </c:pt>
                <c:pt idx="1718">
                  <c:v>4.8499999999999995E-2</c:v>
                </c:pt>
                <c:pt idx="1719">
                  <c:v>4.8120000000000003E-2</c:v>
                </c:pt>
                <c:pt idx="1720">
                  <c:v>4.87E-2</c:v>
                </c:pt>
                <c:pt idx="1721">
                  <c:v>4.8789999999999993E-2</c:v>
                </c:pt>
                <c:pt idx="1722">
                  <c:v>4.9409999999999996E-2</c:v>
                </c:pt>
                <c:pt idx="1723">
                  <c:v>4.9579999999999999E-2</c:v>
                </c:pt>
                <c:pt idx="1724">
                  <c:v>4.9880000000000008E-2</c:v>
                </c:pt>
                <c:pt idx="1725">
                  <c:v>5.0170000000000006E-2</c:v>
                </c:pt>
                <c:pt idx="1726">
                  <c:v>5.0140000000000004E-2</c:v>
                </c:pt>
                <c:pt idx="1727">
                  <c:v>4.9489999999999999E-2</c:v>
                </c:pt>
                <c:pt idx="1728">
                  <c:v>4.9230000000000003E-2</c:v>
                </c:pt>
                <c:pt idx="1729">
                  <c:v>5.0179999999999995E-2</c:v>
                </c:pt>
                <c:pt idx="1730">
                  <c:v>5.0650000000000001E-2</c:v>
                </c:pt>
                <c:pt idx="1731">
                  <c:v>5.1909999999999998E-2</c:v>
                </c:pt>
                <c:pt idx="1732">
                  <c:v>5.2479999999999999E-2</c:v>
                </c:pt>
                <c:pt idx="1733">
                  <c:v>5.2919999999999995E-2</c:v>
                </c:pt>
                <c:pt idx="1734">
                  <c:v>5.2350000000000001E-2</c:v>
                </c:pt>
                <c:pt idx="1735">
                  <c:v>5.219E-2</c:v>
                </c:pt>
                <c:pt idx="1736">
                  <c:v>5.1470000000000002E-2</c:v>
                </c:pt>
                <c:pt idx="1737">
                  <c:v>5.1540000000000002E-2</c:v>
                </c:pt>
                <c:pt idx="1738">
                  <c:v>5.1500000000000004E-2</c:v>
                </c:pt>
                <c:pt idx="1739">
                  <c:v>4.9850000000000005E-2</c:v>
                </c:pt>
                <c:pt idx="1740">
                  <c:v>5.0410000000000003E-2</c:v>
                </c:pt>
                <c:pt idx="1741">
                  <c:v>5.0220000000000001E-2</c:v>
                </c:pt>
                <c:pt idx="1742">
                  <c:v>4.8959999999999997E-2</c:v>
                </c:pt>
                <c:pt idx="1743">
                  <c:v>4.9029999999999997E-2</c:v>
                </c:pt>
                <c:pt idx="1744">
                  <c:v>5.0789999999999995E-2</c:v>
                </c:pt>
                <c:pt idx="1745">
                  <c:v>5.0700000000000002E-2</c:v>
                </c:pt>
                <c:pt idx="1746">
                  <c:v>5.0639999999999998E-2</c:v>
                </c:pt>
                <c:pt idx="1747">
                  <c:v>5.1380000000000002E-2</c:v>
                </c:pt>
                <c:pt idx="1748">
                  <c:v>5.1150000000000001E-2</c:v>
                </c:pt>
                <c:pt idx="1749">
                  <c:v>4.9610000000000001E-2</c:v>
                </c:pt>
                <c:pt idx="1750">
                  <c:v>4.9850000000000005E-2</c:v>
                </c:pt>
                <c:pt idx="1751">
                  <c:v>5.0019999999999995E-2</c:v>
                </c:pt>
                <c:pt idx="1752">
                  <c:v>4.8849999999999998E-2</c:v>
                </c:pt>
                <c:pt idx="1753">
                  <c:v>5.0049999999999997E-2</c:v>
                </c:pt>
                <c:pt idx="1754">
                  <c:v>5.0259999999999999E-2</c:v>
                </c:pt>
                <c:pt idx="1755">
                  <c:v>5.0359999999999995E-2</c:v>
                </c:pt>
                <c:pt idx="1756">
                  <c:v>5.1040000000000002E-2</c:v>
                </c:pt>
                <c:pt idx="1757">
                  <c:v>5.1790000000000003E-2</c:v>
                </c:pt>
                <c:pt idx="1758">
                  <c:v>5.1589999999999997E-2</c:v>
                </c:pt>
                <c:pt idx="1759">
                  <c:v>5.1840000000000004E-2</c:v>
                </c:pt>
                <c:pt idx="1760">
                  <c:v>5.2039999999999996E-2</c:v>
                </c:pt>
                <c:pt idx="1761">
                  <c:v>5.2080000000000001E-2</c:v>
                </c:pt>
                <c:pt idx="1762">
                  <c:v>5.0789999999999995E-2</c:v>
                </c:pt>
                <c:pt idx="1763">
                  <c:v>4.9680000000000002E-2</c:v>
                </c:pt>
                <c:pt idx="1764">
                  <c:v>4.9439999999999998E-2</c:v>
                </c:pt>
                <c:pt idx="1765">
                  <c:v>5.0499999999999996E-2</c:v>
                </c:pt>
                <c:pt idx="1766">
                  <c:v>4.965E-2</c:v>
                </c:pt>
                <c:pt idx="1767">
                  <c:v>4.9889999999999997E-2</c:v>
                </c:pt>
                <c:pt idx="1768">
                  <c:v>4.999E-2</c:v>
                </c:pt>
                <c:pt idx="1769">
                  <c:v>0.05</c:v>
                </c:pt>
                <c:pt idx="1770">
                  <c:v>4.8479999999999995E-2</c:v>
                </c:pt>
                <c:pt idx="1771">
                  <c:v>4.854E-2</c:v>
                </c:pt>
                <c:pt idx="1772">
                  <c:v>4.8680000000000001E-2</c:v>
                </c:pt>
                <c:pt idx="1773">
                  <c:v>4.9020000000000001E-2</c:v>
                </c:pt>
                <c:pt idx="1774">
                  <c:v>4.9230000000000003E-2</c:v>
                </c:pt>
                <c:pt idx="1775">
                  <c:v>4.9230000000000003E-2</c:v>
                </c:pt>
                <c:pt idx="1776">
                  <c:v>4.913E-2</c:v>
                </c:pt>
                <c:pt idx="1777">
                  <c:v>4.9100000000000005E-2</c:v>
                </c:pt>
                <c:pt idx="1778">
                  <c:v>4.8760000000000005E-2</c:v>
                </c:pt>
                <c:pt idx="1779">
                  <c:v>4.897E-2</c:v>
                </c:pt>
                <c:pt idx="1780">
                  <c:v>4.7880000000000006E-2</c:v>
                </c:pt>
                <c:pt idx="1781">
                  <c:v>4.8390000000000002E-2</c:v>
                </c:pt>
                <c:pt idx="1782">
                  <c:v>4.8049999999999995E-2</c:v>
                </c:pt>
                <c:pt idx="1783">
                  <c:v>4.8019999999999993E-2</c:v>
                </c:pt>
                <c:pt idx="1784">
                  <c:v>4.8470000000000006E-2</c:v>
                </c:pt>
                <c:pt idx="1785">
                  <c:v>4.8600000000000004E-2</c:v>
                </c:pt>
                <c:pt idx="1786">
                  <c:v>4.8300000000000003E-2</c:v>
                </c:pt>
                <c:pt idx="1787">
                  <c:v>4.7960000000000003E-2</c:v>
                </c:pt>
                <c:pt idx="1788">
                  <c:v>4.9480000000000003E-2</c:v>
                </c:pt>
                <c:pt idx="1789">
                  <c:v>4.8890000000000003E-2</c:v>
                </c:pt>
                <c:pt idx="1790">
                  <c:v>4.8170000000000004E-2</c:v>
                </c:pt>
                <c:pt idx="1791">
                  <c:v>4.7720000000000005E-2</c:v>
                </c:pt>
                <c:pt idx="1792">
                  <c:v>4.5670000000000002E-2</c:v>
                </c:pt>
                <c:pt idx="1793">
                  <c:v>4.5700000000000005E-2</c:v>
                </c:pt>
                <c:pt idx="1794">
                  <c:v>4.478E-2</c:v>
                </c:pt>
                <c:pt idx="1795">
                  <c:v>4.3490000000000001E-2</c:v>
                </c:pt>
                <c:pt idx="1796">
                  <c:v>4.5149999999999996E-2</c:v>
                </c:pt>
                <c:pt idx="1797">
                  <c:v>4.5830000000000003E-2</c:v>
                </c:pt>
                <c:pt idx="1798">
                  <c:v>4.5560000000000003E-2</c:v>
                </c:pt>
                <c:pt idx="1799">
                  <c:v>4.539E-2</c:v>
                </c:pt>
                <c:pt idx="1800">
                  <c:v>4.5519999999999998E-2</c:v>
                </c:pt>
                <c:pt idx="1801">
                  <c:v>4.5659999999999999E-2</c:v>
                </c:pt>
                <c:pt idx="1802">
                  <c:v>4.5690000000000001E-2</c:v>
                </c:pt>
                <c:pt idx="1803">
                  <c:v>4.5690000000000001E-2</c:v>
                </c:pt>
                <c:pt idx="1804">
                  <c:v>4.5869999999999994E-2</c:v>
                </c:pt>
                <c:pt idx="1805">
                  <c:v>4.6630000000000005E-2</c:v>
                </c:pt>
                <c:pt idx="1806">
                  <c:v>4.614E-2</c:v>
                </c:pt>
                <c:pt idx="1807">
                  <c:v>4.6699999999999998E-2</c:v>
                </c:pt>
                <c:pt idx="1808">
                  <c:v>4.6630000000000005E-2</c:v>
                </c:pt>
                <c:pt idx="1809">
                  <c:v>4.6630000000000005E-2</c:v>
                </c:pt>
                <c:pt idx="1810">
                  <c:v>4.6210000000000001E-2</c:v>
                </c:pt>
                <c:pt idx="1811">
                  <c:v>4.632E-2</c:v>
                </c:pt>
                <c:pt idx="1812">
                  <c:v>4.6249999999999999E-2</c:v>
                </c:pt>
                <c:pt idx="1813">
                  <c:v>4.607E-2</c:v>
                </c:pt>
                <c:pt idx="1814">
                  <c:v>4.7089999999999993E-2</c:v>
                </c:pt>
                <c:pt idx="1815">
                  <c:v>4.7300000000000002E-2</c:v>
                </c:pt>
                <c:pt idx="1816">
                  <c:v>4.7469999999999998E-2</c:v>
                </c:pt>
                <c:pt idx="1817">
                  <c:v>4.8039999999999999E-2</c:v>
                </c:pt>
                <c:pt idx="1818">
                  <c:v>4.829E-2</c:v>
                </c:pt>
                <c:pt idx="1819">
                  <c:v>4.8430000000000001E-2</c:v>
                </c:pt>
                <c:pt idx="1820">
                  <c:v>4.854E-2</c:v>
                </c:pt>
                <c:pt idx="1821">
                  <c:v>4.8049999999999995E-2</c:v>
                </c:pt>
                <c:pt idx="1822">
                  <c:v>4.7199999999999999E-2</c:v>
                </c:pt>
                <c:pt idx="1823">
                  <c:v>4.7910000000000001E-2</c:v>
                </c:pt>
                <c:pt idx="1824">
                  <c:v>4.7800000000000002E-2</c:v>
                </c:pt>
                <c:pt idx="1825">
                  <c:v>4.7449999999999999E-2</c:v>
                </c:pt>
                <c:pt idx="1826">
                  <c:v>4.7129999999999998E-2</c:v>
                </c:pt>
                <c:pt idx="1827">
                  <c:v>4.6849999999999996E-2</c:v>
                </c:pt>
                <c:pt idx="1828">
                  <c:v>4.6959999999999995E-2</c:v>
                </c:pt>
                <c:pt idx="1829">
                  <c:v>4.7350000000000003E-2</c:v>
                </c:pt>
                <c:pt idx="1830">
                  <c:v>4.8280000000000003E-2</c:v>
                </c:pt>
                <c:pt idx="1831">
                  <c:v>4.8310000000000006E-2</c:v>
                </c:pt>
                <c:pt idx="1832">
                  <c:v>4.8460000000000003E-2</c:v>
                </c:pt>
                <c:pt idx="1833">
                  <c:v>4.8140000000000002E-2</c:v>
                </c:pt>
                <c:pt idx="1834">
                  <c:v>4.7460000000000002E-2</c:v>
                </c:pt>
                <c:pt idx="1835">
                  <c:v>4.7350000000000003E-2</c:v>
                </c:pt>
                <c:pt idx="1836">
                  <c:v>4.7460000000000002E-2</c:v>
                </c:pt>
                <c:pt idx="1837">
                  <c:v>4.7E-2</c:v>
                </c:pt>
                <c:pt idx="1838">
                  <c:v>4.8730000000000002E-2</c:v>
                </c:pt>
                <c:pt idx="1839">
                  <c:v>4.7149999999999997E-2</c:v>
                </c:pt>
                <c:pt idx="1840">
                  <c:v>4.7149999999999997E-2</c:v>
                </c:pt>
                <c:pt idx="1841">
                  <c:v>4.7439999999999996E-2</c:v>
                </c:pt>
                <c:pt idx="1842">
                  <c:v>4.8019999999999993E-2</c:v>
                </c:pt>
                <c:pt idx="1843">
                  <c:v>4.8049999999999995E-2</c:v>
                </c:pt>
                <c:pt idx="1844">
                  <c:v>4.8600000000000004E-2</c:v>
                </c:pt>
                <c:pt idx="1845">
                  <c:v>4.8860000000000001E-2</c:v>
                </c:pt>
                <c:pt idx="1846">
                  <c:v>4.9450000000000001E-2</c:v>
                </c:pt>
                <c:pt idx="1847">
                  <c:v>4.9589999999999995E-2</c:v>
                </c:pt>
                <c:pt idx="1848">
                  <c:v>4.691E-2</c:v>
                </c:pt>
                <c:pt idx="1849">
                  <c:v>4.7539999999999999E-2</c:v>
                </c:pt>
                <c:pt idx="1850">
                  <c:v>4.8490000000000005E-2</c:v>
                </c:pt>
                <c:pt idx="1851">
                  <c:v>4.7629999999999999E-2</c:v>
                </c:pt>
                <c:pt idx="1852">
                  <c:v>4.7809999999999998E-2</c:v>
                </c:pt>
                <c:pt idx="1853">
                  <c:v>4.6900000000000004E-2</c:v>
                </c:pt>
                <c:pt idx="1854">
                  <c:v>4.5190000000000001E-2</c:v>
                </c:pt>
                <c:pt idx="1855">
                  <c:v>4.471E-2</c:v>
                </c:pt>
                <c:pt idx="1856">
                  <c:v>4.4429999999999997E-2</c:v>
                </c:pt>
                <c:pt idx="1857">
                  <c:v>4.4199999999999996E-2</c:v>
                </c:pt>
                <c:pt idx="1858">
                  <c:v>4.4310000000000002E-2</c:v>
                </c:pt>
                <c:pt idx="1859">
                  <c:v>4.4269999999999997E-2</c:v>
                </c:pt>
                <c:pt idx="1860">
                  <c:v>4.4979999999999999E-2</c:v>
                </c:pt>
                <c:pt idx="1861">
                  <c:v>4.5289999999999997E-2</c:v>
                </c:pt>
                <c:pt idx="1862">
                  <c:v>4.6059999999999997E-2</c:v>
                </c:pt>
                <c:pt idx="1863">
                  <c:v>4.6460000000000001E-2</c:v>
                </c:pt>
                <c:pt idx="1864">
                  <c:v>4.5439999999999994E-2</c:v>
                </c:pt>
                <c:pt idx="1865">
                  <c:v>4.5319999999999999E-2</c:v>
                </c:pt>
                <c:pt idx="1866">
                  <c:v>4.5359999999999998E-2</c:v>
                </c:pt>
                <c:pt idx="1867">
                  <c:v>4.4299999999999999E-2</c:v>
                </c:pt>
                <c:pt idx="1868">
                  <c:v>4.4020000000000004E-2</c:v>
                </c:pt>
                <c:pt idx="1869">
                  <c:v>4.3650000000000001E-2</c:v>
                </c:pt>
                <c:pt idx="1870">
                  <c:v>4.3650000000000001E-2</c:v>
                </c:pt>
                <c:pt idx="1871">
                  <c:v>4.2900000000000001E-2</c:v>
                </c:pt>
                <c:pt idx="1872">
                  <c:v>4.1890000000000004E-2</c:v>
                </c:pt>
                <c:pt idx="1873">
                  <c:v>4.3280000000000006E-2</c:v>
                </c:pt>
                <c:pt idx="1874">
                  <c:v>4.2720000000000001E-2</c:v>
                </c:pt>
                <c:pt idx="1875">
                  <c:v>4.2619999999999998E-2</c:v>
                </c:pt>
                <c:pt idx="1876">
                  <c:v>4.3139999999999998E-2</c:v>
                </c:pt>
                <c:pt idx="1877">
                  <c:v>4.3230000000000005E-2</c:v>
                </c:pt>
                <c:pt idx="1878">
                  <c:v>4.385E-2</c:v>
                </c:pt>
                <c:pt idx="1879">
                  <c:v>4.3380000000000002E-2</c:v>
                </c:pt>
                <c:pt idx="1880">
                  <c:v>4.3129999999999995E-2</c:v>
                </c:pt>
                <c:pt idx="1881">
                  <c:v>4.2199999999999994E-2</c:v>
                </c:pt>
                <c:pt idx="1882">
                  <c:v>4.1790000000000001E-2</c:v>
                </c:pt>
                <c:pt idx="1883">
                  <c:v>4.1550000000000004E-2</c:v>
                </c:pt>
                <c:pt idx="1884">
                  <c:v>4.2130000000000001E-2</c:v>
                </c:pt>
                <c:pt idx="1885">
                  <c:v>4.2439999999999999E-2</c:v>
                </c:pt>
                <c:pt idx="1886">
                  <c:v>4.3499999999999997E-2</c:v>
                </c:pt>
                <c:pt idx="1887">
                  <c:v>4.3070000000000004E-2</c:v>
                </c:pt>
                <c:pt idx="1888">
                  <c:v>4.2999999999999997E-2</c:v>
                </c:pt>
                <c:pt idx="1889">
                  <c:v>4.249E-2</c:v>
                </c:pt>
                <c:pt idx="1890">
                  <c:v>4.2359999999999995E-2</c:v>
                </c:pt>
                <c:pt idx="1891">
                  <c:v>4.2140000000000004E-2</c:v>
                </c:pt>
                <c:pt idx="1892">
                  <c:v>4.2220000000000008E-2</c:v>
                </c:pt>
                <c:pt idx="1893">
                  <c:v>4.156E-2</c:v>
                </c:pt>
                <c:pt idx="1894">
                  <c:v>4.0849999999999997E-2</c:v>
                </c:pt>
                <c:pt idx="1895">
                  <c:v>4.104E-2</c:v>
                </c:pt>
                <c:pt idx="1896">
                  <c:v>4.0279999999999996E-2</c:v>
                </c:pt>
                <c:pt idx="1897">
                  <c:v>4.0670000000000005E-2</c:v>
                </c:pt>
                <c:pt idx="1898">
                  <c:v>3.9609999999999999E-2</c:v>
                </c:pt>
                <c:pt idx="1899">
                  <c:v>3.9629999999999999E-2</c:v>
                </c:pt>
                <c:pt idx="1900">
                  <c:v>3.875E-2</c:v>
                </c:pt>
                <c:pt idx="1901">
                  <c:v>3.78E-2</c:v>
                </c:pt>
                <c:pt idx="1902">
                  <c:v>3.7269999999999998E-2</c:v>
                </c:pt>
                <c:pt idx="1903">
                  <c:v>3.712E-2</c:v>
                </c:pt>
                <c:pt idx="1904">
                  <c:v>3.712E-2</c:v>
                </c:pt>
                <c:pt idx="1905">
                  <c:v>3.7170000000000002E-2</c:v>
                </c:pt>
                <c:pt idx="1906">
                  <c:v>3.7200000000000004E-2</c:v>
                </c:pt>
                <c:pt idx="1907">
                  <c:v>3.7190000000000001E-2</c:v>
                </c:pt>
                <c:pt idx="1908">
                  <c:v>3.687E-2</c:v>
                </c:pt>
                <c:pt idx="1909">
                  <c:v>3.6639999999999999E-2</c:v>
                </c:pt>
                <c:pt idx="1910">
                  <c:v>3.7409999999999999E-2</c:v>
                </c:pt>
                <c:pt idx="1911">
                  <c:v>3.7620000000000001E-2</c:v>
                </c:pt>
                <c:pt idx="1912">
                  <c:v>3.8190000000000002E-2</c:v>
                </c:pt>
                <c:pt idx="1913">
                  <c:v>3.8539999999999998E-2</c:v>
                </c:pt>
                <c:pt idx="1914">
                  <c:v>3.7960000000000001E-2</c:v>
                </c:pt>
                <c:pt idx="1915">
                  <c:v>3.7879999999999997E-2</c:v>
                </c:pt>
                <c:pt idx="1916">
                  <c:v>3.8019999999999998E-2</c:v>
                </c:pt>
                <c:pt idx="1917">
                  <c:v>3.6840000000000005E-2</c:v>
                </c:pt>
                <c:pt idx="1918">
                  <c:v>3.653E-2</c:v>
                </c:pt>
                <c:pt idx="1919">
                  <c:v>3.7109999999999997E-2</c:v>
                </c:pt>
                <c:pt idx="1920">
                  <c:v>3.7350000000000001E-2</c:v>
                </c:pt>
                <c:pt idx="1921">
                  <c:v>3.7610000000000005E-2</c:v>
                </c:pt>
                <c:pt idx="1922">
                  <c:v>3.7330000000000002E-2</c:v>
                </c:pt>
                <c:pt idx="1923">
                  <c:v>3.7530000000000001E-2</c:v>
                </c:pt>
                <c:pt idx="1924">
                  <c:v>3.7360000000000004E-2</c:v>
                </c:pt>
                <c:pt idx="1925">
                  <c:v>3.8060000000000004E-2</c:v>
                </c:pt>
                <c:pt idx="1926">
                  <c:v>3.7839999999999999E-2</c:v>
                </c:pt>
                <c:pt idx="1927">
                  <c:v>3.7780000000000001E-2</c:v>
                </c:pt>
                <c:pt idx="1928">
                  <c:v>3.7949999999999998E-2</c:v>
                </c:pt>
                <c:pt idx="1929">
                  <c:v>3.7900000000000003E-2</c:v>
                </c:pt>
                <c:pt idx="1930">
                  <c:v>3.7469999999999996E-2</c:v>
                </c:pt>
                <c:pt idx="1931">
                  <c:v>3.6200000000000003E-2</c:v>
                </c:pt>
                <c:pt idx="1932">
                  <c:v>3.5970000000000002E-2</c:v>
                </c:pt>
                <c:pt idx="1933">
                  <c:v>3.5650000000000001E-2</c:v>
                </c:pt>
                <c:pt idx="1934">
                  <c:v>3.628E-2</c:v>
                </c:pt>
                <c:pt idx="1935">
                  <c:v>3.6130000000000002E-2</c:v>
                </c:pt>
                <c:pt idx="1936">
                  <c:v>3.6459999999999999E-2</c:v>
                </c:pt>
                <c:pt idx="1937">
                  <c:v>3.6319999999999998E-2</c:v>
                </c:pt>
                <c:pt idx="1938">
                  <c:v>3.56E-2</c:v>
                </c:pt>
                <c:pt idx="1939">
                  <c:v>3.5590000000000004E-2</c:v>
                </c:pt>
                <c:pt idx="1940">
                  <c:v>3.5310000000000001E-2</c:v>
                </c:pt>
                <c:pt idx="1941">
                  <c:v>3.5590000000000004E-2</c:v>
                </c:pt>
                <c:pt idx="1942">
                  <c:v>3.4110000000000001E-2</c:v>
                </c:pt>
                <c:pt idx="1943">
                  <c:v>3.4599999999999999E-2</c:v>
                </c:pt>
                <c:pt idx="1944">
                  <c:v>3.4319999999999996E-2</c:v>
                </c:pt>
                <c:pt idx="1945">
                  <c:v>3.44E-2</c:v>
                </c:pt>
                <c:pt idx="1946">
                  <c:v>3.4500000000000003E-2</c:v>
                </c:pt>
                <c:pt idx="1947">
                  <c:v>3.4529999999999998E-2</c:v>
                </c:pt>
                <c:pt idx="1948">
                  <c:v>3.4970000000000001E-2</c:v>
                </c:pt>
                <c:pt idx="1949">
                  <c:v>3.5409999999999997E-2</c:v>
                </c:pt>
                <c:pt idx="1950">
                  <c:v>3.5959999999999999E-2</c:v>
                </c:pt>
                <c:pt idx="1951">
                  <c:v>3.6429999999999997E-2</c:v>
                </c:pt>
                <c:pt idx="1952">
                  <c:v>3.61E-2</c:v>
                </c:pt>
                <c:pt idx="1953">
                  <c:v>3.5819999999999998E-2</c:v>
                </c:pt>
                <c:pt idx="1954">
                  <c:v>3.5979999999999998E-2</c:v>
                </c:pt>
                <c:pt idx="1955">
                  <c:v>3.569E-2</c:v>
                </c:pt>
                <c:pt idx="1956">
                  <c:v>3.5520000000000003E-2</c:v>
                </c:pt>
                <c:pt idx="1957">
                  <c:v>3.5049999999999998E-2</c:v>
                </c:pt>
                <c:pt idx="1958">
                  <c:v>3.5099999999999999E-2</c:v>
                </c:pt>
                <c:pt idx="1959">
                  <c:v>3.5110000000000002E-2</c:v>
                </c:pt>
                <c:pt idx="1960">
                  <c:v>3.5539999999999995E-2</c:v>
                </c:pt>
                <c:pt idx="1961">
                  <c:v>3.5840000000000004E-2</c:v>
                </c:pt>
                <c:pt idx="1962">
                  <c:v>3.6139999999999999E-2</c:v>
                </c:pt>
                <c:pt idx="1963">
                  <c:v>3.6290000000000003E-2</c:v>
                </c:pt>
                <c:pt idx="1964">
                  <c:v>3.6810000000000002E-2</c:v>
                </c:pt>
                <c:pt idx="1965">
                  <c:v>3.721E-2</c:v>
                </c:pt>
                <c:pt idx="1966">
                  <c:v>3.746E-2</c:v>
                </c:pt>
                <c:pt idx="1967">
                  <c:v>3.7109999999999997E-2</c:v>
                </c:pt>
                <c:pt idx="1968">
                  <c:v>3.7519999999999998E-2</c:v>
                </c:pt>
                <c:pt idx="1969">
                  <c:v>3.7599999999999995E-2</c:v>
                </c:pt>
                <c:pt idx="1970">
                  <c:v>3.7780000000000001E-2</c:v>
                </c:pt>
                <c:pt idx="1971">
                  <c:v>3.7690000000000001E-2</c:v>
                </c:pt>
                <c:pt idx="1972">
                  <c:v>3.7839999999999999E-2</c:v>
                </c:pt>
                <c:pt idx="1973">
                  <c:v>3.8429999999999999E-2</c:v>
                </c:pt>
                <c:pt idx="1974">
                  <c:v>3.9149999999999997E-2</c:v>
                </c:pt>
                <c:pt idx="1975">
                  <c:v>3.848E-2</c:v>
                </c:pt>
                <c:pt idx="1976">
                  <c:v>3.8890000000000001E-2</c:v>
                </c:pt>
                <c:pt idx="1977">
                  <c:v>3.9510000000000003E-2</c:v>
                </c:pt>
                <c:pt idx="1978">
                  <c:v>3.9129999999999998E-2</c:v>
                </c:pt>
                <c:pt idx="1979">
                  <c:v>4.0220000000000006E-2</c:v>
                </c:pt>
                <c:pt idx="1980">
                  <c:v>4.1299999999999996E-2</c:v>
                </c:pt>
                <c:pt idx="1981">
                  <c:v>4.1210000000000004E-2</c:v>
                </c:pt>
                <c:pt idx="1982">
                  <c:v>4.2660000000000003E-2</c:v>
                </c:pt>
                <c:pt idx="1983">
                  <c:v>4.4310000000000002E-2</c:v>
                </c:pt>
                <c:pt idx="1984">
                  <c:v>4.2839999999999996E-2</c:v>
                </c:pt>
                <c:pt idx="1985">
                  <c:v>4.1849999999999998E-2</c:v>
                </c:pt>
                <c:pt idx="1986">
                  <c:v>4.2279999999999998E-2</c:v>
                </c:pt>
                <c:pt idx="1987">
                  <c:v>4.1550000000000004E-2</c:v>
                </c:pt>
                <c:pt idx="1988">
                  <c:v>4.1479999999999996E-2</c:v>
                </c:pt>
                <c:pt idx="1989">
                  <c:v>4.2439999999999999E-2</c:v>
                </c:pt>
                <c:pt idx="1990">
                  <c:v>4.3120000000000006E-2</c:v>
                </c:pt>
                <c:pt idx="1991">
                  <c:v>4.2800000000000005E-2</c:v>
                </c:pt>
                <c:pt idx="1992">
                  <c:v>4.2229999999999997E-2</c:v>
                </c:pt>
                <c:pt idx="1993">
                  <c:v>4.2560000000000001E-2</c:v>
                </c:pt>
                <c:pt idx="1994">
                  <c:v>4.2450000000000002E-2</c:v>
                </c:pt>
                <c:pt idx="1995">
                  <c:v>4.1159999999999995E-2</c:v>
                </c:pt>
                <c:pt idx="1996">
                  <c:v>4.0770000000000001E-2</c:v>
                </c:pt>
                <c:pt idx="1997">
                  <c:v>3.9879999999999999E-2</c:v>
                </c:pt>
                <c:pt idx="1998">
                  <c:v>4.0140000000000002E-2</c:v>
                </c:pt>
                <c:pt idx="1999">
                  <c:v>3.9830000000000004E-2</c:v>
                </c:pt>
                <c:pt idx="2000">
                  <c:v>4.0670000000000005E-2</c:v>
                </c:pt>
                <c:pt idx="2001">
                  <c:v>4.0640000000000003E-2</c:v>
                </c:pt>
                <c:pt idx="2002">
                  <c:v>4.0170000000000004E-2</c:v>
                </c:pt>
                <c:pt idx="2003">
                  <c:v>4.0279999999999996E-2</c:v>
                </c:pt>
                <c:pt idx="2004">
                  <c:v>4.0579999999999998E-2</c:v>
                </c:pt>
                <c:pt idx="2005">
                  <c:v>4.1299999999999996E-2</c:v>
                </c:pt>
                <c:pt idx="2006">
                  <c:v>4.0490000000000005E-2</c:v>
                </c:pt>
                <c:pt idx="2007">
                  <c:v>4.0660000000000002E-2</c:v>
                </c:pt>
                <c:pt idx="2008">
                  <c:v>4.1169999999999998E-2</c:v>
                </c:pt>
                <c:pt idx="2009">
                  <c:v>4.2089999999999995E-2</c:v>
                </c:pt>
                <c:pt idx="2010">
                  <c:v>4.1909999999999996E-2</c:v>
                </c:pt>
                <c:pt idx="2011">
                  <c:v>4.2660000000000003E-2</c:v>
                </c:pt>
                <c:pt idx="2012">
                  <c:v>4.2880000000000001E-2</c:v>
                </c:pt>
                <c:pt idx="2013">
                  <c:v>4.2560000000000001E-2</c:v>
                </c:pt>
                <c:pt idx="2014">
                  <c:v>4.24E-2</c:v>
                </c:pt>
                <c:pt idx="2015">
                  <c:v>4.1619999999999997E-2</c:v>
                </c:pt>
                <c:pt idx="2016">
                  <c:v>4.1390000000000003E-2</c:v>
                </c:pt>
                <c:pt idx="2017">
                  <c:v>4.1319999999999996E-2</c:v>
                </c:pt>
                <c:pt idx="2018">
                  <c:v>4.1449999999999994E-2</c:v>
                </c:pt>
                <c:pt idx="2019">
                  <c:v>4.2020000000000002E-2</c:v>
                </c:pt>
                <c:pt idx="2020">
                  <c:v>4.2470000000000001E-2</c:v>
                </c:pt>
                <c:pt idx="2021">
                  <c:v>4.2389999999999997E-2</c:v>
                </c:pt>
                <c:pt idx="2022">
                  <c:v>4.2020000000000002E-2</c:v>
                </c:pt>
                <c:pt idx="2023">
                  <c:v>4.1730000000000003E-2</c:v>
                </c:pt>
                <c:pt idx="2024">
                  <c:v>4.1700000000000001E-2</c:v>
                </c:pt>
                <c:pt idx="2025">
                  <c:v>4.1329999999999999E-2</c:v>
                </c:pt>
                <c:pt idx="2026">
                  <c:v>4.0960000000000003E-2</c:v>
                </c:pt>
                <c:pt idx="2027">
                  <c:v>4.0500000000000001E-2</c:v>
                </c:pt>
                <c:pt idx="2028">
                  <c:v>4.086E-2</c:v>
                </c:pt>
                <c:pt idx="2029">
                  <c:v>4.1029999999999997E-2</c:v>
                </c:pt>
                <c:pt idx="2030">
                  <c:v>4.1289999999999993E-2</c:v>
                </c:pt>
                <c:pt idx="2031">
                  <c:v>4.0919999999999998E-2</c:v>
                </c:pt>
                <c:pt idx="2032">
                  <c:v>4.0999999999999995E-2</c:v>
                </c:pt>
                <c:pt idx="2033">
                  <c:v>4.0599999999999997E-2</c:v>
                </c:pt>
                <c:pt idx="2034">
                  <c:v>4.045E-2</c:v>
                </c:pt>
                <c:pt idx="2035">
                  <c:v>4.0759999999999998E-2</c:v>
                </c:pt>
                <c:pt idx="2036">
                  <c:v>4.0590000000000001E-2</c:v>
                </c:pt>
                <c:pt idx="2037">
                  <c:v>4.0190000000000003E-2</c:v>
                </c:pt>
                <c:pt idx="2038">
                  <c:v>3.9710000000000002E-2</c:v>
                </c:pt>
                <c:pt idx="2039">
                  <c:v>4.027E-2</c:v>
                </c:pt>
                <c:pt idx="2040">
                  <c:v>3.9469999999999998E-2</c:v>
                </c:pt>
                <c:pt idx="2041">
                  <c:v>3.8469999999999997E-2</c:v>
                </c:pt>
                <c:pt idx="2042">
                  <c:v>3.7629999999999997E-2</c:v>
                </c:pt>
                <c:pt idx="2043">
                  <c:v>3.7260000000000001E-2</c:v>
                </c:pt>
                <c:pt idx="2044">
                  <c:v>3.721E-2</c:v>
                </c:pt>
                <c:pt idx="2045">
                  <c:v>3.7240000000000002E-2</c:v>
                </c:pt>
                <c:pt idx="2046">
                  <c:v>3.746E-2</c:v>
                </c:pt>
                <c:pt idx="2047">
                  <c:v>3.7490000000000002E-2</c:v>
                </c:pt>
                <c:pt idx="2048">
                  <c:v>3.746E-2</c:v>
                </c:pt>
                <c:pt idx="2049">
                  <c:v>3.6840000000000005E-2</c:v>
                </c:pt>
                <c:pt idx="2050">
                  <c:v>3.6450000000000003E-2</c:v>
                </c:pt>
                <c:pt idx="2051">
                  <c:v>3.6479999999999999E-2</c:v>
                </c:pt>
                <c:pt idx="2052">
                  <c:v>3.6880000000000003E-2</c:v>
                </c:pt>
                <c:pt idx="2053">
                  <c:v>3.6670000000000001E-2</c:v>
                </c:pt>
                <c:pt idx="2054">
                  <c:v>3.6319999999999998E-2</c:v>
                </c:pt>
                <c:pt idx="2055">
                  <c:v>3.5859999999999996E-2</c:v>
                </c:pt>
                <c:pt idx="2056">
                  <c:v>3.5630000000000002E-2</c:v>
                </c:pt>
                <c:pt idx="2057">
                  <c:v>3.5520000000000003E-2</c:v>
                </c:pt>
                <c:pt idx="2058">
                  <c:v>3.4860000000000002E-2</c:v>
                </c:pt>
                <c:pt idx="2059">
                  <c:v>3.4270000000000002E-2</c:v>
                </c:pt>
                <c:pt idx="2060">
                  <c:v>3.4860000000000002E-2</c:v>
                </c:pt>
                <c:pt idx="2061">
                  <c:v>3.5769999999999996E-2</c:v>
                </c:pt>
                <c:pt idx="2062">
                  <c:v>3.517E-2</c:v>
                </c:pt>
                <c:pt idx="2063">
                  <c:v>3.5119999999999998E-2</c:v>
                </c:pt>
                <c:pt idx="2064">
                  <c:v>3.5650000000000001E-2</c:v>
                </c:pt>
                <c:pt idx="2065">
                  <c:v>3.5119999999999998E-2</c:v>
                </c:pt>
                <c:pt idx="2066">
                  <c:v>3.4720000000000001E-2</c:v>
                </c:pt>
                <c:pt idx="2067">
                  <c:v>3.4959999999999998E-2</c:v>
                </c:pt>
                <c:pt idx="2068">
                  <c:v>3.5099999999999999E-2</c:v>
                </c:pt>
                <c:pt idx="2069">
                  <c:v>3.4980000000000004E-2</c:v>
                </c:pt>
                <c:pt idx="2070">
                  <c:v>3.4790000000000001E-2</c:v>
                </c:pt>
                <c:pt idx="2071">
                  <c:v>3.4729999999999997E-2</c:v>
                </c:pt>
                <c:pt idx="2072">
                  <c:v>3.4759999999999999E-2</c:v>
                </c:pt>
                <c:pt idx="2073">
                  <c:v>3.5339999999999996E-2</c:v>
                </c:pt>
                <c:pt idx="2074">
                  <c:v>3.5029999999999999E-2</c:v>
                </c:pt>
                <c:pt idx="2075">
                  <c:v>3.5680000000000003E-2</c:v>
                </c:pt>
                <c:pt idx="2076">
                  <c:v>3.5709999999999999E-2</c:v>
                </c:pt>
                <c:pt idx="2077">
                  <c:v>3.6089999999999997E-2</c:v>
                </c:pt>
                <c:pt idx="2078">
                  <c:v>3.594E-2</c:v>
                </c:pt>
                <c:pt idx="2079">
                  <c:v>3.6379999999999996E-2</c:v>
                </c:pt>
                <c:pt idx="2080">
                  <c:v>3.6260000000000001E-2</c:v>
                </c:pt>
                <c:pt idx="2081">
                  <c:v>3.5379999999999995E-2</c:v>
                </c:pt>
                <c:pt idx="2082">
                  <c:v>3.4889999999999997E-2</c:v>
                </c:pt>
                <c:pt idx="2083">
                  <c:v>3.474E-2</c:v>
                </c:pt>
                <c:pt idx="2084">
                  <c:v>3.4750000000000003E-2</c:v>
                </c:pt>
                <c:pt idx="2085">
                  <c:v>3.4720000000000001E-2</c:v>
                </c:pt>
                <c:pt idx="2086">
                  <c:v>3.4860000000000002E-2</c:v>
                </c:pt>
                <c:pt idx="2087">
                  <c:v>3.458E-2</c:v>
                </c:pt>
                <c:pt idx="2088">
                  <c:v>3.4270000000000002E-2</c:v>
                </c:pt>
                <c:pt idx="2089">
                  <c:v>3.4639999999999997E-2</c:v>
                </c:pt>
                <c:pt idx="2090">
                  <c:v>3.4040000000000001E-2</c:v>
                </c:pt>
                <c:pt idx="2091">
                  <c:v>3.3820000000000003E-2</c:v>
                </c:pt>
                <c:pt idx="2092">
                  <c:v>3.424E-2</c:v>
                </c:pt>
                <c:pt idx="2093">
                  <c:v>3.4000000000000002E-2</c:v>
                </c:pt>
                <c:pt idx="2094">
                  <c:v>3.406E-2</c:v>
                </c:pt>
                <c:pt idx="2095">
                  <c:v>3.397E-2</c:v>
                </c:pt>
                <c:pt idx="2096">
                  <c:v>3.4540000000000001E-2</c:v>
                </c:pt>
                <c:pt idx="2097">
                  <c:v>3.4230000000000003E-2</c:v>
                </c:pt>
                <c:pt idx="2098">
                  <c:v>3.3680000000000002E-2</c:v>
                </c:pt>
                <c:pt idx="2099">
                  <c:v>3.3099999999999997E-2</c:v>
                </c:pt>
                <c:pt idx="2100">
                  <c:v>3.3430000000000001E-2</c:v>
                </c:pt>
                <c:pt idx="2101">
                  <c:v>3.3300000000000003E-2</c:v>
                </c:pt>
                <c:pt idx="2102">
                  <c:v>3.4390000000000004E-2</c:v>
                </c:pt>
                <c:pt idx="2103">
                  <c:v>3.4470000000000001E-2</c:v>
                </c:pt>
                <c:pt idx="2104">
                  <c:v>3.6360000000000003E-2</c:v>
                </c:pt>
                <c:pt idx="2105">
                  <c:v>3.6119999999999999E-2</c:v>
                </c:pt>
                <c:pt idx="2106">
                  <c:v>3.576E-2</c:v>
                </c:pt>
                <c:pt idx="2107">
                  <c:v>3.6420000000000001E-2</c:v>
                </c:pt>
                <c:pt idx="2108">
                  <c:v>3.6179999999999997E-2</c:v>
                </c:pt>
                <c:pt idx="2109">
                  <c:v>3.6850000000000001E-2</c:v>
                </c:pt>
                <c:pt idx="2110">
                  <c:v>3.662E-2</c:v>
                </c:pt>
                <c:pt idx="2111">
                  <c:v>3.6260000000000001E-2</c:v>
                </c:pt>
                <c:pt idx="2112">
                  <c:v>3.6580000000000001E-2</c:v>
                </c:pt>
                <c:pt idx="2113">
                  <c:v>3.6799999999999999E-2</c:v>
                </c:pt>
                <c:pt idx="2114">
                  <c:v>3.6319999999999998E-2</c:v>
                </c:pt>
                <c:pt idx="2115">
                  <c:v>3.8079999999999996E-2</c:v>
                </c:pt>
                <c:pt idx="2116">
                  <c:v>3.8120000000000001E-2</c:v>
                </c:pt>
                <c:pt idx="2117">
                  <c:v>3.7569999999999999E-2</c:v>
                </c:pt>
                <c:pt idx="2118">
                  <c:v>3.7830000000000003E-2</c:v>
                </c:pt>
                <c:pt idx="2119">
                  <c:v>3.8130000000000004E-2</c:v>
                </c:pt>
                <c:pt idx="2120">
                  <c:v>3.7879999999999997E-2</c:v>
                </c:pt>
                <c:pt idx="2121">
                  <c:v>3.7610000000000005E-2</c:v>
                </c:pt>
                <c:pt idx="2122">
                  <c:v>3.7960000000000001E-2</c:v>
                </c:pt>
                <c:pt idx="2123">
                  <c:v>3.7229999999999999E-2</c:v>
                </c:pt>
                <c:pt idx="2124">
                  <c:v>3.7339999999999998E-2</c:v>
                </c:pt>
                <c:pt idx="2125">
                  <c:v>3.805E-2</c:v>
                </c:pt>
                <c:pt idx="2126">
                  <c:v>3.6580000000000001E-2</c:v>
                </c:pt>
                <c:pt idx="2127">
                  <c:v>3.6940000000000001E-2</c:v>
                </c:pt>
                <c:pt idx="2128">
                  <c:v>3.5959999999999999E-2</c:v>
                </c:pt>
                <c:pt idx="2129">
                  <c:v>3.6900000000000002E-2</c:v>
                </c:pt>
                <c:pt idx="2130">
                  <c:v>3.7249999999999998E-2</c:v>
                </c:pt>
                <c:pt idx="2131">
                  <c:v>3.746E-2</c:v>
                </c:pt>
                <c:pt idx="2132">
                  <c:v>3.7499999999999999E-2</c:v>
                </c:pt>
                <c:pt idx="2133">
                  <c:v>3.7269999999999998E-2</c:v>
                </c:pt>
                <c:pt idx="2134">
                  <c:v>3.6580000000000001E-2</c:v>
                </c:pt>
                <c:pt idx="2135">
                  <c:v>3.6929999999999998E-2</c:v>
                </c:pt>
                <c:pt idx="2136">
                  <c:v>3.678E-2</c:v>
                </c:pt>
                <c:pt idx="2137">
                  <c:v>3.569E-2</c:v>
                </c:pt>
                <c:pt idx="2138">
                  <c:v>3.6159999999999998E-2</c:v>
                </c:pt>
                <c:pt idx="2139">
                  <c:v>3.6139999999999999E-2</c:v>
                </c:pt>
                <c:pt idx="2140">
                  <c:v>3.6130000000000002E-2</c:v>
                </c:pt>
                <c:pt idx="2141">
                  <c:v>3.61E-2</c:v>
                </c:pt>
                <c:pt idx="2142">
                  <c:v>3.6089999999999997E-2</c:v>
                </c:pt>
                <c:pt idx="2143">
                  <c:v>3.5970000000000002E-2</c:v>
                </c:pt>
                <c:pt idx="2144">
                  <c:v>3.6060000000000002E-2</c:v>
                </c:pt>
                <c:pt idx="2145">
                  <c:v>3.576E-2</c:v>
                </c:pt>
                <c:pt idx="2146">
                  <c:v>3.6379999999999996E-2</c:v>
                </c:pt>
                <c:pt idx="2147">
                  <c:v>3.6610000000000004E-2</c:v>
                </c:pt>
                <c:pt idx="2148">
                  <c:v>3.6840000000000005E-2</c:v>
                </c:pt>
                <c:pt idx="2149">
                  <c:v>3.671E-2</c:v>
                </c:pt>
                <c:pt idx="2150">
                  <c:v>3.7060000000000003E-2</c:v>
                </c:pt>
                <c:pt idx="2151">
                  <c:v>3.7269999999999998E-2</c:v>
                </c:pt>
                <c:pt idx="2152">
                  <c:v>3.7260000000000001E-2</c:v>
                </c:pt>
                <c:pt idx="2153">
                  <c:v>3.7740000000000003E-2</c:v>
                </c:pt>
                <c:pt idx="2154">
                  <c:v>3.7850000000000002E-2</c:v>
                </c:pt>
                <c:pt idx="2155">
                  <c:v>3.7839999999999999E-2</c:v>
                </c:pt>
                <c:pt idx="2156">
                  <c:v>3.8300000000000001E-2</c:v>
                </c:pt>
                <c:pt idx="2157">
                  <c:v>3.7769999999999998E-2</c:v>
                </c:pt>
                <c:pt idx="2158">
                  <c:v>3.7859999999999998E-2</c:v>
                </c:pt>
                <c:pt idx="2159">
                  <c:v>3.8339999999999999E-2</c:v>
                </c:pt>
                <c:pt idx="2160">
                  <c:v>3.832E-2</c:v>
                </c:pt>
                <c:pt idx="2161">
                  <c:v>3.8280000000000002E-2</c:v>
                </c:pt>
                <c:pt idx="2162">
                  <c:v>3.814E-2</c:v>
                </c:pt>
                <c:pt idx="2163">
                  <c:v>3.7629999999999997E-2</c:v>
                </c:pt>
                <c:pt idx="2164">
                  <c:v>3.8019999999999998E-2</c:v>
                </c:pt>
                <c:pt idx="2165">
                  <c:v>3.7740000000000003E-2</c:v>
                </c:pt>
                <c:pt idx="2166">
                  <c:v>3.805E-2</c:v>
                </c:pt>
                <c:pt idx="2167">
                  <c:v>3.8460000000000001E-2</c:v>
                </c:pt>
                <c:pt idx="2168">
                  <c:v>3.8260000000000002E-2</c:v>
                </c:pt>
                <c:pt idx="2169">
                  <c:v>3.8170000000000003E-2</c:v>
                </c:pt>
                <c:pt idx="2170">
                  <c:v>3.8220000000000004E-2</c:v>
                </c:pt>
                <c:pt idx="2171">
                  <c:v>3.7679999999999998E-2</c:v>
                </c:pt>
                <c:pt idx="2172">
                  <c:v>3.7490000000000002E-2</c:v>
                </c:pt>
                <c:pt idx="2173">
                  <c:v>3.7360000000000004E-2</c:v>
                </c:pt>
                <c:pt idx="2174">
                  <c:v>3.7100000000000001E-2</c:v>
                </c:pt>
                <c:pt idx="2175">
                  <c:v>3.7159999999999999E-2</c:v>
                </c:pt>
                <c:pt idx="2176">
                  <c:v>3.7159999999999999E-2</c:v>
                </c:pt>
                <c:pt idx="2177">
                  <c:v>3.6290000000000003E-2</c:v>
                </c:pt>
                <c:pt idx="2178">
                  <c:v>3.6019999999999996E-2</c:v>
                </c:pt>
                <c:pt idx="2179">
                  <c:v>3.6389999999999999E-2</c:v>
                </c:pt>
                <c:pt idx="2180">
                  <c:v>3.5819999999999998E-2</c:v>
                </c:pt>
                <c:pt idx="2181">
                  <c:v>3.5840000000000004E-2</c:v>
                </c:pt>
                <c:pt idx="2182">
                  <c:v>3.5699999999999996E-2</c:v>
                </c:pt>
                <c:pt idx="2183">
                  <c:v>3.5439999999999999E-2</c:v>
                </c:pt>
                <c:pt idx="2184">
                  <c:v>3.5799999999999998E-2</c:v>
                </c:pt>
                <c:pt idx="2185">
                  <c:v>3.5520000000000003E-2</c:v>
                </c:pt>
                <c:pt idx="2186">
                  <c:v>3.5880000000000002E-2</c:v>
                </c:pt>
                <c:pt idx="2187">
                  <c:v>3.524E-2</c:v>
                </c:pt>
                <c:pt idx="2188">
                  <c:v>3.5349999999999999E-2</c:v>
                </c:pt>
                <c:pt idx="2189">
                  <c:v>3.61E-2</c:v>
                </c:pt>
                <c:pt idx="2190">
                  <c:v>3.6080000000000001E-2</c:v>
                </c:pt>
                <c:pt idx="2191">
                  <c:v>3.6080000000000001E-2</c:v>
                </c:pt>
                <c:pt idx="2192">
                  <c:v>3.5659999999999997E-2</c:v>
                </c:pt>
                <c:pt idx="2193">
                  <c:v>3.5270000000000003E-2</c:v>
                </c:pt>
                <c:pt idx="2194">
                  <c:v>3.5630000000000002E-2</c:v>
                </c:pt>
                <c:pt idx="2195">
                  <c:v>3.7190000000000001E-2</c:v>
                </c:pt>
                <c:pt idx="2196">
                  <c:v>3.7280000000000001E-2</c:v>
                </c:pt>
                <c:pt idx="2197">
                  <c:v>3.7220000000000003E-2</c:v>
                </c:pt>
                <c:pt idx="2198">
                  <c:v>3.7280000000000001E-2</c:v>
                </c:pt>
                <c:pt idx="2199">
                  <c:v>3.7019999999999997E-2</c:v>
                </c:pt>
                <c:pt idx="2200">
                  <c:v>3.6940000000000001E-2</c:v>
                </c:pt>
                <c:pt idx="2201">
                  <c:v>3.6769999999999997E-2</c:v>
                </c:pt>
                <c:pt idx="2202">
                  <c:v>3.6949999999999997E-2</c:v>
                </c:pt>
                <c:pt idx="2203">
                  <c:v>3.7309999999999996E-2</c:v>
                </c:pt>
                <c:pt idx="2204">
                  <c:v>3.7000000000000005E-2</c:v>
                </c:pt>
                <c:pt idx="2205">
                  <c:v>3.7810000000000003E-2</c:v>
                </c:pt>
                <c:pt idx="2206">
                  <c:v>3.8800000000000001E-2</c:v>
                </c:pt>
                <c:pt idx="2207">
                  <c:v>3.934E-2</c:v>
                </c:pt>
                <c:pt idx="2208">
                  <c:v>3.9050000000000001E-2</c:v>
                </c:pt>
                <c:pt idx="2209">
                  <c:v>3.9320000000000001E-2</c:v>
                </c:pt>
                <c:pt idx="2210">
                  <c:v>3.9100000000000003E-2</c:v>
                </c:pt>
                <c:pt idx="2211">
                  <c:v>3.8670000000000003E-2</c:v>
                </c:pt>
                <c:pt idx="2212">
                  <c:v>3.866E-2</c:v>
                </c:pt>
                <c:pt idx="2213">
                  <c:v>3.8130000000000004E-2</c:v>
                </c:pt>
                <c:pt idx="2214">
                  <c:v>3.8060000000000004E-2</c:v>
                </c:pt>
                <c:pt idx="2215">
                  <c:v>3.7949999999999998E-2</c:v>
                </c:pt>
                <c:pt idx="2216">
                  <c:v>3.8039999999999997E-2</c:v>
                </c:pt>
                <c:pt idx="2217">
                  <c:v>3.8149999999999996E-2</c:v>
                </c:pt>
                <c:pt idx="2218">
                  <c:v>3.8359999999999998E-2</c:v>
                </c:pt>
                <c:pt idx="2219">
                  <c:v>3.857E-2</c:v>
                </c:pt>
                <c:pt idx="2220">
                  <c:v>3.8290000000000005E-2</c:v>
                </c:pt>
                <c:pt idx="2221">
                  <c:v>3.8339999999999999E-2</c:v>
                </c:pt>
                <c:pt idx="2222">
                  <c:v>3.814E-2</c:v>
                </c:pt>
                <c:pt idx="2223">
                  <c:v>3.8010000000000002E-2</c:v>
                </c:pt>
                <c:pt idx="2224">
                  <c:v>3.7580000000000002E-2</c:v>
                </c:pt>
                <c:pt idx="2225">
                  <c:v>3.7569999999999999E-2</c:v>
                </c:pt>
                <c:pt idx="2226">
                  <c:v>3.6850000000000001E-2</c:v>
                </c:pt>
                <c:pt idx="2227">
                  <c:v>3.5869999999999999E-2</c:v>
                </c:pt>
                <c:pt idx="2228">
                  <c:v>3.61E-2</c:v>
                </c:pt>
                <c:pt idx="2229">
                  <c:v>3.671E-2</c:v>
                </c:pt>
                <c:pt idx="2230">
                  <c:v>3.6629999999999996E-2</c:v>
                </c:pt>
                <c:pt idx="2231">
                  <c:v>3.6769999999999997E-2</c:v>
                </c:pt>
                <c:pt idx="2232">
                  <c:v>3.6490000000000002E-2</c:v>
                </c:pt>
                <c:pt idx="2233">
                  <c:v>3.637E-2</c:v>
                </c:pt>
                <c:pt idx="2234">
                  <c:v>3.6389999999999999E-2</c:v>
                </c:pt>
                <c:pt idx="2235">
                  <c:v>3.6290000000000003E-2</c:v>
                </c:pt>
                <c:pt idx="2236">
                  <c:v>3.6040000000000003E-2</c:v>
                </c:pt>
                <c:pt idx="2237">
                  <c:v>3.5630000000000002E-2</c:v>
                </c:pt>
                <c:pt idx="2238">
                  <c:v>3.576E-2</c:v>
                </c:pt>
                <c:pt idx="2239">
                  <c:v>3.576E-2</c:v>
                </c:pt>
                <c:pt idx="2240">
                  <c:v>3.5750000000000004E-2</c:v>
                </c:pt>
                <c:pt idx="2241">
                  <c:v>3.576E-2</c:v>
                </c:pt>
                <c:pt idx="2242">
                  <c:v>3.5549999999999998E-2</c:v>
                </c:pt>
                <c:pt idx="2243">
                  <c:v>3.5659999999999997E-2</c:v>
                </c:pt>
                <c:pt idx="2244">
                  <c:v>3.5819999999999998E-2</c:v>
                </c:pt>
                <c:pt idx="2245">
                  <c:v>3.5859999999999996E-2</c:v>
                </c:pt>
                <c:pt idx="2246">
                  <c:v>3.6220000000000002E-2</c:v>
                </c:pt>
                <c:pt idx="2247">
                  <c:v>3.5520000000000003E-2</c:v>
                </c:pt>
                <c:pt idx="2248">
                  <c:v>3.6019999999999996E-2</c:v>
                </c:pt>
                <c:pt idx="2249">
                  <c:v>3.6459999999999999E-2</c:v>
                </c:pt>
                <c:pt idx="2250">
                  <c:v>3.6720000000000003E-2</c:v>
                </c:pt>
                <c:pt idx="2251">
                  <c:v>3.6639999999999999E-2</c:v>
                </c:pt>
                <c:pt idx="2252">
                  <c:v>3.6850000000000001E-2</c:v>
                </c:pt>
                <c:pt idx="2253">
                  <c:v>3.6789999999999996E-2</c:v>
                </c:pt>
                <c:pt idx="2254">
                  <c:v>3.7000000000000005E-2</c:v>
                </c:pt>
                <c:pt idx="2255">
                  <c:v>3.6720000000000003E-2</c:v>
                </c:pt>
                <c:pt idx="2256">
                  <c:v>3.6760000000000001E-2</c:v>
                </c:pt>
                <c:pt idx="2257">
                  <c:v>3.6810000000000002E-2</c:v>
                </c:pt>
                <c:pt idx="2258">
                  <c:v>3.644E-2</c:v>
                </c:pt>
                <c:pt idx="2259">
                  <c:v>3.6400000000000002E-2</c:v>
                </c:pt>
                <c:pt idx="2260">
                  <c:v>3.6420000000000001E-2</c:v>
                </c:pt>
                <c:pt idx="2261">
                  <c:v>3.6379999999999996E-2</c:v>
                </c:pt>
                <c:pt idx="2262">
                  <c:v>3.6400000000000002E-2</c:v>
                </c:pt>
                <c:pt idx="2263">
                  <c:v>3.61E-2</c:v>
                </c:pt>
                <c:pt idx="2264">
                  <c:v>3.628E-2</c:v>
                </c:pt>
                <c:pt idx="2265">
                  <c:v>3.6230000000000005E-2</c:v>
                </c:pt>
                <c:pt idx="2266">
                  <c:v>3.678E-2</c:v>
                </c:pt>
                <c:pt idx="2267">
                  <c:v>3.7190000000000001E-2</c:v>
                </c:pt>
                <c:pt idx="2268">
                  <c:v>3.755E-2</c:v>
                </c:pt>
                <c:pt idx="2269">
                  <c:v>3.7510000000000002E-2</c:v>
                </c:pt>
                <c:pt idx="2270">
                  <c:v>3.7499999999999999E-2</c:v>
                </c:pt>
                <c:pt idx="2271">
                  <c:v>3.7719999999999997E-2</c:v>
                </c:pt>
                <c:pt idx="2272">
                  <c:v>3.7539999999999997E-2</c:v>
                </c:pt>
                <c:pt idx="2273">
                  <c:v>3.7749999999999999E-2</c:v>
                </c:pt>
                <c:pt idx="2274">
                  <c:v>3.7740000000000003E-2</c:v>
                </c:pt>
                <c:pt idx="2275">
                  <c:v>3.7830000000000003E-2</c:v>
                </c:pt>
                <c:pt idx="2276">
                  <c:v>3.7629999999999997E-2</c:v>
                </c:pt>
                <c:pt idx="2277">
                  <c:v>3.7819999999999999E-2</c:v>
                </c:pt>
                <c:pt idx="2278">
                  <c:v>3.7960000000000001E-2</c:v>
                </c:pt>
                <c:pt idx="2279">
                  <c:v>3.807E-2</c:v>
                </c:pt>
                <c:pt idx="2280">
                  <c:v>3.7719999999999997E-2</c:v>
                </c:pt>
                <c:pt idx="2281">
                  <c:v>3.798E-2</c:v>
                </c:pt>
                <c:pt idx="2282">
                  <c:v>3.7610000000000005E-2</c:v>
                </c:pt>
                <c:pt idx="2283">
                  <c:v>3.7650000000000003E-2</c:v>
                </c:pt>
                <c:pt idx="2284">
                  <c:v>3.7740000000000003E-2</c:v>
                </c:pt>
                <c:pt idx="2285">
                  <c:v>3.7629999999999997E-2</c:v>
                </c:pt>
                <c:pt idx="2286">
                  <c:v>3.7650000000000003E-2</c:v>
                </c:pt>
                <c:pt idx="2287">
                  <c:v>3.7719999999999997E-2</c:v>
                </c:pt>
                <c:pt idx="2288">
                  <c:v>3.7759999999999995E-2</c:v>
                </c:pt>
                <c:pt idx="2289">
                  <c:v>3.807E-2</c:v>
                </c:pt>
                <c:pt idx="2290">
                  <c:v>3.8260000000000002E-2</c:v>
                </c:pt>
                <c:pt idx="2291">
                  <c:v>3.8249999999999999E-2</c:v>
                </c:pt>
                <c:pt idx="2292">
                  <c:v>3.823E-2</c:v>
                </c:pt>
                <c:pt idx="2293">
                  <c:v>3.8339999999999999E-2</c:v>
                </c:pt>
                <c:pt idx="2294">
                  <c:v>3.8330000000000003E-2</c:v>
                </c:pt>
                <c:pt idx="2295">
                  <c:v>3.8350000000000002E-2</c:v>
                </c:pt>
                <c:pt idx="2296">
                  <c:v>3.8420000000000003E-2</c:v>
                </c:pt>
                <c:pt idx="2297">
                  <c:v>3.8690000000000002E-2</c:v>
                </c:pt>
                <c:pt idx="2298">
                  <c:v>4.0069999999999995E-2</c:v>
                </c:pt>
                <c:pt idx="2299">
                  <c:v>3.8949999999999999E-2</c:v>
                </c:pt>
                <c:pt idx="2300">
                  <c:v>3.8789999999999998E-2</c:v>
                </c:pt>
                <c:pt idx="2301">
                  <c:v>3.8079999999999996E-2</c:v>
                </c:pt>
                <c:pt idx="2302">
                  <c:v>3.848E-2</c:v>
                </c:pt>
                <c:pt idx="2303">
                  <c:v>3.8670000000000003E-2</c:v>
                </c:pt>
                <c:pt idx="2304">
                  <c:v>3.8559999999999997E-2</c:v>
                </c:pt>
                <c:pt idx="2305">
                  <c:v>3.8780000000000002E-2</c:v>
                </c:pt>
                <c:pt idx="2306">
                  <c:v>3.8980000000000001E-2</c:v>
                </c:pt>
                <c:pt idx="2307">
                  <c:v>3.9E-2</c:v>
                </c:pt>
                <c:pt idx="2308">
                  <c:v>3.8759999999999996E-2</c:v>
                </c:pt>
                <c:pt idx="2309">
                  <c:v>3.8300000000000001E-2</c:v>
                </c:pt>
                <c:pt idx="2310">
                  <c:v>3.8420000000000003E-2</c:v>
                </c:pt>
                <c:pt idx="2311">
                  <c:v>3.8510000000000003E-2</c:v>
                </c:pt>
                <c:pt idx="2312">
                  <c:v>3.8580000000000003E-2</c:v>
                </c:pt>
                <c:pt idx="2313">
                  <c:v>3.8699999999999998E-2</c:v>
                </c:pt>
                <c:pt idx="2314">
                  <c:v>3.8640000000000001E-2</c:v>
                </c:pt>
                <c:pt idx="2315">
                  <c:v>3.8679999999999999E-2</c:v>
                </c:pt>
                <c:pt idx="2316">
                  <c:v>3.85E-2</c:v>
                </c:pt>
                <c:pt idx="2317">
                  <c:v>3.8370000000000001E-2</c:v>
                </c:pt>
                <c:pt idx="2318">
                  <c:v>3.8359999999999998E-2</c:v>
                </c:pt>
                <c:pt idx="2319">
                  <c:v>3.8450000000000005E-2</c:v>
                </c:pt>
                <c:pt idx="2320">
                  <c:v>3.8490000000000003E-2</c:v>
                </c:pt>
                <c:pt idx="2321">
                  <c:v>3.8280000000000002E-2</c:v>
                </c:pt>
                <c:pt idx="2322">
                  <c:v>3.8379999999999997E-2</c:v>
                </c:pt>
                <c:pt idx="2323">
                  <c:v>3.814E-2</c:v>
                </c:pt>
                <c:pt idx="2324">
                  <c:v>3.8179999999999999E-2</c:v>
                </c:pt>
                <c:pt idx="2325">
                  <c:v>3.848E-2</c:v>
                </c:pt>
                <c:pt idx="2326">
                  <c:v>3.8580000000000003E-2</c:v>
                </c:pt>
                <c:pt idx="2327">
                  <c:v>3.8370000000000001E-2</c:v>
                </c:pt>
                <c:pt idx="2328">
                  <c:v>3.8460000000000001E-2</c:v>
                </c:pt>
                <c:pt idx="2329">
                  <c:v>3.8580000000000003E-2</c:v>
                </c:pt>
                <c:pt idx="2330">
                  <c:v>3.8830000000000003E-2</c:v>
                </c:pt>
                <c:pt idx="2331">
                  <c:v>3.8800000000000001E-2</c:v>
                </c:pt>
                <c:pt idx="2332">
                  <c:v>3.8980000000000001E-2</c:v>
                </c:pt>
                <c:pt idx="2333">
                  <c:v>3.884E-2</c:v>
                </c:pt>
                <c:pt idx="2334">
                  <c:v>3.8800000000000001E-2</c:v>
                </c:pt>
                <c:pt idx="2335">
                  <c:v>3.8870000000000002E-2</c:v>
                </c:pt>
                <c:pt idx="2336">
                  <c:v>3.8890000000000001E-2</c:v>
                </c:pt>
                <c:pt idx="2337">
                  <c:v>3.8859999999999999E-2</c:v>
                </c:pt>
                <c:pt idx="2338">
                  <c:v>3.9350000000000003E-2</c:v>
                </c:pt>
                <c:pt idx="2339">
                  <c:v>3.8870000000000002E-2</c:v>
                </c:pt>
                <c:pt idx="2340">
                  <c:v>3.9019999999999999E-2</c:v>
                </c:pt>
                <c:pt idx="2341">
                  <c:v>3.909E-2</c:v>
                </c:pt>
                <c:pt idx="2342">
                  <c:v>3.916E-2</c:v>
                </c:pt>
                <c:pt idx="2343">
                  <c:v>3.934E-2</c:v>
                </c:pt>
                <c:pt idx="2344">
                  <c:v>3.9350000000000003E-2</c:v>
                </c:pt>
                <c:pt idx="2345">
                  <c:v>3.9710000000000002E-2</c:v>
                </c:pt>
                <c:pt idx="2346">
                  <c:v>3.9629999999999999E-2</c:v>
                </c:pt>
                <c:pt idx="2347">
                  <c:v>3.9940000000000003E-2</c:v>
                </c:pt>
                <c:pt idx="2348">
                  <c:v>4.011E-2</c:v>
                </c:pt>
                <c:pt idx="2349">
                  <c:v>4.011E-2</c:v>
                </c:pt>
                <c:pt idx="2350">
                  <c:v>4.0069999999999995E-2</c:v>
                </c:pt>
                <c:pt idx="2351">
                  <c:v>4.0119999999999996E-2</c:v>
                </c:pt>
                <c:pt idx="2352">
                  <c:v>4.0170000000000004E-2</c:v>
                </c:pt>
                <c:pt idx="2353">
                  <c:v>3.9789999999999999E-2</c:v>
                </c:pt>
                <c:pt idx="2354">
                  <c:v>3.9599999999999996E-2</c:v>
                </c:pt>
                <c:pt idx="2355">
                  <c:v>3.959E-2</c:v>
                </c:pt>
                <c:pt idx="2356">
                  <c:v>3.9529999999999996E-2</c:v>
                </c:pt>
                <c:pt idx="2357">
                  <c:v>3.9529999999999996E-2</c:v>
                </c:pt>
                <c:pt idx="2358">
                  <c:v>3.9420000000000004E-2</c:v>
                </c:pt>
                <c:pt idx="2359">
                  <c:v>3.9070000000000001E-2</c:v>
                </c:pt>
                <c:pt idx="2360">
                  <c:v>3.8849999999999996E-2</c:v>
                </c:pt>
                <c:pt idx="2361">
                  <c:v>3.8949999999999999E-2</c:v>
                </c:pt>
                <c:pt idx="2362">
                  <c:v>3.884E-2</c:v>
                </c:pt>
                <c:pt idx="2363">
                  <c:v>3.884E-2</c:v>
                </c:pt>
                <c:pt idx="2364">
                  <c:v>3.884E-2</c:v>
                </c:pt>
                <c:pt idx="2365">
                  <c:v>3.884E-2</c:v>
                </c:pt>
                <c:pt idx="2366">
                  <c:v>3.8330000000000003E-2</c:v>
                </c:pt>
                <c:pt idx="2367">
                  <c:v>3.8559999999999997E-2</c:v>
                </c:pt>
                <c:pt idx="2368">
                  <c:v>3.8730000000000001E-2</c:v>
                </c:pt>
                <c:pt idx="2369">
                  <c:v>3.8780000000000002E-2</c:v>
                </c:pt>
                <c:pt idx="2370">
                  <c:v>3.8789999999999998E-2</c:v>
                </c:pt>
                <c:pt idx="2371">
                  <c:v>3.9190000000000003E-2</c:v>
                </c:pt>
                <c:pt idx="2372">
                  <c:v>3.9420000000000004E-2</c:v>
                </c:pt>
                <c:pt idx="2373">
                  <c:v>3.9410000000000001E-2</c:v>
                </c:pt>
                <c:pt idx="2374">
                  <c:v>3.9300000000000002E-2</c:v>
                </c:pt>
                <c:pt idx="2375">
                  <c:v>3.9640000000000002E-2</c:v>
                </c:pt>
                <c:pt idx="2376">
                  <c:v>3.9580000000000004E-2</c:v>
                </c:pt>
                <c:pt idx="2377">
                  <c:v>3.9469999999999998E-2</c:v>
                </c:pt>
                <c:pt idx="2378">
                  <c:v>3.9620000000000002E-2</c:v>
                </c:pt>
                <c:pt idx="2379">
                  <c:v>3.9830000000000004E-2</c:v>
                </c:pt>
                <c:pt idx="2380">
                  <c:v>4.0250000000000001E-2</c:v>
                </c:pt>
                <c:pt idx="2381">
                  <c:v>4.0289999999999999E-2</c:v>
                </c:pt>
                <c:pt idx="2382">
                  <c:v>4.0559999999999999E-2</c:v>
                </c:pt>
                <c:pt idx="2383">
                  <c:v>4.1029999999999997E-2</c:v>
                </c:pt>
                <c:pt idx="2384">
                  <c:v>4.0730000000000002E-2</c:v>
                </c:pt>
                <c:pt idx="2385">
                  <c:v>4.0919999999999998E-2</c:v>
                </c:pt>
                <c:pt idx="2386">
                  <c:v>4.0719999999999999E-2</c:v>
                </c:pt>
                <c:pt idx="2387">
                  <c:v>4.0709999999999996E-2</c:v>
                </c:pt>
                <c:pt idx="2388">
                  <c:v>4.0490000000000005E-2</c:v>
                </c:pt>
                <c:pt idx="2389">
                  <c:v>4.0590000000000001E-2</c:v>
                </c:pt>
                <c:pt idx="2390">
                  <c:v>4.0650000000000006E-2</c:v>
                </c:pt>
                <c:pt idx="2391">
                  <c:v>4.0559999999999999E-2</c:v>
                </c:pt>
                <c:pt idx="2392">
                  <c:v>4.0660000000000002E-2</c:v>
                </c:pt>
                <c:pt idx="2393">
                  <c:v>4.0730000000000002E-2</c:v>
                </c:pt>
                <c:pt idx="2394">
                  <c:v>4.0670000000000005E-2</c:v>
                </c:pt>
                <c:pt idx="2395">
                  <c:v>4.0350000000000004E-2</c:v>
                </c:pt>
                <c:pt idx="2396">
                  <c:v>4.0309999999999999E-2</c:v>
                </c:pt>
                <c:pt idx="2397">
                  <c:v>4.0709999999999996E-2</c:v>
                </c:pt>
                <c:pt idx="2398">
                  <c:v>4.0890000000000003E-2</c:v>
                </c:pt>
                <c:pt idx="2399">
                  <c:v>4.1429999999999995E-2</c:v>
                </c:pt>
                <c:pt idx="2400">
                  <c:v>4.1329999999999999E-2</c:v>
                </c:pt>
                <c:pt idx="2401">
                  <c:v>4.1680000000000002E-2</c:v>
                </c:pt>
                <c:pt idx="2402">
                  <c:v>4.1340000000000002E-2</c:v>
                </c:pt>
                <c:pt idx="2403">
                  <c:v>4.1059999999999999E-2</c:v>
                </c:pt>
                <c:pt idx="2404">
                  <c:v>4.086E-2</c:v>
                </c:pt>
                <c:pt idx="2405">
                  <c:v>4.045E-2</c:v>
                </c:pt>
                <c:pt idx="2406">
                  <c:v>3.9969999999999999E-2</c:v>
                </c:pt>
                <c:pt idx="2407">
                  <c:v>3.9759999999999997E-2</c:v>
                </c:pt>
                <c:pt idx="2408">
                  <c:v>3.9580000000000004E-2</c:v>
                </c:pt>
                <c:pt idx="2409">
                  <c:v>0.04</c:v>
                </c:pt>
                <c:pt idx="2410">
                  <c:v>3.9919999999999997E-2</c:v>
                </c:pt>
                <c:pt idx="2411">
                  <c:v>3.9800000000000002E-2</c:v>
                </c:pt>
                <c:pt idx="2412">
                  <c:v>3.8969999999999998E-2</c:v>
                </c:pt>
                <c:pt idx="2413">
                  <c:v>3.8519999999999999E-2</c:v>
                </c:pt>
                <c:pt idx="2414">
                  <c:v>3.8039999999999997E-2</c:v>
                </c:pt>
                <c:pt idx="2415">
                  <c:v>3.7960000000000001E-2</c:v>
                </c:pt>
                <c:pt idx="2416">
                  <c:v>3.7759999999999995E-2</c:v>
                </c:pt>
                <c:pt idx="2417">
                  <c:v>3.7830000000000003E-2</c:v>
                </c:pt>
                <c:pt idx="2418">
                  <c:v>3.8149999999999996E-2</c:v>
                </c:pt>
                <c:pt idx="2419">
                  <c:v>3.8190000000000002E-2</c:v>
                </c:pt>
                <c:pt idx="2420">
                  <c:v>3.8300000000000001E-2</c:v>
                </c:pt>
                <c:pt idx="2421">
                  <c:v>3.841E-2</c:v>
                </c:pt>
                <c:pt idx="2422">
                  <c:v>3.8559999999999997E-2</c:v>
                </c:pt>
                <c:pt idx="2423">
                  <c:v>3.891E-2</c:v>
                </c:pt>
                <c:pt idx="2424">
                  <c:v>3.8379999999999997E-2</c:v>
                </c:pt>
                <c:pt idx="2425">
                  <c:v>3.8290000000000005E-2</c:v>
                </c:pt>
                <c:pt idx="2426">
                  <c:v>3.8170000000000003E-2</c:v>
                </c:pt>
                <c:pt idx="2427">
                  <c:v>3.814E-2</c:v>
                </c:pt>
                <c:pt idx="2428">
                  <c:v>3.7490000000000002E-2</c:v>
                </c:pt>
                <c:pt idx="2429">
                  <c:v>3.721E-2</c:v>
                </c:pt>
                <c:pt idx="2430">
                  <c:v>3.6569999999999998E-2</c:v>
                </c:pt>
                <c:pt idx="2431">
                  <c:v>3.6610000000000004E-2</c:v>
                </c:pt>
                <c:pt idx="2432">
                  <c:v>3.669E-2</c:v>
                </c:pt>
                <c:pt idx="2433">
                  <c:v>3.635E-2</c:v>
                </c:pt>
                <c:pt idx="2434">
                  <c:v>3.6450000000000003E-2</c:v>
                </c:pt>
                <c:pt idx="2435">
                  <c:v>3.6909999999999998E-2</c:v>
                </c:pt>
                <c:pt idx="2436">
                  <c:v>3.7260000000000001E-2</c:v>
                </c:pt>
                <c:pt idx="2437">
                  <c:v>3.7559999999999996E-2</c:v>
                </c:pt>
                <c:pt idx="2438">
                  <c:v>3.6629999999999996E-2</c:v>
                </c:pt>
                <c:pt idx="2439">
                  <c:v>3.6569999999999998E-2</c:v>
                </c:pt>
                <c:pt idx="2440">
                  <c:v>3.6290000000000003E-2</c:v>
                </c:pt>
                <c:pt idx="2441">
                  <c:v>3.5920000000000001E-2</c:v>
                </c:pt>
                <c:pt idx="2442">
                  <c:v>3.5959999999999999E-2</c:v>
                </c:pt>
                <c:pt idx="2443">
                  <c:v>3.5790000000000002E-2</c:v>
                </c:pt>
                <c:pt idx="2444">
                  <c:v>3.7819999999999999E-2</c:v>
                </c:pt>
                <c:pt idx="2445">
                  <c:v>3.7960000000000001E-2</c:v>
                </c:pt>
                <c:pt idx="2446">
                  <c:v>3.8940000000000002E-2</c:v>
                </c:pt>
                <c:pt idx="2447">
                  <c:v>3.8079999999999996E-2</c:v>
                </c:pt>
                <c:pt idx="2448">
                  <c:v>3.8010000000000002E-2</c:v>
                </c:pt>
                <c:pt idx="2449">
                  <c:v>3.7819999999999999E-2</c:v>
                </c:pt>
                <c:pt idx="2450">
                  <c:v>3.7769999999999998E-2</c:v>
                </c:pt>
                <c:pt idx="2451">
                  <c:v>3.7589999999999998E-2</c:v>
                </c:pt>
                <c:pt idx="2452">
                  <c:v>3.8390000000000001E-2</c:v>
                </c:pt>
                <c:pt idx="2453">
                  <c:v>4.0050000000000002E-2</c:v>
                </c:pt>
                <c:pt idx="2454">
                  <c:v>3.984E-2</c:v>
                </c:pt>
                <c:pt idx="2455">
                  <c:v>4.1250000000000002E-2</c:v>
                </c:pt>
                <c:pt idx="2456">
                  <c:v>4.3560000000000001E-2</c:v>
                </c:pt>
                <c:pt idx="2457">
                  <c:v>4.4379999999999996E-2</c:v>
                </c:pt>
                <c:pt idx="2458">
                  <c:v>4.2599999999999999E-2</c:v>
                </c:pt>
                <c:pt idx="2459">
                  <c:v>4.2800000000000005E-2</c:v>
                </c:pt>
                <c:pt idx="2460">
                  <c:v>4.4109999999999996E-2</c:v>
                </c:pt>
                <c:pt idx="2461">
                  <c:v>4.5350000000000001E-2</c:v>
                </c:pt>
                <c:pt idx="2462">
                  <c:v>4.4470000000000003E-2</c:v>
                </c:pt>
                <c:pt idx="2463">
                  <c:v>4.3410000000000004E-2</c:v>
                </c:pt>
                <c:pt idx="2464">
                  <c:v>4.3840000000000004E-2</c:v>
                </c:pt>
                <c:pt idx="2465">
                  <c:v>4.4409999999999998E-2</c:v>
                </c:pt>
                <c:pt idx="2466">
                  <c:v>4.4920000000000002E-2</c:v>
                </c:pt>
                <c:pt idx="2467">
                  <c:v>4.4310000000000002E-2</c:v>
                </c:pt>
                <c:pt idx="2468">
                  <c:v>4.564E-2</c:v>
                </c:pt>
                <c:pt idx="2469">
                  <c:v>4.4630000000000003E-2</c:v>
                </c:pt>
                <c:pt idx="2470">
                  <c:v>4.4989999999999995E-2</c:v>
                </c:pt>
                <c:pt idx="2471">
                  <c:v>4.5759999999999995E-2</c:v>
                </c:pt>
                <c:pt idx="2472">
                  <c:v>4.5749999999999999E-2</c:v>
                </c:pt>
                <c:pt idx="2473">
                  <c:v>4.5319999999999999E-2</c:v>
                </c:pt>
                <c:pt idx="2474">
                  <c:v>4.4379999999999996E-2</c:v>
                </c:pt>
                <c:pt idx="2475">
                  <c:v>4.4480000000000006E-2</c:v>
                </c:pt>
                <c:pt idx="2476">
                  <c:v>4.5270000000000005E-2</c:v>
                </c:pt>
                <c:pt idx="2477">
                  <c:v>4.2699999999999995E-2</c:v>
                </c:pt>
                <c:pt idx="2478">
                  <c:v>4.3250000000000004E-2</c:v>
                </c:pt>
                <c:pt idx="2479">
                  <c:v>4.2750000000000003E-2</c:v>
                </c:pt>
                <c:pt idx="2480">
                  <c:v>4.2930000000000003E-2</c:v>
                </c:pt>
                <c:pt idx="2481">
                  <c:v>4.3019999999999996E-2</c:v>
                </c:pt>
                <c:pt idx="2482">
                  <c:v>4.2270000000000002E-2</c:v>
                </c:pt>
                <c:pt idx="2483">
                  <c:v>4.2199999999999994E-2</c:v>
                </c:pt>
                <c:pt idx="2484">
                  <c:v>4.1589999999999995E-2</c:v>
                </c:pt>
                <c:pt idx="2485">
                  <c:v>4.197E-2</c:v>
                </c:pt>
                <c:pt idx="2486">
                  <c:v>4.1939999999999998E-2</c:v>
                </c:pt>
                <c:pt idx="2487">
                  <c:v>4.2039999999999994E-2</c:v>
                </c:pt>
                <c:pt idx="2488">
                  <c:v>4.2619999999999998E-2</c:v>
                </c:pt>
                <c:pt idx="2489">
                  <c:v>4.3619999999999999E-2</c:v>
                </c:pt>
                <c:pt idx="2490">
                  <c:v>4.3880000000000002E-2</c:v>
                </c:pt>
                <c:pt idx="2491">
                  <c:v>4.4400000000000002E-2</c:v>
                </c:pt>
                <c:pt idx="2492">
                  <c:v>4.4500000000000005E-2</c:v>
                </c:pt>
                <c:pt idx="2493">
                  <c:v>4.4500000000000005E-2</c:v>
                </c:pt>
                <c:pt idx="2494">
                  <c:v>4.4809999999999996E-2</c:v>
                </c:pt>
                <c:pt idx="2495">
                  <c:v>4.4880000000000003E-2</c:v>
                </c:pt>
                <c:pt idx="2496">
                  <c:v>4.3810000000000002E-2</c:v>
                </c:pt>
                <c:pt idx="2497">
                  <c:v>4.3400000000000001E-2</c:v>
                </c:pt>
                <c:pt idx="2498">
                  <c:v>4.4349999999999994E-2</c:v>
                </c:pt>
                <c:pt idx="2499">
                  <c:v>4.5350000000000001E-2</c:v>
                </c:pt>
                <c:pt idx="2500">
                  <c:v>4.5170000000000002E-2</c:v>
                </c:pt>
                <c:pt idx="2501">
                  <c:v>4.4679999999999997E-2</c:v>
                </c:pt>
                <c:pt idx="2502">
                  <c:v>4.5940000000000002E-2</c:v>
                </c:pt>
                <c:pt idx="2503">
                  <c:v>4.5929999999999999E-2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C9-4ED9-9F6B-98E866DA1994}"/>
            </c:ext>
          </c:extLst>
        </c:ser>
        <c:ser>
          <c:idx val="3"/>
          <c:order val="1"/>
          <c:tx>
            <c:strRef>
              <c:f>'Výnosy 5-10Y'!$C$1</c:f>
              <c:strCache>
                <c:ptCount val="1"/>
                <c:pt idx="0">
                  <c:v>GER 5Y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'Výnosy 5-10Y'!$A$2:$A$2505</c:f>
              <c:numCache>
                <c:formatCode>yyyy</c:formatCode>
                <c:ptCount val="2504"/>
                <c:pt idx="0">
                  <c:v>42508</c:v>
                </c:pt>
                <c:pt idx="1">
                  <c:v>42509</c:v>
                </c:pt>
                <c:pt idx="2">
                  <c:v>42510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42520</c:v>
                </c:pt>
                <c:pt idx="9">
                  <c:v>42521</c:v>
                </c:pt>
                <c:pt idx="10">
                  <c:v>42522</c:v>
                </c:pt>
                <c:pt idx="11">
                  <c:v>42523</c:v>
                </c:pt>
                <c:pt idx="12">
                  <c:v>42524</c:v>
                </c:pt>
                <c:pt idx="13">
                  <c:v>42527</c:v>
                </c:pt>
                <c:pt idx="14">
                  <c:v>42528</c:v>
                </c:pt>
                <c:pt idx="15">
                  <c:v>42529</c:v>
                </c:pt>
                <c:pt idx="16">
                  <c:v>42530</c:v>
                </c:pt>
                <c:pt idx="17">
                  <c:v>42531</c:v>
                </c:pt>
                <c:pt idx="18">
                  <c:v>42534</c:v>
                </c:pt>
                <c:pt idx="19">
                  <c:v>42535</c:v>
                </c:pt>
                <c:pt idx="20">
                  <c:v>42536</c:v>
                </c:pt>
                <c:pt idx="21">
                  <c:v>42537</c:v>
                </c:pt>
                <c:pt idx="22">
                  <c:v>42538</c:v>
                </c:pt>
                <c:pt idx="23">
                  <c:v>42541</c:v>
                </c:pt>
                <c:pt idx="24">
                  <c:v>42542</c:v>
                </c:pt>
                <c:pt idx="25">
                  <c:v>42543</c:v>
                </c:pt>
                <c:pt idx="26">
                  <c:v>42544</c:v>
                </c:pt>
                <c:pt idx="27">
                  <c:v>42545</c:v>
                </c:pt>
                <c:pt idx="28">
                  <c:v>42548</c:v>
                </c:pt>
                <c:pt idx="29">
                  <c:v>42549</c:v>
                </c:pt>
                <c:pt idx="30">
                  <c:v>42550</c:v>
                </c:pt>
                <c:pt idx="31">
                  <c:v>42551</c:v>
                </c:pt>
                <c:pt idx="32">
                  <c:v>42552</c:v>
                </c:pt>
                <c:pt idx="33">
                  <c:v>42555</c:v>
                </c:pt>
                <c:pt idx="34">
                  <c:v>42558</c:v>
                </c:pt>
                <c:pt idx="35">
                  <c:v>42559</c:v>
                </c:pt>
                <c:pt idx="36">
                  <c:v>42562</c:v>
                </c:pt>
                <c:pt idx="37">
                  <c:v>42563</c:v>
                </c:pt>
                <c:pt idx="38">
                  <c:v>42564</c:v>
                </c:pt>
                <c:pt idx="39">
                  <c:v>42565</c:v>
                </c:pt>
                <c:pt idx="40">
                  <c:v>42566</c:v>
                </c:pt>
                <c:pt idx="41">
                  <c:v>42569</c:v>
                </c:pt>
                <c:pt idx="42">
                  <c:v>42570</c:v>
                </c:pt>
                <c:pt idx="43">
                  <c:v>42571</c:v>
                </c:pt>
                <c:pt idx="44">
                  <c:v>42572</c:v>
                </c:pt>
                <c:pt idx="45">
                  <c:v>42573</c:v>
                </c:pt>
                <c:pt idx="46">
                  <c:v>42576</c:v>
                </c:pt>
                <c:pt idx="47">
                  <c:v>42577</c:v>
                </c:pt>
                <c:pt idx="48">
                  <c:v>42578</c:v>
                </c:pt>
                <c:pt idx="49">
                  <c:v>42579</c:v>
                </c:pt>
                <c:pt idx="50">
                  <c:v>42580</c:v>
                </c:pt>
                <c:pt idx="51">
                  <c:v>42583</c:v>
                </c:pt>
                <c:pt idx="52">
                  <c:v>42584</c:v>
                </c:pt>
                <c:pt idx="53">
                  <c:v>42585</c:v>
                </c:pt>
                <c:pt idx="54">
                  <c:v>42586</c:v>
                </c:pt>
                <c:pt idx="55">
                  <c:v>42587</c:v>
                </c:pt>
                <c:pt idx="56">
                  <c:v>42590</c:v>
                </c:pt>
                <c:pt idx="57">
                  <c:v>42591</c:v>
                </c:pt>
                <c:pt idx="58">
                  <c:v>42592</c:v>
                </c:pt>
                <c:pt idx="59">
                  <c:v>42593</c:v>
                </c:pt>
                <c:pt idx="60">
                  <c:v>42594</c:v>
                </c:pt>
                <c:pt idx="61">
                  <c:v>42597</c:v>
                </c:pt>
                <c:pt idx="62">
                  <c:v>42598</c:v>
                </c:pt>
                <c:pt idx="63">
                  <c:v>42599</c:v>
                </c:pt>
                <c:pt idx="64">
                  <c:v>42600</c:v>
                </c:pt>
                <c:pt idx="65">
                  <c:v>42601</c:v>
                </c:pt>
                <c:pt idx="66">
                  <c:v>42604</c:v>
                </c:pt>
                <c:pt idx="67">
                  <c:v>42605</c:v>
                </c:pt>
                <c:pt idx="68">
                  <c:v>42606</c:v>
                </c:pt>
                <c:pt idx="69">
                  <c:v>42607</c:v>
                </c:pt>
                <c:pt idx="70">
                  <c:v>42608</c:v>
                </c:pt>
                <c:pt idx="71">
                  <c:v>42611</c:v>
                </c:pt>
                <c:pt idx="72">
                  <c:v>42612</c:v>
                </c:pt>
                <c:pt idx="73">
                  <c:v>42613</c:v>
                </c:pt>
                <c:pt idx="74">
                  <c:v>42614</c:v>
                </c:pt>
                <c:pt idx="75">
                  <c:v>42615</c:v>
                </c:pt>
                <c:pt idx="76">
                  <c:v>42618</c:v>
                </c:pt>
                <c:pt idx="77">
                  <c:v>42619</c:v>
                </c:pt>
                <c:pt idx="78">
                  <c:v>42620</c:v>
                </c:pt>
                <c:pt idx="79">
                  <c:v>42621</c:v>
                </c:pt>
                <c:pt idx="80">
                  <c:v>42622</c:v>
                </c:pt>
                <c:pt idx="81">
                  <c:v>42625</c:v>
                </c:pt>
                <c:pt idx="82">
                  <c:v>42626</c:v>
                </c:pt>
                <c:pt idx="83">
                  <c:v>42627</c:v>
                </c:pt>
                <c:pt idx="84">
                  <c:v>42628</c:v>
                </c:pt>
                <c:pt idx="85">
                  <c:v>42629</c:v>
                </c:pt>
                <c:pt idx="86">
                  <c:v>42632</c:v>
                </c:pt>
                <c:pt idx="87">
                  <c:v>42633</c:v>
                </c:pt>
                <c:pt idx="88">
                  <c:v>42634</c:v>
                </c:pt>
                <c:pt idx="89">
                  <c:v>42635</c:v>
                </c:pt>
                <c:pt idx="90">
                  <c:v>42636</c:v>
                </c:pt>
                <c:pt idx="91">
                  <c:v>42639</c:v>
                </c:pt>
                <c:pt idx="92">
                  <c:v>42640</c:v>
                </c:pt>
                <c:pt idx="93">
                  <c:v>42642</c:v>
                </c:pt>
                <c:pt idx="94">
                  <c:v>42643</c:v>
                </c:pt>
                <c:pt idx="95">
                  <c:v>42646</c:v>
                </c:pt>
                <c:pt idx="96">
                  <c:v>42647</c:v>
                </c:pt>
                <c:pt idx="97">
                  <c:v>42648</c:v>
                </c:pt>
                <c:pt idx="98">
                  <c:v>42649</c:v>
                </c:pt>
                <c:pt idx="99">
                  <c:v>42650</c:v>
                </c:pt>
                <c:pt idx="100">
                  <c:v>42653</c:v>
                </c:pt>
                <c:pt idx="101">
                  <c:v>42654</c:v>
                </c:pt>
                <c:pt idx="102">
                  <c:v>42655</c:v>
                </c:pt>
                <c:pt idx="103">
                  <c:v>42656</c:v>
                </c:pt>
                <c:pt idx="104">
                  <c:v>42657</c:v>
                </c:pt>
                <c:pt idx="105">
                  <c:v>42660</c:v>
                </c:pt>
                <c:pt idx="106">
                  <c:v>42661</c:v>
                </c:pt>
                <c:pt idx="107">
                  <c:v>42662</c:v>
                </c:pt>
                <c:pt idx="108">
                  <c:v>42663</c:v>
                </c:pt>
                <c:pt idx="109">
                  <c:v>42664</c:v>
                </c:pt>
                <c:pt idx="110">
                  <c:v>42667</c:v>
                </c:pt>
                <c:pt idx="111">
                  <c:v>42668</c:v>
                </c:pt>
                <c:pt idx="112">
                  <c:v>42669</c:v>
                </c:pt>
                <c:pt idx="113">
                  <c:v>42670</c:v>
                </c:pt>
                <c:pt idx="114">
                  <c:v>42674</c:v>
                </c:pt>
                <c:pt idx="115">
                  <c:v>42675</c:v>
                </c:pt>
                <c:pt idx="116">
                  <c:v>42676</c:v>
                </c:pt>
                <c:pt idx="117">
                  <c:v>42677</c:v>
                </c:pt>
                <c:pt idx="118">
                  <c:v>42678</c:v>
                </c:pt>
                <c:pt idx="119">
                  <c:v>42681</c:v>
                </c:pt>
                <c:pt idx="120">
                  <c:v>42682</c:v>
                </c:pt>
                <c:pt idx="121">
                  <c:v>42683</c:v>
                </c:pt>
                <c:pt idx="122">
                  <c:v>42684</c:v>
                </c:pt>
                <c:pt idx="123">
                  <c:v>42685</c:v>
                </c:pt>
                <c:pt idx="124">
                  <c:v>42688</c:v>
                </c:pt>
                <c:pt idx="125">
                  <c:v>42689</c:v>
                </c:pt>
                <c:pt idx="126">
                  <c:v>42690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42839</c:v>
                </c:pt>
                <c:pt idx="232">
                  <c:v>42842</c:v>
                </c:pt>
                <c:pt idx="233">
                  <c:v>42843</c:v>
                </c:pt>
                <c:pt idx="234">
                  <c:v>42844</c:v>
                </c:pt>
                <c:pt idx="235">
                  <c:v>42845</c:v>
                </c:pt>
                <c:pt idx="236">
                  <c:v>42846</c:v>
                </c:pt>
                <c:pt idx="237">
                  <c:v>42849</c:v>
                </c:pt>
                <c:pt idx="238">
                  <c:v>42850</c:v>
                </c:pt>
                <c:pt idx="239">
                  <c:v>42851</c:v>
                </c:pt>
                <c:pt idx="240">
                  <c:v>42852</c:v>
                </c:pt>
                <c:pt idx="241">
                  <c:v>42853</c:v>
                </c:pt>
                <c:pt idx="242">
                  <c:v>42857</c:v>
                </c:pt>
                <c:pt idx="243">
                  <c:v>42858</c:v>
                </c:pt>
                <c:pt idx="244">
                  <c:v>42859</c:v>
                </c:pt>
                <c:pt idx="245">
                  <c:v>42860</c:v>
                </c:pt>
                <c:pt idx="246">
                  <c:v>42864</c:v>
                </c:pt>
                <c:pt idx="247">
                  <c:v>42865</c:v>
                </c:pt>
                <c:pt idx="248">
                  <c:v>42866</c:v>
                </c:pt>
                <c:pt idx="249">
                  <c:v>42867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42880</c:v>
                </c:pt>
                <c:pt idx="258">
                  <c:v>42881</c:v>
                </c:pt>
                <c:pt idx="259">
                  <c:v>42884</c:v>
                </c:pt>
                <c:pt idx="260">
                  <c:v>42885</c:v>
                </c:pt>
                <c:pt idx="261">
                  <c:v>42886</c:v>
                </c:pt>
                <c:pt idx="262">
                  <c:v>42887</c:v>
                </c:pt>
                <c:pt idx="263">
                  <c:v>42888</c:v>
                </c:pt>
                <c:pt idx="264">
                  <c:v>42891</c:v>
                </c:pt>
                <c:pt idx="265">
                  <c:v>42892</c:v>
                </c:pt>
                <c:pt idx="266">
                  <c:v>42893</c:v>
                </c:pt>
                <c:pt idx="267">
                  <c:v>42894</c:v>
                </c:pt>
                <c:pt idx="268">
                  <c:v>42895</c:v>
                </c:pt>
                <c:pt idx="269">
                  <c:v>42898</c:v>
                </c:pt>
                <c:pt idx="270">
                  <c:v>42899</c:v>
                </c:pt>
                <c:pt idx="271">
                  <c:v>42900</c:v>
                </c:pt>
                <c:pt idx="272">
                  <c:v>42901</c:v>
                </c:pt>
                <c:pt idx="273">
                  <c:v>42902</c:v>
                </c:pt>
                <c:pt idx="274">
                  <c:v>42905</c:v>
                </c:pt>
                <c:pt idx="275">
                  <c:v>42906</c:v>
                </c:pt>
                <c:pt idx="276">
                  <c:v>42907</c:v>
                </c:pt>
                <c:pt idx="277">
                  <c:v>42908</c:v>
                </c:pt>
                <c:pt idx="278">
                  <c:v>42909</c:v>
                </c:pt>
                <c:pt idx="279">
                  <c:v>42912</c:v>
                </c:pt>
                <c:pt idx="280">
                  <c:v>42913</c:v>
                </c:pt>
                <c:pt idx="281">
                  <c:v>42914</c:v>
                </c:pt>
                <c:pt idx="282">
                  <c:v>42915</c:v>
                </c:pt>
                <c:pt idx="283">
                  <c:v>42916</c:v>
                </c:pt>
                <c:pt idx="284">
                  <c:v>42919</c:v>
                </c:pt>
                <c:pt idx="285">
                  <c:v>42920</c:v>
                </c:pt>
                <c:pt idx="286">
                  <c:v>42923</c:v>
                </c:pt>
                <c:pt idx="287">
                  <c:v>42926</c:v>
                </c:pt>
                <c:pt idx="288">
                  <c:v>42927</c:v>
                </c:pt>
                <c:pt idx="289">
                  <c:v>42928</c:v>
                </c:pt>
                <c:pt idx="290">
                  <c:v>42929</c:v>
                </c:pt>
                <c:pt idx="291">
                  <c:v>42930</c:v>
                </c:pt>
                <c:pt idx="292">
                  <c:v>42933</c:v>
                </c:pt>
                <c:pt idx="293">
                  <c:v>42934</c:v>
                </c:pt>
                <c:pt idx="294">
                  <c:v>42935</c:v>
                </c:pt>
                <c:pt idx="295">
                  <c:v>42936</c:v>
                </c:pt>
                <c:pt idx="296">
                  <c:v>42937</c:v>
                </c:pt>
                <c:pt idx="297">
                  <c:v>42940</c:v>
                </c:pt>
                <c:pt idx="298">
                  <c:v>42941</c:v>
                </c:pt>
                <c:pt idx="299">
                  <c:v>42942</c:v>
                </c:pt>
                <c:pt idx="300">
                  <c:v>42943</c:v>
                </c:pt>
                <c:pt idx="301">
                  <c:v>42944</c:v>
                </c:pt>
                <c:pt idx="302">
                  <c:v>42947</c:v>
                </c:pt>
                <c:pt idx="303">
                  <c:v>42948</c:v>
                </c:pt>
                <c:pt idx="304">
                  <c:v>42949</c:v>
                </c:pt>
                <c:pt idx="305">
                  <c:v>42950</c:v>
                </c:pt>
                <c:pt idx="306">
                  <c:v>42951</c:v>
                </c:pt>
                <c:pt idx="307">
                  <c:v>42954</c:v>
                </c:pt>
                <c:pt idx="308">
                  <c:v>42955</c:v>
                </c:pt>
                <c:pt idx="309">
                  <c:v>42956</c:v>
                </c:pt>
                <c:pt idx="310">
                  <c:v>42957</c:v>
                </c:pt>
                <c:pt idx="311">
                  <c:v>42958</c:v>
                </c:pt>
                <c:pt idx="312">
                  <c:v>42961</c:v>
                </c:pt>
                <c:pt idx="313">
                  <c:v>42962</c:v>
                </c:pt>
                <c:pt idx="314">
                  <c:v>42963</c:v>
                </c:pt>
                <c:pt idx="315">
                  <c:v>42964</c:v>
                </c:pt>
                <c:pt idx="316">
                  <c:v>42965</c:v>
                </c:pt>
                <c:pt idx="317">
                  <c:v>42968</c:v>
                </c:pt>
                <c:pt idx="318">
                  <c:v>42969</c:v>
                </c:pt>
                <c:pt idx="319">
                  <c:v>42970</c:v>
                </c:pt>
                <c:pt idx="320">
                  <c:v>42971</c:v>
                </c:pt>
                <c:pt idx="321">
                  <c:v>42972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42982</c:v>
                </c:pt>
                <c:pt idx="328">
                  <c:v>42983</c:v>
                </c:pt>
                <c:pt idx="329">
                  <c:v>42984</c:v>
                </c:pt>
                <c:pt idx="330">
                  <c:v>42985</c:v>
                </c:pt>
                <c:pt idx="331">
                  <c:v>42986</c:v>
                </c:pt>
                <c:pt idx="332">
                  <c:v>42989</c:v>
                </c:pt>
                <c:pt idx="333">
                  <c:v>42990</c:v>
                </c:pt>
                <c:pt idx="334">
                  <c:v>42991</c:v>
                </c:pt>
                <c:pt idx="335">
                  <c:v>42992</c:v>
                </c:pt>
                <c:pt idx="336">
                  <c:v>42993</c:v>
                </c:pt>
                <c:pt idx="337">
                  <c:v>42996</c:v>
                </c:pt>
                <c:pt idx="338">
                  <c:v>42997</c:v>
                </c:pt>
                <c:pt idx="339">
                  <c:v>42998</c:v>
                </c:pt>
                <c:pt idx="340">
                  <c:v>42999</c:v>
                </c:pt>
                <c:pt idx="341">
                  <c:v>43000</c:v>
                </c:pt>
                <c:pt idx="342">
                  <c:v>43003</c:v>
                </c:pt>
                <c:pt idx="343">
                  <c:v>43004</c:v>
                </c:pt>
                <c:pt idx="344">
                  <c:v>43005</c:v>
                </c:pt>
                <c:pt idx="345">
                  <c:v>43007</c:v>
                </c:pt>
                <c:pt idx="346">
                  <c:v>43010</c:v>
                </c:pt>
                <c:pt idx="347">
                  <c:v>43011</c:v>
                </c:pt>
                <c:pt idx="348">
                  <c:v>43012</c:v>
                </c:pt>
                <c:pt idx="349">
                  <c:v>43013</c:v>
                </c:pt>
                <c:pt idx="350">
                  <c:v>43014</c:v>
                </c:pt>
                <c:pt idx="351">
                  <c:v>43017</c:v>
                </c:pt>
                <c:pt idx="352">
                  <c:v>43018</c:v>
                </c:pt>
                <c:pt idx="353">
                  <c:v>43019</c:v>
                </c:pt>
                <c:pt idx="354">
                  <c:v>43020</c:v>
                </c:pt>
                <c:pt idx="355">
                  <c:v>43021</c:v>
                </c:pt>
                <c:pt idx="356">
                  <c:v>43024</c:v>
                </c:pt>
                <c:pt idx="357">
                  <c:v>43025</c:v>
                </c:pt>
                <c:pt idx="358">
                  <c:v>43026</c:v>
                </c:pt>
                <c:pt idx="359">
                  <c:v>43027</c:v>
                </c:pt>
                <c:pt idx="360">
                  <c:v>43028</c:v>
                </c:pt>
                <c:pt idx="361">
                  <c:v>43031</c:v>
                </c:pt>
                <c:pt idx="362">
                  <c:v>43032</c:v>
                </c:pt>
                <c:pt idx="363">
                  <c:v>43033</c:v>
                </c:pt>
                <c:pt idx="364">
                  <c:v>43034</c:v>
                </c:pt>
                <c:pt idx="365">
                  <c:v>43035</c:v>
                </c:pt>
                <c:pt idx="366">
                  <c:v>43038</c:v>
                </c:pt>
                <c:pt idx="367">
                  <c:v>43039</c:v>
                </c:pt>
                <c:pt idx="368">
                  <c:v>43040</c:v>
                </c:pt>
                <c:pt idx="369">
                  <c:v>43041</c:v>
                </c:pt>
                <c:pt idx="370">
                  <c:v>43042</c:v>
                </c:pt>
                <c:pt idx="371">
                  <c:v>43045</c:v>
                </c:pt>
                <c:pt idx="372">
                  <c:v>43046</c:v>
                </c:pt>
                <c:pt idx="373">
                  <c:v>43047</c:v>
                </c:pt>
                <c:pt idx="374">
                  <c:v>43048</c:v>
                </c:pt>
                <c:pt idx="375">
                  <c:v>43049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43059</c:v>
                </c:pt>
                <c:pt idx="381">
                  <c:v>43060</c:v>
                </c:pt>
                <c:pt idx="382">
                  <c:v>43061</c:v>
                </c:pt>
                <c:pt idx="383">
                  <c:v>43062</c:v>
                </c:pt>
                <c:pt idx="384">
                  <c:v>43063</c:v>
                </c:pt>
                <c:pt idx="385">
                  <c:v>43066</c:v>
                </c:pt>
                <c:pt idx="386">
                  <c:v>43067</c:v>
                </c:pt>
                <c:pt idx="387">
                  <c:v>43068</c:v>
                </c:pt>
                <c:pt idx="388">
                  <c:v>43069</c:v>
                </c:pt>
                <c:pt idx="389">
                  <c:v>43070</c:v>
                </c:pt>
                <c:pt idx="390">
                  <c:v>43073</c:v>
                </c:pt>
                <c:pt idx="391">
                  <c:v>43074</c:v>
                </c:pt>
                <c:pt idx="392">
                  <c:v>43075</c:v>
                </c:pt>
                <c:pt idx="393">
                  <c:v>43076</c:v>
                </c:pt>
                <c:pt idx="394">
                  <c:v>43077</c:v>
                </c:pt>
                <c:pt idx="395">
                  <c:v>43080</c:v>
                </c:pt>
                <c:pt idx="396">
                  <c:v>43081</c:v>
                </c:pt>
                <c:pt idx="397">
                  <c:v>43082</c:v>
                </c:pt>
                <c:pt idx="398">
                  <c:v>43083</c:v>
                </c:pt>
                <c:pt idx="399">
                  <c:v>43084</c:v>
                </c:pt>
                <c:pt idx="400">
                  <c:v>43087</c:v>
                </c:pt>
                <c:pt idx="401">
                  <c:v>43088</c:v>
                </c:pt>
                <c:pt idx="402">
                  <c:v>43089</c:v>
                </c:pt>
                <c:pt idx="403">
                  <c:v>43090</c:v>
                </c:pt>
                <c:pt idx="404">
                  <c:v>43091</c:v>
                </c:pt>
                <c:pt idx="405">
                  <c:v>43096</c:v>
                </c:pt>
                <c:pt idx="406">
                  <c:v>43097</c:v>
                </c:pt>
                <c:pt idx="407">
                  <c:v>43098</c:v>
                </c:pt>
                <c:pt idx="408">
                  <c:v>43102</c:v>
                </c:pt>
                <c:pt idx="409">
                  <c:v>43103</c:v>
                </c:pt>
                <c:pt idx="410">
                  <c:v>43104</c:v>
                </c:pt>
                <c:pt idx="411">
                  <c:v>43105</c:v>
                </c:pt>
                <c:pt idx="412">
                  <c:v>43108</c:v>
                </c:pt>
                <c:pt idx="413">
                  <c:v>43109</c:v>
                </c:pt>
                <c:pt idx="414">
                  <c:v>43110</c:v>
                </c:pt>
                <c:pt idx="415">
                  <c:v>43111</c:v>
                </c:pt>
                <c:pt idx="416">
                  <c:v>43112</c:v>
                </c:pt>
                <c:pt idx="417">
                  <c:v>43115</c:v>
                </c:pt>
                <c:pt idx="418">
                  <c:v>43116</c:v>
                </c:pt>
                <c:pt idx="419">
                  <c:v>43117</c:v>
                </c:pt>
                <c:pt idx="420">
                  <c:v>43118</c:v>
                </c:pt>
                <c:pt idx="421">
                  <c:v>43119</c:v>
                </c:pt>
                <c:pt idx="422">
                  <c:v>43122</c:v>
                </c:pt>
                <c:pt idx="423">
                  <c:v>43123</c:v>
                </c:pt>
                <c:pt idx="424">
                  <c:v>43124</c:v>
                </c:pt>
                <c:pt idx="425">
                  <c:v>43125</c:v>
                </c:pt>
                <c:pt idx="426">
                  <c:v>43126</c:v>
                </c:pt>
                <c:pt idx="427">
                  <c:v>43129</c:v>
                </c:pt>
                <c:pt idx="428">
                  <c:v>43130</c:v>
                </c:pt>
                <c:pt idx="429">
                  <c:v>43131</c:v>
                </c:pt>
                <c:pt idx="430">
                  <c:v>43132</c:v>
                </c:pt>
                <c:pt idx="431">
                  <c:v>43133</c:v>
                </c:pt>
                <c:pt idx="432">
                  <c:v>43136</c:v>
                </c:pt>
                <c:pt idx="433">
                  <c:v>43137</c:v>
                </c:pt>
                <c:pt idx="434">
                  <c:v>43138</c:v>
                </c:pt>
                <c:pt idx="435">
                  <c:v>43139</c:v>
                </c:pt>
                <c:pt idx="436">
                  <c:v>43140</c:v>
                </c:pt>
                <c:pt idx="437">
                  <c:v>43143</c:v>
                </c:pt>
                <c:pt idx="438">
                  <c:v>43144</c:v>
                </c:pt>
                <c:pt idx="439">
                  <c:v>43145</c:v>
                </c:pt>
                <c:pt idx="440">
                  <c:v>43146</c:v>
                </c:pt>
                <c:pt idx="441">
                  <c:v>43147</c:v>
                </c:pt>
                <c:pt idx="442">
                  <c:v>43150</c:v>
                </c:pt>
                <c:pt idx="443">
                  <c:v>43151</c:v>
                </c:pt>
                <c:pt idx="444">
                  <c:v>43152</c:v>
                </c:pt>
                <c:pt idx="445">
                  <c:v>43153</c:v>
                </c:pt>
                <c:pt idx="446">
                  <c:v>43154</c:v>
                </c:pt>
                <c:pt idx="447">
                  <c:v>43157</c:v>
                </c:pt>
                <c:pt idx="448">
                  <c:v>43158</c:v>
                </c:pt>
                <c:pt idx="449">
                  <c:v>43159</c:v>
                </c:pt>
                <c:pt idx="450">
                  <c:v>43160</c:v>
                </c:pt>
                <c:pt idx="451">
                  <c:v>43161</c:v>
                </c:pt>
                <c:pt idx="452">
                  <c:v>43164</c:v>
                </c:pt>
                <c:pt idx="453">
                  <c:v>43165</c:v>
                </c:pt>
                <c:pt idx="454">
                  <c:v>43166</c:v>
                </c:pt>
                <c:pt idx="455">
                  <c:v>43167</c:v>
                </c:pt>
                <c:pt idx="456">
                  <c:v>43168</c:v>
                </c:pt>
                <c:pt idx="457">
                  <c:v>43171</c:v>
                </c:pt>
                <c:pt idx="458">
                  <c:v>43172</c:v>
                </c:pt>
                <c:pt idx="459">
                  <c:v>43173</c:v>
                </c:pt>
                <c:pt idx="460">
                  <c:v>43174</c:v>
                </c:pt>
                <c:pt idx="461">
                  <c:v>43175</c:v>
                </c:pt>
                <c:pt idx="462">
                  <c:v>43178</c:v>
                </c:pt>
                <c:pt idx="463">
                  <c:v>43179</c:v>
                </c:pt>
                <c:pt idx="464">
                  <c:v>43180</c:v>
                </c:pt>
                <c:pt idx="465">
                  <c:v>43181</c:v>
                </c:pt>
                <c:pt idx="466">
                  <c:v>43182</c:v>
                </c:pt>
                <c:pt idx="467">
                  <c:v>43185</c:v>
                </c:pt>
                <c:pt idx="468">
                  <c:v>43186</c:v>
                </c:pt>
                <c:pt idx="469">
                  <c:v>43187</c:v>
                </c:pt>
                <c:pt idx="470">
                  <c:v>43188</c:v>
                </c:pt>
                <c:pt idx="471">
                  <c:v>43193</c:v>
                </c:pt>
                <c:pt idx="472">
                  <c:v>43194</c:v>
                </c:pt>
                <c:pt idx="473">
                  <c:v>43195</c:v>
                </c:pt>
                <c:pt idx="474">
                  <c:v>43196</c:v>
                </c:pt>
                <c:pt idx="475">
                  <c:v>43199</c:v>
                </c:pt>
                <c:pt idx="476">
                  <c:v>43200</c:v>
                </c:pt>
                <c:pt idx="477">
                  <c:v>43201</c:v>
                </c:pt>
                <c:pt idx="478">
                  <c:v>43202</c:v>
                </c:pt>
                <c:pt idx="479">
                  <c:v>43203</c:v>
                </c:pt>
                <c:pt idx="480">
                  <c:v>43206</c:v>
                </c:pt>
                <c:pt idx="481">
                  <c:v>43207</c:v>
                </c:pt>
                <c:pt idx="482">
                  <c:v>43208</c:v>
                </c:pt>
                <c:pt idx="483">
                  <c:v>43209</c:v>
                </c:pt>
                <c:pt idx="484">
                  <c:v>43210</c:v>
                </c:pt>
                <c:pt idx="485">
                  <c:v>43213</c:v>
                </c:pt>
                <c:pt idx="486">
                  <c:v>43214</c:v>
                </c:pt>
                <c:pt idx="487">
                  <c:v>43215</c:v>
                </c:pt>
                <c:pt idx="488">
                  <c:v>43216</c:v>
                </c:pt>
                <c:pt idx="489">
                  <c:v>43217</c:v>
                </c:pt>
                <c:pt idx="490">
                  <c:v>43220</c:v>
                </c:pt>
                <c:pt idx="491">
                  <c:v>43222</c:v>
                </c:pt>
                <c:pt idx="492">
                  <c:v>43223</c:v>
                </c:pt>
                <c:pt idx="493">
                  <c:v>43224</c:v>
                </c:pt>
                <c:pt idx="494">
                  <c:v>43227</c:v>
                </c:pt>
                <c:pt idx="495">
                  <c:v>43229</c:v>
                </c:pt>
                <c:pt idx="496">
                  <c:v>43230</c:v>
                </c:pt>
                <c:pt idx="497">
                  <c:v>43231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43241</c:v>
                </c:pt>
                <c:pt idx="504">
                  <c:v>43242</c:v>
                </c:pt>
                <c:pt idx="505">
                  <c:v>43243</c:v>
                </c:pt>
                <c:pt idx="506">
                  <c:v>43244</c:v>
                </c:pt>
                <c:pt idx="507">
                  <c:v>43245</c:v>
                </c:pt>
                <c:pt idx="508">
                  <c:v>43248</c:v>
                </c:pt>
                <c:pt idx="509">
                  <c:v>43249</c:v>
                </c:pt>
                <c:pt idx="510">
                  <c:v>43250</c:v>
                </c:pt>
                <c:pt idx="511">
                  <c:v>43251</c:v>
                </c:pt>
                <c:pt idx="512">
                  <c:v>43252</c:v>
                </c:pt>
                <c:pt idx="513">
                  <c:v>43255</c:v>
                </c:pt>
                <c:pt idx="514">
                  <c:v>43256</c:v>
                </c:pt>
                <c:pt idx="515">
                  <c:v>43257</c:v>
                </c:pt>
                <c:pt idx="516">
                  <c:v>43258</c:v>
                </c:pt>
                <c:pt idx="517">
                  <c:v>43259</c:v>
                </c:pt>
                <c:pt idx="518">
                  <c:v>43262</c:v>
                </c:pt>
                <c:pt idx="519">
                  <c:v>43263</c:v>
                </c:pt>
                <c:pt idx="520">
                  <c:v>43264</c:v>
                </c:pt>
                <c:pt idx="521">
                  <c:v>43265</c:v>
                </c:pt>
                <c:pt idx="522">
                  <c:v>43266</c:v>
                </c:pt>
                <c:pt idx="523">
                  <c:v>43269</c:v>
                </c:pt>
                <c:pt idx="524">
                  <c:v>43270</c:v>
                </c:pt>
                <c:pt idx="525">
                  <c:v>43271</c:v>
                </c:pt>
                <c:pt idx="526">
                  <c:v>43272</c:v>
                </c:pt>
                <c:pt idx="527">
                  <c:v>43273</c:v>
                </c:pt>
                <c:pt idx="528">
                  <c:v>43276</c:v>
                </c:pt>
                <c:pt idx="529">
                  <c:v>43277</c:v>
                </c:pt>
                <c:pt idx="530">
                  <c:v>43278</c:v>
                </c:pt>
                <c:pt idx="531">
                  <c:v>43279</c:v>
                </c:pt>
                <c:pt idx="532">
                  <c:v>43280</c:v>
                </c:pt>
                <c:pt idx="533">
                  <c:v>43283</c:v>
                </c:pt>
                <c:pt idx="534">
                  <c:v>43284</c:v>
                </c:pt>
                <c:pt idx="535">
                  <c:v>43285</c:v>
                </c:pt>
                <c:pt idx="536">
                  <c:v>43290</c:v>
                </c:pt>
                <c:pt idx="537">
                  <c:v>43291</c:v>
                </c:pt>
                <c:pt idx="538">
                  <c:v>43292</c:v>
                </c:pt>
                <c:pt idx="539">
                  <c:v>43293</c:v>
                </c:pt>
                <c:pt idx="540">
                  <c:v>43294</c:v>
                </c:pt>
                <c:pt idx="541">
                  <c:v>43297</c:v>
                </c:pt>
                <c:pt idx="542">
                  <c:v>43298</c:v>
                </c:pt>
                <c:pt idx="543">
                  <c:v>43299</c:v>
                </c:pt>
                <c:pt idx="544">
                  <c:v>43300</c:v>
                </c:pt>
                <c:pt idx="545">
                  <c:v>43301</c:v>
                </c:pt>
                <c:pt idx="546">
                  <c:v>43304</c:v>
                </c:pt>
                <c:pt idx="547">
                  <c:v>43305</c:v>
                </c:pt>
                <c:pt idx="548">
                  <c:v>43306</c:v>
                </c:pt>
                <c:pt idx="549">
                  <c:v>43307</c:v>
                </c:pt>
                <c:pt idx="550">
                  <c:v>43308</c:v>
                </c:pt>
                <c:pt idx="551">
                  <c:v>43311</c:v>
                </c:pt>
                <c:pt idx="552">
                  <c:v>43312</c:v>
                </c:pt>
                <c:pt idx="553">
                  <c:v>43313</c:v>
                </c:pt>
                <c:pt idx="554">
                  <c:v>43314</c:v>
                </c:pt>
                <c:pt idx="555">
                  <c:v>43315</c:v>
                </c:pt>
                <c:pt idx="556">
                  <c:v>43318</c:v>
                </c:pt>
                <c:pt idx="557">
                  <c:v>43319</c:v>
                </c:pt>
                <c:pt idx="558">
                  <c:v>43320</c:v>
                </c:pt>
                <c:pt idx="559">
                  <c:v>43321</c:v>
                </c:pt>
                <c:pt idx="560">
                  <c:v>43322</c:v>
                </c:pt>
                <c:pt idx="561">
                  <c:v>43325</c:v>
                </c:pt>
                <c:pt idx="562">
                  <c:v>43326</c:v>
                </c:pt>
                <c:pt idx="563">
                  <c:v>43327</c:v>
                </c:pt>
                <c:pt idx="564">
                  <c:v>43328</c:v>
                </c:pt>
                <c:pt idx="565">
                  <c:v>43329</c:v>
                </c:pt>
                <c:pt idx="566">
                  <c:v>43332</c:v>
                </c:pt>
                <c:pt idx="567">
                  <c:v>43333</c:v>
                </c:pt>
                <c:pt idx="568">
                  <c:v>43334</c:v>
                </c:pt>
                <c:pt idx="569">
                  <c:v>43335</c:v>
                </c:pt>
                <c:pt idx="570">
                  <c:v>43336</c:v>
                </c:pt>
                <c:pt idx="571">
                  <c:v>43339</c:v>
                </c:pt>
                <c:pt idx="572">
                  <c:v>43340</c:v>
                </c:pt>
                <c:pt idx="573">
                  <c:v>43341</c:v>
                </c:pt>
                <c:pt idx="574">
                  <c:v>43342</c:v>
                </c:pt>
                <c:pt idx="575">
                  <c:v>43343</c:v>
                </c:pt>
                <c:pt idx="576">
                  <c:v>43346</c:v>
                </c:pt>
                <c:pt idx="577">
                  <c:v>43347</c:v>
                </c:pt>
                <c:pt idx="578">
                  <c:v>43348</c:v>
                </c:pt>
                <c:pt idx="579">
                  <c:v>43349</c:v>
                </c:pt>
                <c:pt idx="580">
                  <c:v>43350</c:v>
                </c:pt>
                <c:pt idx="581">
                  <c:v>43353</c:v>
                </c:pt>
                <c:pt idx="582">
                  <c:v>43354</c:v>
                </c:pt>
                <c:pt idx="583">
                  <c:v>43355</c:v>
                </c:pt>
                <c:pt idx="584">
                  <c:v>43356</c:v>
                </c:pt>
                <c:pt idx="585">
                  <c:v>43357</c:v>
                </c:pt>
                <c:pt idx="586">
                  <c:v>43360</c:v>
                </c:pt>
                <c:pt idx="587">
                  <c:v>43361</c:v>
                </c:pt>
                <c:pt idx="588">
                  <c:v>43362</c:v>
                </c:pt>
                <c:pt idx="589">
                  <c:v>43363</c:v>
                </c:pt>
                <c:pt idx="590">
                  <c:v>43364</c:v>
                </c:pt>
                <c:pt idx="591">
                  <c:v>43367</c:v>
                </c:pt>
                <c:pt idx="592">
                  <c:v>43368</c:v>
                </c:pt>
                <c:pt idx="593">
                  <c:v>43369</c:v>
                </c:pt>
                <c:pt idx="594">
                  <c:v>43370</c:v>
                </c:pt>
                <c:pt idx="595">
                  <c:v>43374</c:v>
                </c:pt>
                <c:pt idx="596">
                  <c:v>43375</c:v>
                </c:pt>
                <c:pt idx="597">
                  <c:v>43376</c:v>
                </c:pt>
                <c:pt idx="598">
                  <c:v>43377</c:v>
                </c:pt>
                <c:pt idx="599">
                  <c:v>43378</c:v>
                </c:pt>
                <c:pt idx="600">
                  <c:v>43381</c:v>
                </c:pt>
                <c:pt idx="601">
                  <c:v>43382</c:v>
                </c:pt>
                <c:pt idx="602">
                  <c:v>43383</c:v>
                </c:pt>
                <c:pt idx="603">
                  <c:v>43384</c:v>
                </c:pt>
                <c:pt idx="604">
                  <c:v>43385</c:v>
                </c:pt>
                <c:pt idx="605">
                  <c:v>43388</c:v>
                </c:pt>
                <c:pt idx="606">
                  <c:v>43389</c:v>
                </c:pt>
                <c:pt idx="607">
                  <c:v>43390</c:v>
                </c:pt>
                <c:pt idx="608">
                  <c:v>43391</c:v>
                </c:pt>
                <c:pt idx="609">
                  <c:v>43392</c:v>
                </c:pt>
                <c:pt idx="610">
                  <c:v>43395</c:v>
                </c:pt>
                <c:pt idx="611">
                  <c:v>43396</c:v>
                </c:pt>
                <c:pt idx="612">
                  <c:v>43397</c:v>
                </c:pt>
                <c:pt idx="613">
                  <c:v>43398</c:v>
                </c:pt>
                <c:pt idx="614">
                  <c:v>43399</c:v>
                </c:pt>
                <c:pt idx="615">
                  <c:v>43402</c:v>
                </c:pt>
                <c:pt idx="616">
                  <c:v>43403</c:v>
                </c:pt>
                <c:pt idx="617">
                  <c:v>43404</c:v>
                </c:pt>
                <c:pt idx="618">
                  <c:v>43405</c:v>
                </c:pt>
                <c:pt idx="619">
                  <c:v>43406</c:v>
                </c:pt>
                <c:pt idx="620">
                  <c:v>43409</c:v>
                </c:pt>
                <c:pt idx="621">
                  <c:v>43410</c:v>
                </c:pt>
                <c:pt idx="622">
                  <c:v>43411</c:v>
                </c:pt>
                <c:pt idx="623">
                  <c:v>43412</c:v>
                </c:pt>
                <c:pt idx="624">
                  <c:v>43413</c:v>
                </c:pt>
                <c:pt idx="625">
                  <c:v>43416</c:v>
                </c:pt>
                <c:pt idx="626">
                  <c:v>43417</c:v>
                </c:pt>
                <c:pt idx="627">
                  <c:v>43418</c:v>
                </c:pt>
                <c:pt idx="628">
                  <c:v>43419</c:v>
                </c:pt>
                <c:pt idx="629">
                  <c:v>43420</c:v>
                </c:pt>
                <c:pt idx="630">
                  <c:v>43423</c:v>
                </c:pt>
                <c:pt idx="631">
                  <c:v>43424</c:v>
                </c:pt>
                <c:pt idx="632">
                  <c:v>43425</c:v>
                </c:pt>
                <c:pt idx="633">
                  <c:v>43426</c:v>
                </c:pt>
                <c:pt idx="634">
                  <c:v>43427</c:v>
                </c:pt>
                <c:pt idx="635">
                  <c:v>43430</c:v>
                </c:pt>
                <c:pt idx="636">
                  <c:v>43431</c:v>
                </c:pt>
                <c:pt idx="637">
                  <c:v>43432</c:v>
                </c:pt>
                <c:pt idx="638">
                  <c:v>43433</c:v>
                </c:pt>
                <c:pt idx="639">
                  <c:v>43434</c:v>
                </c:pt>
                <c:pt idx="640">
                  <c:v>43437</c:v>
                </c:pt>
                <c:pt idx="641">
                  <c:v>43438</c:v>
                </c:pt>
                <c:pt idx="642">
                  <c:v>43439</c:v>
                </c:pt>
                <c:pt idx="643">
                  <c:v>43440</c:v>
                </c:pt>
                <c:pt idx="644">
                  <c:v>43441</c:v>
                </c:pt>
                <c:pt idx="645">
                  <c:v>43444</c:v>
                </c:pt>
                <c:pt idx="646">
                  <c:v>43445</c:v>
                </c:pt>
                <c:pt idx="647">
                  <c:v>43446</c:v>
                </c:pt>
                <c:pt idx="648">
                  <c:v>43447</c:v>
                </c:pt>
                <c:pt idx="649">
                  <c:v>43448</c:v>
                </c:pt>
                <c:pt idx="650">
                  <c:v>43451</c:v>
                </c:pt>
                <c:pt idx="651">
                  <c:v>43452</c:v>
                </c:pt>
                <c:pt idx="652">
                  <c:v>43453</c:v>
                </c:pt>
                <c:pt idx="653">
                  <c:v>43454</c:v>
                </c:pt>
                <c:pt idx="654">
                  <c:v>43455</c:v>
                </c:pt>
                <c:pt idx="655">
                  <c:v>43461</c:v>
                </c:pt>
                <c:pt idx="656">
                  <c:v>43462</c:v>
                </c:pt>
                <c:pt idx="657">
                  <c:v>43467</c:v>
                </c:pt>
                <c:pt idx="658">
                  <c:v>43468</c:v>
                </c:pt>
                <c:pt idx="659">
                  <c:v>43469</c:v>
                </c:pt>
                <c:pt idx="660">
                  <c:v>43472</c:v>
                </c:pt>
                <c:pt idx="661">
                  <c:v>43473</c:v>
                </c:pt>
                <c:pt idx="662">
                  <c:v>43474</c:v>
                </c:pt>
                <c:pt idx="663">
                  <c:v>43475</c:v>
                </c:pt>
                <c:pt idx="664">
                  <c:v>43476</c:v>
                </c:pt>
                <c:pt idx="665">
                  <c:v>43479</c:v>
                </c:pt>
                <c:pt idx="666">
                  <c:v>43480</c:v>
                </c:pt>
                <c:pt idx="667">
                  <c:v>43481</c:v>
                </c:pt>
                <c:pt idx="668">
                  <c:v>43482</c:v>
                </c:pt>
                <c:pt idx="669">
                  <c:v>43483</c:v>
                </c:pt>
                <c:pt idx="670">
                  <c:v>43486</c:v>
                </c:pt>
                <c:pt idx="671">
                  <c:v>43487</c:v>
                </c:pt>
                <c:pt idx="672">
                  <c:v>43488</c:v>
                </c:pt>
                <c:pt idx="673">
                  <c:v>43489</c:v>
                </c:pt>
                <c:pt idx="674">
                  <c:v>43490</c:v>
                </c:pt>
                <c:pt idx="675">
                  <c:v>43493</c:v>
                </c:pt>
                <c:pt idx="676">
                  <c:v>43494</c:v>
                </c:pt>
                <c:pt idx="677">
                  <c:v>43495</c:v>
                </c:pt>
                <c:pt idx="678">
                  <c:v>43496</c:v>
                </c:pt>
                <c:pt idx="679">
                  <c:v>43497</c:v>
                </c:pt>
                <c:pt idx="680">
                  <c:v>43500</c:v>
                </c:pt>
                <c:pt idx="681">
                  <c:v>43501</c:v>
                </c:pt>
                <c:pt idx="682">
                  <c:v>43502</c:v>
                </c:pt>
                <c:pt idx="683">
                  <c:v>43503</c:v>
                </c:pt>
                <c:pt idx="684">
                  <c:v>43504</c:v>
                </c:pt>
                <c:pt idx="685">
                  <c:v>43507</c:v>
                </c:pt>
                <c:pt idx="686">
                  <c:v>43508</c:v>
                </c:pt>
                <c:pt idx="687">
                  <c:v>43509</c:v>
                </c:pt>
                <c:pt idx="688">
                  <c:v>43510</c:v>
                </c:pt>
                <c:pt idx="689">
                  <c:v>43511</c:v>
                </c:pt>
                <c:pt idx="690">
                  <c:v>43514</c:v>
                </c:pt>
                <c:pt idx="691">
                  <c:v>43515</c:v>
                </c:pt>
                <c:pt idx="692">
                  <c:v>43516</c:v>
                </c:pt>
                <c:pt idx="693">
                  <c:v>43517</c:v>
                </c:pt>
                <c:pt idx="694">
                  <c:v>43518</c:v>
                </c:pt>
                <c:pt idx="695">
                  <c:v>43521</c:v>
                </c:pt>
                <c:pt idx="696">
                  <c:v>43522</c:v>
                </c:pt>
                <c:pt idx="697">
                  <c:v>43523</c:v>
                </c:pt>
                <c:pt idx="698">
                  <c:v>43524</c:v>
                </c:pt>
                <c:pt idx="699">
                  <c:v>43525</c:v>
                </c:pt>
                <c:pt idx="700">
                  <c:v>43528</c:v>
                </c:pt>
                <c:pt idx="701">
                  <c:v>43529</c:v>
                </c:pt>
                <c:pt idx="702">
                  <c:v>43530</c:v>
                </c:pt>
                <c:pt idx="703">
                  <c:v>43531</c:v>
                </c:pt>
                <c:pt idx="704">
                  <c:v>43532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43542</c:v>
                </c:pt>
                <c:pt idx="711">
                  <c:v>43543</c:v>
                </c:pt>
                <c:pt idx="712">
                  <c:v>43544</c:v>
                </c:pt>
                <c:pt idx="713">
                  <c:v>43545</c:v>
                </c:pt>
                <c:pt idx="714">
                  <c:v>43546</c:v>
                </c:pt>
                <c:pt idx="715">
                  <c:v>43549</c:v>
                </c:pt>
                <c:pt idx="716">
                  <c:v>43550</c:v>
                </c:pt>
                <c:pt idx="717">
                  <c:v>43551</c:v>
                </c:pt>
                <c:pt idx="718">
                  <c:v>43552</c:v>
                </c:pt>
                <c:pt idx="719">
                  <c:v>43553</c:v>
                </c:pt>
                <c:pt idx="720">
                  <c:v>43556</c:v>
                </c:pt>
                <c:pt idx="721">
                  <c:v>43557</c:v>
                </c:pt>
                <c:pt idx="722">
                  <c:v>43558</c:v>
                </c:pt>
                <c:pt idx="723">
                  <c:v>43559</c:v>
                </c:pt>
                <c:pt idx="724">
                  <c:v>43560</c:v>
                </c:pt>
                <c:pt idx="725">
                  <c:v>43563</c:v>
                </c:pt>
                <c:pt idx="726">
                  <c:v>43564</c:v>
                </c:pt>
                <c:pt idx="727">
                  <c:v>43565</c:v>
                </c:pt>
                <c:pt idx="728">
                  <c:v>43566</c:v>
                </c:pt>
                <c:pt idx="729">
                  <c:v>43567</c:v>
                </c:pt>
                <c:pt idx="730">
                  <c:v>43570</c:v>
                </c:pt>
                <c:pt idx="731">
                  <c:v>43571</c:v>
                </c:pt>
                <c:pt idx="732">
                  <c:v>43572</c:v>
                </c:pt>
                <c:pt idx="733">
                  <c:v>43573</c:v>
                </c:pt>
                <c:pt idx="734">
                  <c:v>43578</c:v>
                </c:pt>
                <c:pt idx="735">
                  <c:v>43579</c:v>
                </c:pt>
                <c:pt idx="736">
                  <c:v>43580</c:v>
                </c:pt>
                <c:pt idx="737">
                  <c:v>43581</c:v>
                </c:pt>
                <c:pt idx="738">
                  <c:v>43584</c:v>
                </c:pt>
                <c:pt idx="739">
                  <c:v>43585</c:v>
                </c:pt>
                <c:pt idx="740">
                  <c:v>43587</c:v>
                </c:pt>
                <c:pt idx="741">
                  <c:v>43588</c:v>
                </c:pt>
                <c:pt idx="742">
                  <c:v>43591</c:v>
                </c:pt>
                <c:pt idx="743">
                  <c:v>43592</c:v>
                </c:pt>
                <c:pt idx="744">
                  <c:v>43594</c:v>
                </c:pt>
                <c:pt idx="745">
                  <c:v>43595</c:v>
                </c:pt>
                <c:pt idx="746">
                  <c:v>43598</c:v>
                </c:pt>
                <c:pt idx="747">
                  <c:v>43599</c:v>
                </c:pt>
                <c:pt idx="748">
                  <c:v>43600</c:v>
                </c:pt>
                <c:pt idx="749">
                  <c:v>43601</c:v>
                </c:pt>
                <c:pt idx="750">
                  <c:v>43602</c:v>
                </c:pt>
                <c:pt idx="751">
                  <c:v>43605</c:v>
                </c:pt>
                <c:pt idx="752">
                  <c:v>43606</c:v>
                </c:pt>
                <c:pt idx="753">
                  <c:v>43607</c:v>
                </c:pt>
                <c:pt idx="754">
                  <c:v>43608</c:v>
                </c:pt>
                <c:pt idx="755">
                  <c:v>43609</c:v>
                </c:pt>
                <c:pt idx="756">
                  <c:v>43612</c:v>
                </c:pt>
                <c:pt idx="757">
                  <c:v>43613</c:v>
                </c:pt>
                <c:pt idx="758">
                  <c:v>43614</c:v>
                </c:pt>
                <c:pt idx="759">
                  <c:v>43615</c:v>
                </c:pt>
                <c:pt idx="760">
                  <c:v>43616</c:v>
                </c:pt>
                <c:pt idx="761">
                  <c:v>43619</c:v>
                </c:pt>
                <c:pt idx="762">
                  <c:v>43620</c:v>
                </c:pt>
                <c:pt idx="763">
                  <c:v>43621</c:v>
                </c:pt>
                <c:pt idx="764">
                  <c:v>43622</c:v>
                </c:pt>
                <c:pt idx="765">
                  <c:v>43623</c:v>
                </c:pt>
                <c:pt idx="766">
                  <c:v>43626</c:v>
                </c:pt>
                <c:pt idx="767">
                  <c:v>43627</c:v>
                </c:pt>
                <c:pt idx="768">
                  <c:v>43628</c:v>
                </c:pt>
                <c:pt idx="769">
                  <c:v>43629</c:v>
                </c:pt>
                <c:pt idx="770">
                  <c:v>43630</c:v>
                </c:pt>
                <c:pt idx="771">
                  <c:v>43633</c:v>
                </c:pt>
                <c:pt idx="772">
                  <c:v>43634</c:v>
                </c:pt>
                <c:pt idx="773">
                  <c:v>43635</c:v>
                </c:pt>
                <c:pt idx="774">
                  <c:v>43636</c:v>
                </c:pt>
                <c:pt idx="775">
                  <c:v>43637</c:v>
                </c:pt>
                <c:pt idx="776">
                  <c:v>43640</c:v>
                </c:pt>
                <c:pt idx="777">
                  <c:v>43641</c:v>
                </c:pt>
                <c:pt idx="778">
                  <c:v>43642</c:v>
                </c:pt>
                <c:pt idx="779">
                  <c:v>43643</c:v>
                </c:pt>
                <c:pt idx="780">
                  <c:v>43644</c:v>
                </c:pt>
                <c:pt idx="781">
                  <c:v>43647</c:v>
                </c:pt>
                <c:pt idx="782">
                  <c:v>43648</c:v>
                </c:pt>
                <c:pt idx="783">
                  <c:v>43649</c:v>
                </c:pt>
                <c:pt idx="784">
                  <c:v>43650</c:v>
                </c:pt>
                <c:pt idx="785">
                  <c:v>43654</c:v>
                </c:pt>
                <c:pt idx="786">
                  <c:v>43655</c:v>
                </c:pt>
                <c:pt idx="787">
                  <c:v>43656</c:v>
                </c:pt>
                <c:pt idx="788">
                  <c:v>43657</c:v>
                </c:pt>
                <c:pt idx="789">
                  <c:v>43658</c:v>
                </c:pt>
                <c:pt idx="790">
                  <c:v>43661</c:v>
                </c:pt>
                <c:pt idx="791">
                  <c:v>43662</c:v>
                </c:pt>
                <c:pt idx="792">
                  <c:v>43663</c:v>
                </c:pt>
                <c:pt idx="793">
                  <c:v>43664</c:v>
                </c:pt>
                <c:pt idx="794">
                  <c:v>43665</c:v>
                </c:pt>
                <c:pt idx="795">
                  <c:v>43668</c:v>
                </c:pt>
                <c:pt idx="796">
                  <c:v>43669</c:v>
                </c:pt>
                <c:pt idx="797">
                  <c:v>43670</c:v>
                </c:pt>
                <c:pt idx="798">
                  <c:v>43671</c:v>
                </c:pt>
                <c:pt idx="799">
                  <c:v>43672</c:v>
                </c:pt>
                <c:pt idx="800">
                  <c:v>43675</c:v>
                </c:pt>
                <c:pt idx="801">
                  <c:v>43676</c:v>
                </c:pt>
                <c:pt idx="802">
                  <c:v>43677</c:v>
                </c:pt>
                <c:pt idx="803">
                  <c:v>43678</c:v>
                </c:pt>
                <c:pt idx="804">
                  <c:v>43679</c:v>
                </c:pt>
                <c:pt idx="805">
                  <c:v>43682</c:v>
                </c:pt>
                <c:pt idx="806">
                  <c:v>43683</c:v>
                </c:pt>
                <c:pt idx="807">
                  <c:v>43684</c:v>
                </c:pt>
                <c:pt idx="808">
                  <c:v>43685</c:v>
                </c:pt>
                <c:pt idx="809">
                  <c:v>43686</c:v>
                </c:pt>
                <c:pt idx="810">
                  <c:v>43689</c:v>
                </c:pt>
                <c:pt idx="811">
                  <c:v>43690</c:v>
                </c:pt>
                <c:pt idx="812">
                  <c:v>43691</c:v>
                </c:pt>
                <c:pt idx="813">
                  <c:v>43692</c:v>
                </c:pt>
                <c:pt idx="814">
                  <c:v>43693</c:v>
                </c:pt>
                <c:pt idx="815">
                  <c:v>43696</c:v>
                </c:pt>
                <c:pt idx="816">
                  <c:v>43697</c:v>
                </c:pt>
                <c:pt idx="817">
                  <c:v>43698</c:v>
                </c:pt>
                <c:pt idx="818">
                  <c:v>43699</c:v>
                </c:pt>
                <c:pt idx="819">
                  <c:v>43700</c:v>
                </c:pt>
                <c:pt idx="820">
                  <c:v>43703</c:v>
                </c:pt>
                <c:pt idx="821">
                  <c:v>43704</c:v>
                </c:pt>
                <c:pt idx="822">
                  <c:v>43705</c:v>
                </c:pt>
                <c:pt idx="823">
                  <c:v>43706</c:v>
                </c:pt>
                <c:pt idx="824">
                  <c:v>43707</c:v>
                </c:pt>
                <c:pt idx="825">
                  <c:v>43710</c:v>
                </c:pt>
                <c:pt idx="826">
                  <c:v>43711</c:v>
                </c:pt>
                <c:pt idx="827">
                  <c:v>43712</c:v>
                </c:pt>
                <c:pt idx="828">
                  <c:v>43713</c:v>
                </c:pt>
                <c:pt idx="829">
                  <c:v>43714</c:v>
                </c:pt>
                <c:pt idx="830">
                  <c:v>43717</c:v>
                </c:pt>
                <c:pt idx="831">
                  <c:v>43718</c:v>
                </c:pt>
                <c:pt idx="832">
                  <c:v>43719</c:v>
                </c:pt>
                <c:pt idx="833">
                  <c:v>43720</c:v>
                </c:pt>
                <c:pt idx="834">
                  <c:v>43721</c:v>
                </c:pt>
                <c:pt idx="835">
                  <c:v>43724</c:v>
                </c:pt>
                <c:pt idx="836">
                  <c:v>43725</c:v>
                </c:pt>
                <c:pt idx="837">
                  <c:v>43726</c:v>
                </c:pt>
                <c:pt idx="838">
                  <c:v>43727</c:v>
                </c:pt>
                <c:pt idx="839">
                  <c:v>43728</c:v>
                </c:pt>
                <c:pt idx="840">
                  <c:v>43731</c:v>
                </c:pt>
                <c:pt idx="841">
                  <c:v>43732</c:v>
                </c:pt>
                <c:pt idx="842">
                  <c:v>43733</c:v>
                </c:pt>
                <c:pt idx="843">
                  <c:v>43734</c:v>
                </c:pt>
                <c:pt idx="844">
                  <c:v>43735</c:v>
                </c:pt>
                <c:pt idx="845">
                  <c:v>43738</c:v>
                </c:pt>
                <c:pt idx="846">
                  <c:v>43739</c:v>
                </c:pt>
                <c:pt idx="847">
                  <c:v>43740</c:v>
                </c:pt>
                <c:pt idx="848">
                  <c:v>43741</c:v>
                </c:pt>
                <c:pt idx="849">
                  <c:v>43742</c:v>
                </c:pt>
                <c:pt idx="850">
                  <c:v>43745</c:v>
                </c:pt>
                <c:pt idx="851">
                  <c:v>43746</c:v>
                </c:pt>
                <c:pt idx="852">
                  <c:v>43747</c:v>
                </c:pt>
                <c:pt idx="853">
                  <c:v>43748</c:v>
                </c:pt>
                <c:pt idx="854">
                  <c:v>43749</c:v>
                </c:pt>
                <c:pt idx="855">
                  <c:v>43752</c:v>
                </c:pt>
                <c:pt idx="856">
                  <c:v>43753</c:v>
                </c:pt>
                <c:pt idx="857">
                  <c:v>43754</c:v>
                </c:pt>
                <c:pt idx="858">
                  <c:v>43755</c:v>
                </c:pt>
                <c:pt idx="859">
                  <c:v>43756</c:v>
                </c:pt>
                <c:pt idx="860">
                  <c:v>43759</c:v>
                </c:pt>
                <c:pt idx="861">
                  <c:v>43760</c:v>
                </c:pt>
                <c:pt idx="862">
                  <c:v>43761</c:v>
                </c:pt>
                <c:pt idx="863">
                  <c:v>43762</c:v>
                </c:pt>
                <c:pt idx="864">
                  <c:v>43763</c:v>
                </c:pt>
                <c:pt idx="865">
                  <c:v>43767</c:v>
                </c:pt>
                <c:pt idx="866">
                  <c:v>43768</c:v>
                </c:pt>
                <c:pt idx="867">
                  <c:v>43769</c:v>
                </c:pt>
                <c:pt idx="868">
                  <c:v>43770</c:v>
                </c:pt>
                <c:pt idx="869">
                  <c:v>43773</c:v>
                </c:pt>
                <c:pt idx="870">
                  <c:v>43774</c:v>
                </c:pt>
                <c:pt idx="871">
                  <c:v>43775</c:v>
                </c:pt>
                <c:pt idx="872">
                  <c:v>43776</c:v>
                </c:pt>
                <c:pt idx="873">
                  <c:v>43777</c:v>
                </c:pt>
                <c:pt idx="874">
                  <c:v>43780</c:v>
                </c:pt>
                <c:pt idx="875">
                  <c:v>43781</c:v>
                </c:pt>
                <c:pt idx="876">
                  <c:v>43782</c:v>
                </c:pt>
                <c:pt idx="877">
                  <c:v>43783</c:v>
                </c:pt>
                <c:pt idx="878">
                  <c:v>43784</c:v>
                </c:pt>
                <c:pt idx="879">
                  <c:v>43787</c:v>
                </c:pt>
                <c:pt idx="880">
                  <c:v>43788</c:v>
                </c:pt>
                <c:pt idx="881">
                  <c:v>43789</c:v>
                </c:pt>
                <c:pt idx="882">
                  <c:v>43790</c:v>
                </c:pt>
                <c:pt idx="883">
                  <c:v>43791</c:v>
                </c:pt>
                <c:pt idx="884">
                  <c:v>43794</c:v>
                </c:pt>
                <c:pt idx="885">
                  <c:v>43795</c:v>
                </c:pt>
                <c:pt idx="886">
                  <c:v>43796</c:v>
                </c:pt>
                <c:pt idx="887">
                  <c:v>43797</c:v>
                </c:pt>
                <c:pt idx="888">
                  <c:v>43798</c:v>
                </c:pt>
                <c:pt idx="889">
                  <c:v>43801</c:v>
                </c:pt>
                <c:pt idx="890">
                  <c:v>43802</c:v>
                </c:pt>
                <c:pt idx="891">
                  <c:v>43803</c:v>
                </c:pt>
                <c:pt idx="892">
                  <c:v>43804</c:v>
                </c:pt>
                <c:pt idx="893">
                  <c:v>43805</c:v>
                </c:pt>
                <c:pt idx="894">
                  <c:v>43808</c:v>
                </c:pt>
                <c:pt idx="895">
                  <c:v>43809</c:v>
                </c:pt>
                <c:pt idx="896">
                  <c:v>43810</c:v>
                </c:pt>
                <c:pt idx="897">
                  <c:v>43811</c:v>
                </c:pt>
                <c:pt idx="898">
                  <c:v>43812</c:v>
                </c:pt>
                <c:pt idx="899">
                  <c:v>43815</c:v>
                </c:pt>
                <c:pt idx="900">
                  <c:v>43816</c:v>
                </c:pt>
                <c:pt idx="901">
                  <c:v>43817</c:v>
                </c:pt>
                <c:pt idx="902">
                  <c:v>43818</c:v>
                </c:pt>
                <c:pt idx="903">
                  <c:v>43819</c:v>
                </c:pt>
                <c:pt idx="904">
                  <c:v>43822</c:v>
                </c:pt>
                <c:pt idx="905">
                  <c:v>43826</c:v>
                </c:pt>
                <c:pt idx="906">
                  <c:v>43829</c:v>
                </c:pt>
                <c:pt idx="907">
                  <c:v>43832</c:v>
                </c:pt>
                <c:pt idx="908">
                  <c:v>43833</c:v>
                </c:pt>
                <c:pt idx="909">
                  <c:v>43836</c:v>
                </c:pt>
                <c:pt idx="910">
                  <c:v>43837</c:v>
                </c:pt>
                <c:pt idx="911">
                  <c:v>43838</c:v>
                </c:pt>
                <c:pt idx="912">
                  <c:v>43839</c:v>
                </c:pt>
                <c:pt idx="913">
                  <c:v>43840</c:v>
                </c:pt>
                <c:pt idx="914">
                  <c:v>43843</c:v>
                </c:pt>
                <c:pt idx="915">
                  <c:v>43844</c:v>
                </c:pt>
                <c:pt idx="916">
                  <c:v>43845</c:v>
                </c:pt>
                <c:pt idx="917">
                  <c:v>43846</c:v>
                </c:pt>
                <c:pt idx="918">
                  <c:v>43847</c:v>
                </c:pt>
                <c:pt idx="919">
                  <c:v>43850</c:v>
                </c:pt>
                <c:pt idx="920">
                  <c:v>43851</c:v>
                </c:pt>
                <c:pt idx="921">
                  <c:v>43852</c:v>
                </c:pt>
                <c:pt idx="922">
                  <c:v>43853</c:v>
                </c:pt>
                <c:pt idx="923">
                  <c:v>43854</c:v>
                </c:pt>
                <c:pt idx="924">
                  <c:v>43857</c:v>
                </c:pt>
                <c:pt idx="925">
                  <c:v>43858</c:v>
                </c:pt>
                <c:pt idx="926">
                  <c:v>43859</c:v>
                </c:pt>
                <c:pt idx="927">
                  <c:v>43860</c:v>
                </c:pt>
                <c:pt idx="928">
                  <c:v>43861</c:v>
                </c:pt>
                <c:pt idx="929">
                  <c:v>43864</c:v>
                </c:pt>
                <c:pt idx="930">
                  <c:v>43865</c:v>
                </c:pt>
                <c:pt idx="931">
                  <c:v>43866</c:v>
                </c:pt>
                <c:pt idx="932">
                  <c:v>43867</c:v>
                </c:pt>
                <c:pt idx="933">
                  <c:v>43868</c:v>
                </c:pt>
                <c:pt idx="934">
                  <c:v>43871</c:v>
                </c:pt>
                <c:pt idx="935">
                  <c:v>43872</c:v>
                </c:pt>
                <c:pt idx="936">
                  <c:v>43873</c:v>
                </c:pt>
                <c:pt idx="937">
                  <c:v>43874</c:v>
                </c:pt>
                <c:pt idx="938">
                  <c:v>43875</c:v>
                </c:pt>
                <c:pt idx="939">
                  <c:v>43878</c:v>
                </c:pt>
                <c:pt idx="940">
                  <c:v>43879</c:v>
                </c:pt>
                <c:pt idx="941">
                  <c:v>43880</c:v>
                </c:pt>
                <c:pt idx="942">
                  <c:v>43881</c:v>
                </c:pt>
                <c:pt idx="943">
                  <c:v>43882</c:v>
                </c:pt>
                <c:pt idx="944">
                  <c:v>43885</c:v>
                </c:pt>
                <c:pt idx="945">
                  <c:v>43886</c:v>
                </c:pt>
                <c:pt idx="946">
                  <c:v>43887</c:v>
                </c:pt>
                <c:pt idx="947">
                  <c:v>43888</c:v>
                </c:pt>
                <c:pt idx="948">
                  <c:v>43889</c:v>
                </c:pt>
                <c:pt idx="949">
                  <c:v>43892</c:v>
                </c:pt>
                <c:pt idx="950">
                  <c:v>43893</c:v>
                </c:pt>
                <c:pt idx="951">
                  <c:v>43894</c:v>
                </c:pt>
                <c:pt idx="952">
                  <c:v>43895</c:v>
                </c:pt>
                <c:pt idx="953">
                  <c:v>43896</c:v>
                </c:pt>
                <c:pt idx="954">
                  <c:v>43899</c:v>
                </c:pt>
                <c:pt idx="955">
                  <c:v>43900</c:v>
                </c:pt>
                <c:pt idx="956">
                  <c:v>43901</c:v>
                </c:pt>
                <c:pt idx="957">
                  <c:v>43902</c:v>
                </c:pt>
                <c:pt idx="958">
                  <c:v>43903</c:v>
                </c:pt>
                <c:pt idx="959">
                  <c:v>43906</c:v>
                </c:pt>
                <c:pt idx="960">
                  <c:v>43907</c:v>
                </c:pt>
                <c:pt idx="961">
                  <c:v>43908</c:v>
                </c:pt>
                <c:pt idx="962">
                  <c:v>43909</c:v>
                </c:pt>
                <c:pt idx="963">
                  <c:v>43910</c:v>
                </c:pt>
                <c:pt idx="964">
                  <c:v>43913</c:v>
                </c:pt>
                <c:pt idx="965">
                  <c:v>43914</c:v>
                </c:pt>
                <c:pt idx="966">
                  <c:v>43915</c:v>
                </c:pt>
                <c:pt idx="967">
                  <c:v>43916</c:v>
                </c:pt>
                <c:pt idx="968">
                  <c:v>43917</c:v>
                </c:pt>
                <c:pt idx="969">
                  <c:v>43920</c:v>
                </c:pt>
                <c:pt idx="970">
                  <c:v>43921</c:v>
                </c:pt>
                <c:pt idx="971">
                  <c:v>43922</c:v>
                </c:pt>
                <c:pt idx="972">
                  <c:v>43923</c:v>
                </c:pt>
                <c:pt idx="973">
                  <c:v>43924</c:v>
                </c:pt>
                <c:pt idx="974">
                  <c:v>43927</c:v>
                </c:pt>
                <c:pt idx="975">
                  <c:v>43928</c:v>
                </c:pt>
                <c:pt idx="976">
                  <c:v>43929</c:v>
                </c:pt>
                <c:pt idx="977">
                  <c:v>43930</c:v>
                </c:pt>
                <c:pt idx="978">
                  <c:v>43935</c:v>
                </c:pt>
                <c:pt idx="979">
                  <c:v>43936</c:v>
                </c:pt>
                <c:pt idx="980">
                  <c:v>43937</c:v>
                </c:pt>
                <c:pt idx="981">
                  <c:v>43938</c:v>
                </c:pt>
                <c:pt idx="982">
                  <c:v>43941</c:v>
                </c:pt>
                <c:pt idx="983">
                  <c:v>43942</c:v>
                </c:pt>
                <c:pt idx="984">
                  <c:v>43943</c:v>
                </c:pt>
                <c:pt idx="985">
                  <c:v>43944</c:v>
                </c:pt>
                <c:pt idx="986">
                  <c:v>43945</c:v>
                </c:pt>
                <c:pt idx="987">
                  <c:v>43948</c:v>
                </c:pt>
                <c:pt idx="988">
                  <c:v>43949</c:v>
                </c:pt>
                <c:pt idx="989">
                  <c:v>43950</c:v>
                </c:pt>
                <c:pt idx="990">
                  <c:v>43951</c:v>
                </c:pt>
                <c:pt idx="991">
                  <c:v>43955</c:v>
                </c:pt>
                <c:pt idx="992">
                  <c:v>43956</c:v>
                </c:pt>
                <c:pt idx="993">
                  <c:v>43957</c:v>
                </c:pt>
                <c:pt idx="994">
                  <c:v>43958</c:v>
                </c:pt>
                <c:pt idx="995">
                  <c:v>43962</c:v>
                </c:pt>
                <c:pt idx="996">
                  <c:v>43963</c:v>
                </c:pt>
                <c:pt idx="997">
                  <c:v>43964</c:v>
                </c:pt>
                <c:pt idx="998">
                  <c:v>43965</c:v>
                </c:pt>
                <c:pt idx="999">
                  <c:v>43966</c:v>
                </c:pt>
                <c:pt idx="1000">
                  <c:v>43969</c:v>
                </c:pt>
                <c:pt idx="1001">
                  <c:v>43970</c:v>
                </c:pt>
                <c:pt idx="1002">
                  <c:v>43971</c:v>
                </c:pt>
                <c:pt idx="1003">
                  <c:v>43972</c:v>
                </c:pt>
                <c:pt idx="1004">
                  <c:v>43973</c:v>
                </c:pt>
                <c:pt idx="1005">
                  <c:v>43976</c:v>
                </c:pt>
                <c:pt idx="1006">
                  <c:v>43977</c:v>
                </c:pt>
                <c:pt idx="1007">
                  <c:v>43978</c:v>
                </c:pt>
                <c:pt idx="1008">
                  <c:v>43979</c:v>
                </c:pt>
                <c:pt idx="1009">
                  <c:v>43980</c:v>
                </c:pt>
                <c:pt idx="1010">
                  <c:v>43983</c:v>
                </c:pt>
                <c:pt idx="1011">
                  <c:v>43984</c:v>
                </c:pt>
                <c:pt idx="1012">
                  <c:v>43985</c:v>
                </c:pt>
                <c:pt idx="1013">
                  <c:v>43986</c:v>
                </c:pt>
                <c:pt idx="1014">
                  <c:v>43987</c:v>
                </c:pt>
                <c:pt idx="1015">
                  <c:v>43990</c:v>
                </c:pt>
                <c:pt idx="1016">
                  <c:v>43991</c:v>
                </c:pt>
                <c:pt idx="1017">
                  <c:v>43992</c:v>
                </c:pt>
                <c:pt idx="1018">
                  <c:v>43993</c:v>
                </c:pt>
                <c:pt idx="1019">
                  <c:v>43994</c:v>
                </c:pt>
                <c:pt idx="1020">
                  <c:v>43997</c:v>
                </c:pt>
                <c:pt idx="1021">
                  <c:v>43998</c:v>
                </c:pt>
                <c:pt idx="1022">
                  <c:v>43999</c:v>
                </c:pt>
                <c:pt idx="1023">
                  <c:v>44000</c:v>
                </c:pt>
                <c:pt idx="1024">
                  <c:v>44001</c:v>
                </c:pt>
                <c:pt idx="1025">
                  <c:v>44004</c:v>
                </c:pt>
                <c:pt idx="1026">
                  <c:v>44005</c:v>
                </c:pt>
                <c:pt idx="1027">
                  <c:v>44006</c:v>
                </c:pt>
                <c:pt idx="1028">
                  <c:v>44007</c:v>
                </c:pt>
                <c:pt idx="1029">
                  <c:v>44008</c:v>
                </c:pt>
                <c:pt idx="1030">
                  <c:v>44011</c:v>
                </c:pt>
                <c:pt idx="1031">
                  <c:v>44012</c:v>
                </c:pt>
                <c:pt idx="1032">
                  <c:v>44013</c:v>
                </c:pt>
                <c:pt idx="1033">
                  <c:v>44014</c:v>
                </c:pt>
                <c:pt idx="1034">
                  <c:v>44015</c:v>
                </c:pt>
                <c:pt idx="1035">
                  <c:v>44019</c:v>
                </c:pt>
                <c:pt idx="1036">
                  <c:v>44020</c:v>
                </c:pt>
                <c:pt idx="1037">
                  <c:v>44021</c:v>
                </c:pt>
                <c:pt idx="1038">
                  <c:v>44022</c:v>
                </c:pt>
                <c:pt idx="1039">
                  <c:v>44025</c:v>
                </c:pt>
                <c:pt idx="1040">
                  <c:v>44026</c:v>
                </c:pt>
                <c:pt idx="1041">
                  <c:v>44027</c:v>
                </c:pt>
                <c:pt idx="1042">
                  <c:v>44028</c:v>
                </c:pt>
                <c:pt idx="1043">
                  <c:v>44029</c:v>
                </c:pt>
                <c:pt idx="1044">
                  <c:v>44032</c:v>
                </c:pt>
                <c:pt idx="1045">
                  <c:v>44033</c:v>
                </c:pt>
                <c:pt idx="1046">
                  <c:v>44034</c:v>
                </c:pt>
                <c:pt idx="1047">
                  <c:v>44035</c:v>
                </c:pt>
                <c:pt idx="1048">
                  <c:v>44036</c:v>
                </c:pt>
                <c:pt idx="1049">
                  <c:v>44039</c:v>
                </c:pt>
                <c:pt idx="1050">
                  <c:v>44040</c:v>
                </c:pt>
                <c:pt idx="1051">
                  <c:v>44041</c:v>
                </c:pt>
                <c:pt idx="1052">
                  <c:v>44042</c:v>
                </c:pt>
                <c:pt idx="1053">
                  <c:v>44043</c:v>
                </c:pt>
                <c:pt idx="1054">
                  <c:v>44046</c:v>
                </c:pt>
                <c:pt idx="1055">
                  <c:v>44047</c:v>
                </c:pt>
                <c:pt idx="1056">
                  <c:v>44048</c:v>
                </c:pt>
                <c:pt idx="1057">
                  <c:v>44049</c:v>
                </c:pt>
                <c:pt idx="1058">
                  <c:v>44050</c:v>
                </c:pt>
                <c:pt idx="1059">
                  <c:v>44053</c:v>
                </c:pt>
                <c:pt idx="1060">
                  <c:v>44054</c:v>
                </c:pt>
                <c:pt idx="1061">
                  <c:v>44055</c:v>
                </c:pt>
                <c:pt idx="1062">
                  <c:v>44056</c:v>
                </c:pt>
                <c:pt idx="1063">
                  <c:v>44057</c:v>
                </c:pt>
                <c:pt idx="1064">
                  <c:v>44060</c:v>
                </c:pt>
                <c:pt idx="1065">
                  <c:v>44061</c:v>
                </c:pt>
                <c:pt idx="1066">
                  <c:v>44062</c:v>
                </c:pt>
                <c:pt idx="1067">
                  <c:v>44063</c:v>
                </c:pt>
                <c:pt idx="1068">
                  <c:v>44064</c:v>
                </c:pt>
                <c:pt idx="1069">
                  <c:v>44067</c:v>
                </c:pt>
                <c:pt idx="1070">
                  <c:v>44068</c:v>
                </c:pt>
                <c:pt idx="1071">
                  <c:v>44069</c:v>
                </c:pt>
                <c:pt idx="1072">
                  <c:v>44070</c:v>
                </c:pt>
                <c:pt idx="1073">
                  <c:v>44071</c:v>
                </c:pt>
                <c:pt idx="1074">
                  <c:v>44074</c:v>
                </c:pt>
                <c:pt idx="1075">
                  <c:v>44075</c:v>
                </c:pt>
                <c:pt idx="1076">
                  <c:v>44076</c:v>
                </c:pt>
                <c:pt idx="1077">
                  <c:v>44077</c:v>
                </c:pt>
                <c:pt idx="1078">
                  <c:v>44078</c:v>
                </c:pt>
                <c:pt idx="1079">
                  <c:v>44081</c:v>
                </c:pt>
                <c:pt idx="1080">
                  <c:v>44082</c:v>
                </c:pt>
                <c:pt idx="1081">
                  <c:v>44083</c:v>
                </c:pt>
                <c:pt idx="1082">
                  <c:v>44084</c:v>
                </c:pt>
                <c:pt idx="1083">
                  <c:v>44085</c:v>
                </c:pt>
                <c:pt idx="1084">
                  <c:v>44088</c:v>
                </c:pt>
                <c:pt idx="1085">
                  <c:v>44089</c:v>
                </c:pt>
                <c:pt idx="1086">
                  <c:v>44090</c:v>
                </c:pt>
                <c:pt idx="1087">
                  <c:v>44091</c:v>
                </c:pt>
                <c:pt idx="1088">
                  <c:v>44092</c:v>
                </c:pt>
                <c:pt idx="1089">
                  <c:v>44095</c:v>
                </c:pt>
                <c:pt idx="1090">
                  <c:v>44096</c:v>
                </c:pt>
                <c:pt idx="1091">
                  <c:v>44097</c:v>
                </c:pt>
                <c:pt idx="1092">
                  <c:v>44098</c:v>
                </c:pt>
                <c:pt idx="1093">
                  <c:v>44099</c:v>
                </c:pt>
                <c:pt idx="1094">
                  <c:v>44103</c:v>
                </c:pt>
                <c:pt idx="1095">
                  <c:v>44104</c:v>
                </c:pt>
                <c:pt idx="1096">
                  <c:v>44105</c:v>
                </c:pt>
                <c:pt idx="1097">
                  <c:v>44106</c:v>
                </c:pt>
                <c:pt idx="1098">
                  <c:v>44109</c:v>
                </c:pt>
                <c:pt idx="1099">
                  <c:v>44110</c:v>
                </c:pt>
                <c:pt idx="1100">
                  <c:v>44111</c:v>
                </c:pt>
                <c:pt idx="1101">
                  <c:v>44112</c:v>
                </c:pt>
                <c:pt idx="1102">
                  <c:v>44113</c:v>
                </c:pt>
                <c:pt idx="1103">
                  <c:v>44116</c:v>
                </c:pt>
                <c:pt idx="1104">
                  <c:v>44117</c:v>
                </c:pt>
                <c:pt idx="1105">
                  <c:v>44118</c:v>
                </c:pt>
                <c:pt idx="1106">
                  <c:v>44119</c:v>
                </c:pt>
                <c:pt idx="1107">
                  <c:v>44120</c:v>
                </c:pt>
                <c:pt idx="1108">
                  <c:v>44123</c:v>
                </c:pt>
                <c:pt idx="1109">
                  <c:v>44124</c:v>
                </c:pt>
                <c:pt idx="1110">
                  <c:v>44125</c:v>
                </c:pt>
                <c:pt idx="1111">
                  <c:v>44126</c:v>
                </c:pt>
                <c:pt idx="1112">
                  <c:v>44127</c:v>
                </c:pt>
                <c:pt idx="1113">
                  <c:v>44130</c:v>
                </c:pt>
                <c:pt idx="1114">
                  <c:v>44131</c:v>
                </c:pt>
                <c:pt idx="1115">
                  <c:v>44133</c:v>
                </c:pt>
                <c:pt idx="1116">
                  <c:v>44134</c:v>
                </c:pt>
                <c:pt idx="1117">
                  <c:v>44137</c:v>
                </c:pt>
                <c:pt idx="1118">
                  <c:v>44138</c:v>
                </c:pt>
                <c:pt idx="1119">
                  <c:v>44139</c:v>
                </c:pt>
                <c:pt idx="1120">
                  <c:v>44140</c:v>
                </c:pt>
                <c:pt idx="1121">
                  <c:v>44141</c:v>
                </c:pt>
                <c:pt idx="1122">
                  <c:v>44144</c:v>
                </c:pt>
                <c:pt idx="1123">
                  <c:v>44145</c:v>
                </c:pt>
                <c:pt idx="1124">
                  <c:v>44146</c:v>
                </c:pt>
                <c:pt idx="1125">
                  <c:v>44147</c:v>
                </c:pt>
                <c:pt idx="1126">
                  <c:v>44148</c:v>
                </c:pt>
                <c:pt idx="1127">
                  <c:v>44151</c:v>
                </c:pt>
                <c:pt idx="1128">
                  <c:v>44153</c:v>
                </c:pt>
                <c:pt idx="1129">
                  <c:v>44154</c:v>
                </c:pt>
                <c:pt idx="1130">
                  <c:v>44155</c:v>
                </c:pt>
                <c:pt idx="1131">
                  <c:v>44158</c:v>
                </c:pt>
                <c:pt idx="1132">
                  <c:v>44159</c:v>
                </c:pt>
                <c:pt idx="1133">
                  <c:v>44160</c:v>
                </c:pt>
                <c:pt idx="1134">
                  <c:v>44161</c:v>
                </c:pt>
                <c:pt idx="1135">
                  <c:v>44162</c:v>
                </c:pt>
                <c:pt idx="1136">
                  <c:v>44165</c:v>
                </c:pt>
                <c:pt idx="1137">
                  <c:v>44166</c:v>
                </c:pt>
                <c:pt idx="1138">
                  <c:v>44167</c:v>
                </c:pt>
                <c:pt idx="1139">
                  <c:v>44168</c:v>
                </c:pt>
                <c:pt idx="1140">
                  <c:v>44169</c:v>
                </c:pt>
                <c:pt idx="1141">
                  <c:v>44172</c:v>
                </c:pt>
                <c:pt idx="1142">
                  <c:v>44173</c:v>
                </c:pt>
                <c:pt idx="1143">
                  <c:v>44174</c:v>
                </c:pt>
                <c:pt idx="1144">
                  <c:v>44175</c:v>
                </c:pt>
                <c:pt idx="1145">
                  <c:v>44176</c:v>
                </c:pt>
                <c:pt idx="1146">
                  <c:v>44179</c:v>
                </c:pt>
                <c:pt idx="1147">
                  <c:v>44180</c:v>
                </c:pt>
                <c:pt idx="1148">
                  <c:v>44181</c:v>
                </c:pt>
                <c:pt idx="1149">
                  <c:v>44182</c:v>
                </c:pt>
                <c:pt idx="1150">
                  <c:v>44183</c:v>
                </c:pt>
                <c:pt idx="1151">
                  <c:v>44186</c:v>
                </c:pt>
                <c:pt idx="1152">
                  <c:v>44187</c:v>
                </c:pt>
                <c:pt idx="1153">
                  <c:v>44188</c:v>
                </c:pt>
                <c:pt idx="1154">
                  <c:v>44193</c:v>
                </c:pt>
                <c:pt idx="1155">
                  <c:v>44194</c:v>
                </c:pt>
                <c:pt idx="1156">
                  <c:v>44195</c:v>
                </c:pt>
                <c:pt idx="1157">
                  <c:v>44200</c:v>
                </c:pt>
                <c:pt idx="1158">
                  <c:v>44201</c:v>
                </c:pt>
                <c:pt idx="1159">
                  <c:v>44202</c:v>
                </c:pt>
                <c:pt idx="1160">
                  <c:v>44203</c:v>
                </c:pt>
                <c:pt idx="1161">
                  <c:v>44204</c:v>
                </c:pt>
                <c:pt idx="1162">
                  <c:v>44207</c:v>
                </c:pt>
                <c:pt idx="1163">
                  <c:v>44208</c:v>
                </c:pt>
                <c:pt idx="1164">
                  <c:v>44209</c:v>
                </c:pt>
                <c:pt idx="1165">
                  <c:v>44210</c:v>
                </c:pt>
                <c:pt idx="1166">
                  <c:v>44211</c:v>
                </c:pt>
                <c:pt idx="1167">
                  <c:v>44214</c:v>
                </c:pt>
                <c:pt idx="1168">
                  <c:v>44215</c:v>
                </c:pt>
                <c:pt idx="1169">
                  <c:v>44216</c:v>
                </c:pt>
                <c:pt idx="1170">
                  <c:v>44217</c:v>
                </c:pt>
                <c:pt idx="1171">
                  <c:v>44218</c:v>
                </c:pt>
                <c:pt idx="1172">
                  <c:v>44221</c:v>
                </c:pt>
                <c:pt idx="1173">
                  <c:v>44222</c:v>
                </c:pt>
                <c:pt idx="1174">
                  <c:v>44223</c:v>
                </c:pt>
                <c:pt idx="1175">
                  <c:v>44224</c:v>
                </c:pt>
                <c:pt idx="1176">
                  <c:v>44225</c:v>
                </c:pt>
                <c:pt idx="1177">
                  <c:v>44228</c:v>
                </c:pt>
                <c:pt idx="1178">
                  <c:v>44229</c:v>
                </c:pt>
                <c:pt idx="1179">
                  <c:v>44230</c:v>
                </c:pt>
                <c:pt idx="1180">
                  <c:v>44231</c:v>
                </c:pt>
                <c:pt idx="1181">
                  <c:v>44232</c:v>
                </c:pt>
                <c:pt idx="1182">
                  <c:v>44235</c:v>
                </c:pt>
                <c:pt idx="1183">
                  <c:v>44236</c:v>
                </c:pt>
                <c:pt idx="1184">
                  <c:v>44237</c:v>
                </c:pt>
                <c:pt idx="1185">
                  <c:v>44238</c:v>
                </c:pt>
                <c:pt idx="1186">
                  <c:v>44239</c:v>
                </c:pt>
                <c:pt idx="1187">
                  <c:v>44242</c:v>
                </c:pt>
                <c:pt idx="1188">
                  <c:v>44243</c:v>
                </c:pt>
                <c:pt idx="1189">
                  <c:v>44244</c:v>
                </c:pt>
                <c:pt idx="1190">
                  <c:v>44245</c:v>
                </c:pt>
                <c:pt idx="1191">
                  <c:v>44246</c:v>
                </c:pt>
                <c:pt idx="1192">
                  <c:v>44249</c:v>
                </c:pt>
                <c:pt idx="1193">
                  <c:v>44250</c:v>
                </c:pt>
                <c:pt idx="1194">
                  <c:v>44251</c:v>
                </c:pt>
                <c:pt idx="1195">
                  <c:v>44252</c:v>
                </c:pt>
                <c:pt idx="1196">
                  <c:v>44253</c:v>
                </c:pt>
                <c:pt idx="1197">
                  <c:v>44256</c:v>
                </c:pt>
                <c:pt idx="1198">
                  <c:v>44257</c:v>
                </c:pt>
                <c:pt idx="1199">
                  <c:v>44258</c:v>
                </c:pt>
                <c:pt idx="1200">
                  <c:v>44259</c:v>
                </c:pt>
                <c:pt idx="1201">
                  <c:v>44260</c:v>
                </c:pt>
                <c:pt idx="1202">
                  <c:v>44263</c:v>
                </c:pt>
                <c:pt idx="1203">
                  <c:v>44264</c:v>
                </c:pt>
                <c:pt idx="1204">
                  <c:v>44265</c:v>
                </c:pt>
                <c:pt idx="1205">
                  <c:v>44266</c:v>
                </c:pt>
                <c:pt idx="1206">
                  <c:v>44267</c:v>
                </c:pt>
                <c:pt idx="1207">
                  <c:v>44270</c:v>
                </c:pt>
                <c:pt idx="1208">
                  <c:v>44271</c:v>
                </c:pt>
                <c:pt idx="1209">
                  <c:v>44272</c:v>
                </c:pt>
                <c:pt idx="1210">
                  <c:v>44273</c:v>
                </c:pt>
                <c:pt idx="1211">
                  <c:v>44274</c:v>
                </c:pt>
                <c:pt idx="1212">
                  <c:v>44277</c:v>
                </c:pt>
                <c:pt idx="1213">
                  <c:v>44278</c:v>
                </c:pt>
                <c:pt idx="1214">
                  <c:v>44279</c:v>
                </c:pt>
                <c:pt idx="1215">
                  <c:v>44280</c:v>
                </c:pt>
                <c:pt idx="1216">
                  <c:v>44281</c:v>
                </c:pt>
                <c:pt idx="1217">
                  <c:v>44284</c:v>
                </c:pt>
                <c:pt idx="1218">
                  <c:v>44285</c:v>
                </c:pt>
                <c:pt idx="1219">
                  <c:v>44286</c:v>
                </c:pt>
                <c:pt idx="1220">
                  <c:v>44287</c:v>
                </c:pt>
                <c:pt idx="1221">
                  <c:v>44292</c:v>
                </c:pt>
                <c:pt idx="1222">
                  <c:v>44293</c:v>
                </c:pt>
                <c:pt idx="1223">
                  <c:v>44294</c:v>
                </c:pt>
                <c:pt idx="1224">
                  <c:v>44295</c:v>
                </c:pt>
                <c:pt idx="1225">
                  <c:v>44298</c:v>
                </c:pt>
                <c:pt idx="1226">
                  <c:v>44299</c:v>
                </c:pt>
                <c:pt idx="1227">
                  <c:v>44300</c:v>
                </c:pt>
                <c:pt idx="1228">
                  <c:v>44301</c:v>
                </c:pt>
                <c:pt idx="1229">
                  <c:v>44302</c:v>
                </c:pt>
                <c:pt idx="1230">
                  <c:v>44305</c:v>
                </c:pt>
                <c:pt idx="1231">
                  <c:v>44306</c:v>
                </c:pt>
                <c:pt idx="1232">
                  <c:v>44307</c:v>
                </c:pt>
                <c:pt idx="1233">
                  <c:v>44308</c:v>
                </c:pt>
                <c:pt idx="1234">
                  <c:v>44309</c:v>
                </c:pt>
                <c:pt idx="1235">
                  <c:v>44312</c:v>
                </c:pt>
                <c:pt idx="1236">
                  <c:v>44313</c:v>
                </c:pt>
                <c:pt idx="1237">
                  <c:v>44314</c:v>
                </c:pt>
                <c:pt idx="1238">
                  <c:v>44315</c:v>
                </c:pt>
                <c:pt idx="1239">
                  <c:v>44316</c:v>
                </c:pt>
                <c:pt idx="1240">
                  <c:v>44319</c:v>
                </c:pt>
                <c:pt idx="1241">
                  <c:v>44320</c:v>
                </c:pt>
                <c:pt idx="1242">
                  <c:v>44321</c:v>
                </c:pt>
                <c:pt idx="1243">
                  <c:v>44322</c:v>
                </c:pt>
                <c:pt idx="1244">
                  <c:v>44323</c:v>
                </c:pt>
                <c:pt idx="1245">
                  <c:v>44326</c:v>
                </c:pt>
                <c:pt idx="1246">
                  <c:v>44327</c:v>
                </c:pt>
                <c:pt idx="1247">
                  <c:v>44328</c:v>
                </c:pt>
                <c:pt idx="1248">
                  <c:v>44329</c:v>
                </c:pt>
                <c:pt idx="1249">
                  <c:v>44330</c:v>
                </c:pt>
                <c:pt idx="1250">
                  <c:v>44333</c:v>
                </c:pt>
                <c:pt idx="1251">
                  <c:v>44334</c:v>
                </c:pt>
                <c:pt idx="1252">
                  <c:v>44335</c:v>
                </c:pt>
                <c:pt idx="1253">
                  <c:v>44336</c:v>
                </c:pt>
                <c:pt idx="1254">
                  <c:v>44337</c:v>
                </c:pt>
                <c:pt idx="1255">
                  <c:v>44340</c:v>
                </c:pt>
                <c:pt idx="1256">
                  <c:v>44341</c:v>
                </c:pt>
                <c:pt idx="1257">
                  <c:v>44342</c:v>
                </c:pt>
                <c:pt idx="1258">
                  <c:v>44343</c:v>
                </c:pt>
                <c:pt idx="1259">
                  <c:v>44344</c:v>
                </c:pt>
                <c:pt idx="1260">
                  <c:v>44347</c:v>
                </c:pt>
                <c:pt idx="1261">
                  <c:v>44348</c:v>
                </c:pt>
                <c:pt idx="1262">
                  <c:v>44349</c:v>
                </c:pt>
                <c:pt idx="1263">
                  <c:v>44350</c:v>
                </c:pt>
                <c:pt idx="1264">
                  <c:v>44351</c:v>
                </c:pt>
                <c:pt idx="1265">
                  <c:v>44354</c:v>
                </c:pt>
                <c:pt idx="1266">
                  <c:v>44355</c:v>
                </c:pt>
                <c:pt idx="1267">
                  <c:v>44356</c:v>
                </c:pt>
                <c:pt idx="1268">
                  <c:v>44357</c:v>
                </c:pt>
                <c:pt idx="1269">
                  <c:v>44358</c:v>
                </c:pt>
                <c:pt idx="1270">
                  <c:v>44361</c:v>
                </c:pt>
                <c:pt idx="1271">
                  <c:v>44362</c:v>
                </c:pt>
                <c:pt idx="1272">
                  <c:v>44363</c:v>
                </c:pt>
                <c:pt idx="1273">
                  <c:v>44364</c:v>
                </c:pt>
                <c:pt idx="1274">
                  <c:v>44365</c:v>
                </c:pt>
                <c:pt idx="1275">
                  <c:v>44368</c:v>
                </c:pt>
                <c:pt idx="1276">
                  <c:v>44369</c:v>
                </c:pt>
                <c:pt idx="1277">
                  <c:v>44370</c:v>
                </c:pt>
                <c:pt idx="1278">
                  <c:v>44371</c:v>
                </c:pt>
                <c:pt idx="1279">
                  <c:v>44372</c:v>
                </c:pt>
                <c:pt idx="1280">
                  <c:v>44375</c:v>
                </c:pt>
                <c:pt idx="1281">
                  <c:v>44376</c:v>
                </c:pt>
                <c:pt idx="1282">
                  <c:v>44377</c:v>
                </c:pt>
                <c:pt idx="1283">
                  <c:v>44378</c:v>
                </c:pt>
                <c:pt idx="1284">
                  <c:v>44379</c:v>
                </c:pt>
                <c:pt idx="1285">
                  <c:v>44384</c:v>
                </c:pt>
                <c:pt idx="1286">
                  <c:v>44385</c:v>
                </c:pt>
                <c:pt idx="1287">
                  <c:v>44386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44396</c:v>
                </c:pt>
                <c:pt idx="1294">
                  <c:v>44397</c:v>
                </c:pt>
                <c:pt idx="1295">
                  <c:v>44398</c:v>
                </c:pt>
                <c:pt idx="1296">
                  <c:v>44399</c:v>
                </c:pt>
                <c:pt idx="1297">
                  <c:v>44400</c:v>
                </c:pt>
                <c:pt idx="1298">
                  <c:v>44403</c:v>
                </c:pt>
                <c:pt idx="1299">
                  <c:v>44404</c:v>
                </c:pt>
                <c:pt idx="1300">
                  <c:v>44405</c:v>
                </c:pt>
                <c:pt idx="1301">
                  <c:v>44406</c:v>
                </c:pt>
                <c:pt idx="1302">
                  <c:v>44407</c:v>
                </c:pt>
                <c:pt idx="1303">
                  <c:v>44410</c:v>
                </c:pt>
                <c:pt idx="1304">
                  <c:v>44411</c:v>
                </c:pt>
                <c:pt idx="1305">
                  <c:v>44412</c:v>
                </c:pt>
                <c:pt idx="1306">
                  <c:v>44413</c:v>
                </c:pt>
                <c:pt idx="1307">
                  <c:v>44414</c:v>
                </c:pt>
                <c:pt idx="1308">
                  <c:v>44417</c:v>
                </c:pt>
                <c:pt idx="1309">
                  <c:v>44418</c:v>
                </c:pt>
                <c:pt idx="1310">
                  <c:v>44419</c:v>
                </c:pt>
                <c:pt idx="1311">
                  <c:v>44420</c:v>
                </c:pt>
                <c:pt idx="1312">
                  <c:v>44421</c:v>
                </c:pt>
                <c:pt idx="1313">
                  <c:v>44424</c:v>
                </c:pt>
                <c:pt idx="1314">
                  <c:v>44425</c:v>
                </c:pt>
                <c:pt idx="1315">
                  <c:v>44426</c:v>
                </c:pt>
                <c:pt idx="1316">
                  <c:v>44427</c:v>
                </c:pt>
                <c:pt idx="1317">
                  <c:v>44428</c:v>
                </c:pt>
                <c:pt idx="1318">
                  <c:v>44431</c:v>
                </c:pt>
                <c:pt idx="1319">
                  <c:v>44432</c:v>
                </c:pt>
                <c:pt idx="1320">
                  <c:v>44433</c:v>
                </c:pt>
                <c:pt idx="1321">
                  <c:v>44434</c:v>
                </c:pt>
                <c:pt idx="1322">
                  <c:v>44435</c:v>
                </c:pt>
                <c:pt idx="1323">
                  <c:v>44438</c:v>
                </c:pt>
                <c:pt idx="1324">
                  <c:v>44439</c:v>
                </c:pt>
                <c:pt idx="1325">
                  <c:v>44440</c:v>
                </c:pt>
                <c:pt idx="1326">
                  <c:v>44441</c:v>
                </c:pt>
                <c:pt idx="1327">
                  <c:v>44442</c:v>
                </c:pt>
                <c:pt idx="1328">
                  <c:v>44445</c:v>
                </c:pt>
                <c:pt idx="1329">
                  <c:v>44446</c:v>
                </c:pt>
                <c:pt idx="1330">
                  <c:v>44447</c:v>
                </c:pt>
                <c:pt idx="1331">
                  <c:v>44448</c:v>
                </c:pt>
                <c:pt idx="1332">
                  <c:v>44449</c:v>
                </c:pt>
                <c:pt idx="1333">
                  <c:v>44452</c:v>
                </c:pt>
                <c:pt idx="1334">
                  <c:v>44453</c:v>
                </c:pt>
                <c:pt idx="1335">
                  <c:v>44454</c:v>
                </c:pt>
                <c:pt idx="1336">
                  <c:v>44455</c:v>
                </c:pt>
                <c:pt idx="1337">
                  <c:v>44456</c:v>
                </c:pt>
                <c:pt idx="1338">
                  <c:v>44459</c:v>
                </c:pt>
                <c:pt idx="1339">
                  <c:v>44460</c:v>
                </c:pt>
                <c:pt idx="1340">
                  <c:v>44461</c:v>
                </c:pt>
                <c:pt idx="1341">
                  <c:v>44462</c:v>
                </c:pt>
                <c:pt idx="1342">
                  <c:v>44463</c:v>
                </c:pt>
                <c:pt idx="1343">
                  <c:v>44466</c:v>
                </c:pt>
                <c:pt idx="1344">
                  <c:v>44468</c:v>
                </c:pt>
                <c:pt idx="1345">
                  <c:v>44469</c:v>
                </c:pt>
                <c:pt idx="1346">
                  <c:v>44470</c:v>
                </c:pt>
                <c:pt idx="1347">
                  <c:v>44473</c:v>
                </c:pt>
                <c:pt idx="1348">
                  <c:v>44474</c:v>
                </c:pt>
                <c:pt idx="1349">
                  <c:v>44475</c:v>
                </c:pt>
                <c:pt idx="1350">
                  <c:v>44476</c:v>
                </c:pt>
                <c:pt idx="1351">
                  <c:v>44477</c:v>
                </c:pt>
                <c:pt idx="1352">
                  <c:v>44480</c:v>
                </c:pt>
                <c:pt idx="1353">
                  <c:v>44481</c:v>
                </c:pt>
                <c:pt idx="1354">
                  <c:v>44482</c:v>
                </c:pt>
                <c:pt idx="1355">
                  <c:v>44483</c:v>
                </c:pt>
                <c:pt idx="1356">
                  <c:v>44484</c:v>
                </c:pt>
                <c:pt idx="1357">
                  <c:v>44487</c:v>
                </c:pt>
                <c:pt idx="1358">
                  <c:v>44488</c:v>
                </c:pt>
                <c:pt idx="1359">
                  <c:v>44489</c:v>
                </c:pt>
                <c:pt idx="1360">
                  <c:v>44490</c:v>
                </c:pt>
                <c:pt idx="1361">
                  <c:v>44491</c:v>
                </c:pt>
                <c:pt idx="1362">
                  <c:v>44494</c:v>
                </c:pt>
                <c:pt idx="1363">
                  <c:v>44495</c:v>
                </c:pt>
                <c:pt idx="1364">
                  <c:v>44496</c:v>
                </c:pt>
                <c:pt idx="1365">
                  <c:v>44498</c:v>
                </c:pt>
                <c:pt idx="1366">
                  <c:v>44501</c:v>
                </c:pt>
                <c:pt idx="1367">
                  <c:v>44502</c:v>
                </c:pt>
                <c:pt idx="1368">
                  <c:v>44503</c:v>
                </c:pt>
                <c:pt idx="1369">
                  <c:v>44504</c:v>
                </c:pt>
                <c:pt idx="1370">
                  <c:v>44505</c:v>
                </c:pt>
                <c:pt idx="1371">
                  <c:v>44508</c:v>
                </c:pt>
                <c:pt idx="1372">
                  <c:v>44509</c:v>
                </c:pt>
                <c:pt idx="1373">
                  <c:v>44510</c:v>
                </c:pt>
                <c:pt idx="1374">
                  <c:v>44511</c:v>
                </c:pt>
                <c:pt idx="1375">
                  <c:v>44512</c:v>
                </c:pt>
                <c:pt idx="1376">
                  <c:v>44515</c:v>
                </c:pt>
                <c:pt idx="1377">
                  <c:v>44516</c:v>
                </c:pt>
                <c:pt idx="1378">
                  <c:v>44518</c:v>
                </c:pt>
                <c:pt idx="1379">
                  <c:v>44519</c:v>
                </c:pt>
                <c:pt idx="1380">
                  <c:v>44522</c:v>
                </c:pt>
                <c:pt idx="1381">
                  <c:v>44523</c:v>
                </c:pt>
                <c:pt idx="1382">
                  <c:v>44524</c:v>
                </c:pt>
                <c:pt idx="1383">
                  <c:v>44525</c:v>
                </c:pt>
                <c:pt idx="1384">
                  <c:v>44526</c:v>
                </c:pt>
                <c:pt idx="1385">
                  <c:v>44529</c:v>
                </c:pt>
                <c:pt idx="1386">
                  <c:v>44530</c:v>
                </c:pt>
                <c:pt idx="1387">
                  <c:v>44531</c:v>
                </c:pt>
                <c:pt idx="1388">
                  <c:v>44532</c:v>
                </c:pt>
                <c:pt idx="1389">
                  <c:v>44533</c:v>
                </c:pt>
                <c:pt idx="1390">
                  <c:v>44536</c:v>
                </c:pt>
                <c:pt idx="1391">
                  <c:v>44537</c:v>
                </c:pt>
                <c:pt idx="1392">
                  <c:v>44538</c:v>
                </c:pt>
                <c:pt idx="1393">
                  <c:v>44539</c:v>
                </c:pt>
                <c:pt idx="1394">
                  <c:v>44540</c:v>
                </c:pt>
                <c:pt idx="1395">
                  <c:v>44543</c:v>
                </c:pt>
                <c:pt idx="1396">
                  <c:v>44544</c:v>
                </c:pt>
                <c:pt idx="1397">
                  <c:v>44545</c:v>
                </c:pt>
                <c:pt idx="1398">
                  <c:v>44546</c:v>
                </c:pt>
                <c:pt idx="1399">
                  <c:v>44547</c:v>
                </c:pt>
                <c:pt idx="1400">
                  <c:v>44550</c:v>
                </c:pt>
                <c:pt idx="1401">
                  <c:v>44551</c:v>
                </c:pt>
                <c:pt idx="1402">
                  <c:v>44552</c:v>
                </c:pt>
                <c:pt idx="1403">
                  <c:v>44553</c:v>
                </c:pt>
                <c:pt idx="1404">
                  <c:v>44557</c:v>
                </c:pt>
                <c:pt idx="1405">
                  <c:v>44558</c:v>
                </c:pt>
                <c:pt idx="1406">
                  <c:v>44559</c:v>
                </c:pt>
                <c:pt idx="1407">
                  <c:v>44560</c:v>
                </c:pt>
                <c:pt idx="1408">
                  <c:v>44564</c:v>
                </c:pt>
                <c:pt idx="1409">
                  <c:v>44565</c:v>
                </c:pt>
                <c:pt idx="1410">
                  <c:v>44566</c:v>
                </c:pt>
                <c:pt idx="1411">
                  <c:v>44567</c:v>
                </c:pt>
                <c:pt idx="1412">
                  <c:v>44568</c:v>
                </c:pt>
                <c:pt idx="1413">
                  <c:v>44571</c:v>
                </c:pt>
                <c:pt idx="1414">
                  <c:v>44572</c:v>
                </c:pt>
                <c:pt idx="1415">
                  <c:v>44573</c:v>
                </c:pt>
                <c:pt idx="1416">
                  <c:v>44574</c:v>
                </c:pt>
                <c:pt idx="1417">
                  <c:v>44575</c:v>
                </c:pt>
                <c:pt idx="1418">
                  <c:v>44578</c:v>
                </c:pt>
                <c:pt idx="1419">
                  <c:v>44579</c:v>
                </c:pt>
                <c:pt idx="1420">
                  <c:v>44580</c:v>
                </c:pt>
                <c:pt idx="1421">
                  <c:v>44581</c:v>
                </c:pt>
                <c:pt idx="1422">
                  <c:v>44582</c:v>
                </c:pt>
                <c:pt idx="1423">
                  <c:v>44585</c:v>
                </c:pt>
                <c:pt idx="1424">
                  <c:v>44586</c:v>
                </c:pt>
                <c:pt idx="1425">
                  <c:v>44587</c:v>
                </c:pt>
                <c:pt idx="1426">
                  <c:v>44588</c:v>
                </c:pt>
                <c:pt idx="1427">
                  <c:v>44589</c:v>
                </c:pt>
                <c:pt idx="1428">
                  <c:v>44592</c:v>
                </c:pt>
                <c:pt idx="1429">
                  <c:v>44593</c:v>
                </c:pt>
                <c:pt idx="1430">
                  <c:v>44594</c:v>
                </c:pt>
                <c:pt idx="1431">
                  <c:v>44595</c:v>
                </c:pt>
                <c:pt idx="1432">
                  <c:v>44596</c:v>
                </c:pt>
                <c:pt idx="1433">
                  <c:v>44599</c:v>
                </c:pt>
                <c:pt idx="1434">
                  <c:v>44600</c:v>
                </c:pt>
                <c:pt idx="1435">
                  <c:v>44601</c:v>
                </c:pt>
                <c:pt idx="1436">
                  <c:v>44602</c:v>
                </c:pt>
                <c:pt idx="1437">
                  <c:v>44603</c:v>
                </c:pt>
                <c:pt idx="1438">
                  <c:v>44606</c:v>
                </c:pt>
                <c:pt idx="1439">
                  <c:v>44607</c:v>
                </c:pt>
                <c:pt idx="1440">
                  <c:v>44608</c:v>
                </c:pt>
                <c:pt idx="1441">
                  <c:v>44609</c:v>
                </c:pt>
                <c:pt idx="1442">
                  <c:v>44610</c:v>
                </c:pt>
                <c:pt idx="1443">
                  <c:v>44613</c:v>
                </c:pt>
                <c:pt idx="1444">
                  <c:v>44614</c:v>
                </c:pt>
                <c:pt idx="1445">
                  <c:v>44615</c:v>
                </c:pt>
                <c:pt idx="1446">
                  <c:v>44616</c:v>
                </c:pt>
                <c:pt idx="1447">
                  <c:v>44617</c:v>
                </c:pt>
                <c:pt idx="1448">
                  <c:v>44620</c:v>
                </c:pt>
                <c:pt idx="1449">
                  <c:v>44621</c:v>
                </c:pt>
                <c:pt idx="1450">
                  <c:v>44622</c:v>
                </c:pt>
                <c:pt idx="1451">
                  <c:v>44623</c:v>
                </c:pt>
                <c:pt idx="1452">
                  <c:v>44624</c:v>
                </c:pt>
                <c:pt idx="1453">
                  <c:v>44627</c:v>
                </c:pt>
                <c:pt idx="1454">
                  <c:v>44628</c:v>
                </c:pt>
                <c:pt idx="1455">
                  <c:v>44629</c:v>
                </c:pt>
                <c:pt idx="1456">
                  <c:v>44630</c:v>
                </c:pt>
                <c:pt idx="1457">
                  <c:v>44631</c:v>
                </c:pt>
                <c:pt idx="1458">
                  <c:v>44634</c:v>
                </c:pt>
                <c:pt idx="1459">
                  <c:v>44635</c:v>
                </c:pt>
                <c:pt idx="1460">
                  <c:v>44636</c:v>
                </c:pt>
                <c:pt idx="1461">
                  <c:v>44637</c:v>
                </c:pt>
                <c:pt idx="1462">
                  <c:v>44638</c:v>
                </c:pt>
                <c:pt idx="1463">
                  <c:v>44641</c:v>
                </c:pt>
                <c:pt idx="1464">
                  <c:v>44642</c:v>
                </c:pt>
                <c:pt idx="1465">
                  <c:v>44643</c:v>
                </c:pt>
                <c:pt idx="1466">
                  <c:v>44644</c:v>
                </c:pt>
                <c:pt idx="1467">
                  <c:v>44645</c:v>
                </c:pt>
                <c:pt idx="1468">
                  <c:v>44648</c:v>
                </c:pt>
                <c:pt idx="1469">
                  <c:v>44649</c:v>
                </c:pt>
                <c:pt idx="1470">
                  <c:v>44650</c:v>
                </c:pt>
                <c:pt idx="1471">
                  <c:v>44651</c:v>
                </c:pt>
                <c:pt idx="1472">
                  <c:v>44652</c:v>
                </c:pt>
                <c:pt idx="1473">
                  <c:v>44655</c:v>
                </c:pt>
                <c:pt idx="1474">
                  <c:v>44656</c:v>
                </c:pt>
                <c:pt idx="1475">
                  <c:v>44657</c:v>
                </c:pt>
                <c:pt idx="1476">
                  <c:v>44658</c:v>
                </c:pt>
                <c:pt idx="1477">
                  <c:v>44659</c:v>
                </c:pt>
                <c:pt idx="1478">
                  <c:v>44662</c:v>
                </c:pt>
                <c:pt idx="1479">
                  <c:v>44663</c:v>
                </c:pt>
                <c:pt idx="1480">
                  <c:v>44664</c:v>
                </c:pt>
                <c:pt idx="1481">
                  <c:v>44665</c:v>
                </c:pt>
                <c:pt idx="1482">
                  <c:v>44670</c:v>
                </c:pt>
                <c:pt idx="1483">
                  <c:v>44671</c:v>
                </c:pt>
                <c:pt idx="1484">
                  <c:v>44672</c:v>
                </c:pt>
                <c:pt idx="1485">
                  <c:v>44673</c:v>
                </c:pt>
                <c:pt idx="1486">
                  <c:v>44676</c:v>
                </c:pt>
                <c:pt idx="1487">
                  <c:v>44677</c:v>
                </c:pt>
                <c:pt idx="1488">
                  <c:v>44678</c:v>
                </c:pt>
                <c:pt idx="1489">
                  <c:v>44679</c:v>
                </c:pt>
                <c:pt idx="1490">
                  <c:v>44680</c:v>
                </c:pt>
                <c:pt idx="1491">
                  <c:v>44683</c:v>
                </c:pt>
                <c:pt idx="1492">
                  <c:v>44684</c:v>
                </c:pt>
                <c:pt idx="1493">
                  <c:v>44685</c:v>
                </c:pt>
                <c:pt idx="1494">
                  <c:v>44686</c:v>
                </c:pt>
                <c:pt idx="1495">
                  <c:v>44687</c:v>
                </c:pt>
                <c:pt idx="1496">
                  <c:v>44690</c:v>
                </c:pt>
                <c:pt idx="1497">
                  <c:v>44691</c:v>
                </c:pt>
                <c:pt idx="1498">
                  <c:v>44692</c:v>
                </c:pt>
                <c:pt idx="1499">
                  <c:v>44693</c:v>
                </c:pt>
                <c:pt idx="1500">
                  <c:v>44694</c:v>
                </c:pt>
                <c:pt idx="1501">
                  <c:v>44697</c:v>
                </c:pt>
                <c:pt idx="1502">
                  <c:v>44698</c:v>
                </c:pt>
                <c:pt idx="1503">
                  <c:v>44699</c:v>
                </c:pt>
                <c:pt idx="1504">
                  <c:v>44700</c:v>
                </c:pt>
                <c:pt idx="1505">
                  <c:v>44701</c:v>
                </c:pt>
                <c:pt idx="1506">
                  <c:v>44704</c:v>
                </c:pt>
                <c:pt idx="1507">
                  <c:v>44705</c:v>
                </c:pt>
                <c:pt idx="1508">
                  <c:v>44706</c:v>
                </c:pt>
                <c:pt idx="1509">
                  <c:v>44707</c:v>
                </c:pt>
                <c:pt idx="1510">
                  <c:v>44708</c:v>
                </c:pt>
                <c:pt idx="1511">
                  <c:v>44711</c:v>
                </c:pt>
                <c:pt idx="1512">
                  <c:v>44712</c:v>
                </c:pt>
                <c:pt idx="1513">
                  <c:v>44713</c:v>
                </c:pt>
                <c:pt idx="1514">
                  <c:v>44714</c:v>
                </c:pt>
                <c:pt idx="1515">
                  <c:v>44715</c:v>
                </c:pt>
                <c:pt idx="1516">
                  <c:v>44718</c:v>
                </c:pt>
                <c:pt idx="1517">
                  <c:v>44719</c:v>
                </c:pt>
                <c:pt idx="1518">
                  <c:v>44720</c:v>
                </c:pt>
                <c:pt idx="1519">
                  <c:v>44721</c:v>
                </c:pt>
                <c:pt idx="1520">
                  <c:v>44722</c:v>
                </c:pt>
                <c:pt idx="1521">
                  <c:v>44725</c:v>
                </c:pt>
                <c:pt idx="1522">
                  <c:v>44726</c:v>
                </c:pt>
                <c:pt idx="1523">
                  <c:v>44727</c:v>
                </c:pt>
                <c:pt idx="1524">
                  <c:v>44728</c:v>
                </c:pt>
                <c:pt idx="1525">
                  <c:v>44729</c:v>
                </c:pt>
                <c:pt idx="1526">
                  <c:v>44732</c:v>
                </c:pt>
                <c:pt idx="1527">
                  <c:v>44733</c:v>
                </c:pt>
                <c:pt idx="1528">
                  <c:v>44734</c:v>
                </c:pt>
                <c:pt idx="1529">
                  <c:v>44735</c:v>
                </c:pt>
                <c:pt idx="1530">
                  <c:v>44736</c:v>
                </c:pt>
                <c:pt idx="1531">
                  <c:v>44739</c:v>
                </c:pt>
                <c:pt idx="1532">
                  <c:v>44740</c:v>
                </c:pt>
                <c:pt idx="1533">
                  <c:v>44741</c:v>
                </c:pt>
                <c:pt idx="1534">
                  <c:v>44742</c:v>
                </c:pt>
                <c:pt idx="1535">
                  <c:v>44743</c:v>
                </c:pt>
                <c:pt idx="1536">
                  <c:v>44746</c:v>
                </c:pt>
                <c:pt idx="1537">
                  <c:v>44749</c:v>
                </c:pt>
                <c:pt idx="1538">
                  <c:v>44750</c:v>
                </c:pt>
                <c:pt idx="1539">
                  <c:v>44753</c:v>
                </c:pt>
                <c:pt idx="1540">
                  <c:v>44754</c:v>
                </c:pt>
                <c:pt idx="1541">
                  <c:v>44755</c:v>
                </c:pt>
                <c:pt idx="1542">
                  <c:v>44756</c:v>
                </c:pt>
                <c:pt idx="1543">
                  <c:v>44757</c:v>
                </c:pt>
                <c:pt idx="1544">
                  <c:v>44760</c:v>
                </c:pt>
                <c:pt idx="1545">
                  <c:v>44761</c:v>
                </c:pt>
                <c:pt idx="1546">
                  <c:v>44762</c:v>
                </c:pt>
                <c:pt idx="1547">
                  <c:v>44763</c:v>
                </c:pt>
                <c:pt idx="1548">
                  <c:v>44764</c:v>
                </c:pt>
                <c:pt idx="1549">
                  <c:v>44767</c:v>
                </c:pt>
                <c:pt idx="1550">
                  <c:v>44768</c:v>
                </c:pt>
                <c:pt idx="1551">
                  <c:v>44769</c:v>
                </c:pt>
                <c:pt idx="1552">
                  <c:v>44770</c:v>
                </c:pt>
                <c:pt idx="1553">
                  <c:v>44771</c:v>
                </c:pt>
                <c:pt idx="1554">
                  <c:v>44774</c:v>
                </c:pt>
                <c:pt idx="1555">
                  <c:v>44775</c:v>
                </c:pt>
                <c:pt idx="1556">
                  <c:v>44776</c:v>
                </c:pt>
                <c:pt idx="1557">
                  <c:v>44777</c:v>
                </c:pt>
                <c:pt idx="1558">
                  <c:v>44778</c:v>
                </c:pt>
                <c:pt idx="1559">
                  <c:v>44781</c:v>
                </c:pt>
                <c:pt idx="1560">
                  <c:v>44782</c:v>
                </c:pt>
                <c:pt idx="1561">
                  <c:v>44783</c:v>
                </c:pt>
                <c:pt idx="1562">
                  <c:v>44784</c:v>
                </c:pt>
                <c:pt idx="1563">
                  <c:v>44785</c:v>
                </c:pt>
                <c:pt idx="1564">
                  <c:v>44788</c:v>
                </c:pt>
                <c:pt idx="1565">
                  <c:v>44789</c:v>
                </c:pt>
                <c:pt idx="1566">
                  <c:v>44790</c:v>
                </c:pt>
                <c:pt idx="1567">
                  <c:v>44791</c:v>
                </c:pt>
                <c:pt idx="1568">
                  <c:v>44792</c:v>
                </c:pt>
                <c:pt idx="1569">
                  <c:v>44795</c:v>
                </c:pt>
                <c:pt idx="1570">
                  <c:v>44796</c:v>
                </c:pt>
                <c:pt idx="1571">
                  <c:v>44797</c:v>
                </c:pt>
                <c:pt idx="1572">
                  <c:v>44798</c:v>
                </c:pt>
                <c:pt idx="1573">
                  <c:v>44799</c:v>
                </c:pt>
                <c:pt idx="1574">
                  <c:v>44802</c:v>
                </c:pt>
                <c:pt idx="1575">
                  <c:v>44803</c:v>
                </c:pt>
                <c:pt idx="1576">
                  <c:v>44804</c:v>
                </c:pt>
                <c:pt idx="1577">
                  <c:v>44805</c:v>
                </c:pt>
                <c:pt idx="1578">
                  <c:v>44806</c:v>
                </c:pt>
                <c:pt idx="1579">
                  <c:v>44809</c:v>
                </c:pt>
                <c:pt idx="1580">
                  <c:v>44810</c:v>
                </c:pt>
                <c:pt idx="1581">
                  <c:v>44811</c:v>
                </c:pt>
                <c:pt idx="1582">
                  <c:v>44812</c:v>
                </c:pt>
                <c:pt idx="1583">
                  <c:v>44813</c:v>
                </c:pt>
                <c:pt idx="1584">
                  <c:v>44816</c:v>
                </c:pt>
                <c:pt idx="1585">
                  <c:v>44817</c:v>
                </c:pt>
                <c:pt idx="1586">
                  <c:v>44818</c:v>
                </c:pt>
                <c:pt idx="1587">
                  <c:v>44819</c:v>
                </c:pt>
                <c:pt idx="1588">
                  <c:v>44820</c:v>
                </c:pt>
                <c:pt idx="1589">
                  <c:v>44823</c:v>
                </c:pt>
                <c:pt idx="1590">
                  <c:v>44824</c:v>
                </c:pt>
                <c:pt idx="1591">
                  <c:v>44825</c:v>
                </c:pt>
                <c:pt idx="1592">
                  <c:v>44826</c:v>
                </c:pt>
                <c:pt idx="1593">
                  <c:v>44827</c:v>
                </c:pt>
                <c:pt idx="1594">
                  <c:v>44830</c:v>
                </c:pt>
                <c:pt idx="1595">
                  <c:v>44831</c:v>
                </c:pt>
                <c:pt idx="1596">
                  <c:v>44833</c:v>
                </c:pt>
                <c:pt idx="1597">
                  <c:v>44834</c:v>
                </c:pt>
                <c:pt idx="1598">
                  <c:v>44837</c:v>
                </c:pt>
                <c:pt idx="1599">
                  <c:v>44838</c:v>
                </c:pt>
                <c:pt idx="1600">
                  <c:v>44839</c:v>
                </c:pt>
                <c:pt idx="1601">
                  <c:v>44840</c:v>
                </c:pt>
                <c:pt idx="1602">
                  <c:v>44841</c:v>
                </c:pt>
                <c:pt idx="1603">
                  <c:v>44844</c:v>
                </c:pt>
                <c:pt idx="1604">
                  <c:v>44845</c:v>
                </c:pt>
                <c:pt idx="1605">
                  <c:v>44846</c:v>
                </c:pt>
                <c:pt idx="1606">
                  <c:v>44847</c:v>
                </c:pt>
                <c:pt idx="1607">
                  <c:v>44848</c:v>
                </c:pt>
                <c:pt idx="1608">
                  <c:v>44851</c:v>
                </c:pt>
                <c:pt idx="1609">
                  <c:v>44852</c:v>
                </c:pt>
                <c:pt idx="1610">
                  <c:v>44853</c:v>
                </c:pt>
                <c:pt idx="1611">
                  <c:v>44854</c:v>
                </c:pt>
                <c:pt idx="1612">
                  <c:v>44855</c:v>
                </c:pt>
                <c:pt idx="1613">
                  <c:v>44858</c:v>
                </c:pt>
                <c:pt idx="1614">
                  <c:v>44859</c:v>
                </c:pt>
                <c:pt idx="1615">
                  <c:v>44860</c:v>
                </c:pt>
                <c:pt idx="1616">
                  <c:v>44861</c:v>
                </c:pt>
                <c:pt idx="1617">
                  <c:v>44865</c:v>
                </c:pt>
                <c:pt idx="1618">
                  <c:v>44866</c:v>
                </c:pt>
                <c:pt idx="1619">
                  <c:v>44867</c:v>
                </c:pt>
                <c:pt idx="1620">
                  <c:v>44868</c:v>
                </c:pt>
                <c:pt idx="1621">
                  <c:v>44869</c:v>
                </c:pt>
                <c:pt idx="1622">
                  <c:v>44872</c:v>
                </c:pt>
                <c:pt idx="1623">
                  <c:v>44873</c:v>
                </c:pt>
                <c:pt idx="1624">
                  <c:v>44874</c:v>
                </c:pt>
                <c:pt idx="1625">
                  <c:v>44875</c:v>
                </c:pt>
                <c:pt idx="1626">
                  <c:v>44876</c:v>
                </c:pt>
                <c:pt idx="1627">
                  <c:v>44879</c:v>
                </c:pt>
                <c:pt idx="1628">
                  <c:v>44880</c:v>
                </c:pt>
                <c:pt idx="1629">
                  <c:v>44881</c:v>
                </c:pt>
                <c:pt idx="1630">
                  <c:v>44883</c:v>
                </c:pt>
                <c:pt idx="1631">
                  <c:v>44886</c:v>
                </c:pt>
                <c:pt idx="1632">
                  <c:v>44887</c:v>
                </c:pt>
                <c:pt idx="1633">
                  <c:v>44888</c:v>
                </c:pt>
                <c:pt idx="1634">
                  <c:v>44889</c:v>
                </c:pt>
                <c:pt idx="1635">
                  <c:v>44890</c:v>
                </c:pt>
                <c:pt idx="1636">
                  <c:v>44893</c:v>
                </c:pt>
                <c:pt idx="1637">
                  <c:v>44894</c:v>
                </c:pt>
                <c:pt idx="1638">
                  <c:v>44895</c:v>
                </c:pt>
                <c:pt idx="1639">
                  <c:v>44896</c:v>
                </c:pt>
                <c:pt idx="1640">
                  <c:v>44897</c:v>
                </c:pt>
                <c:pt idx="1641">
                  <c:v>44900</c:v>
                </c:pt>
                <c:pt idx="1642">
                  <c:v>44901</c:v>
                </c:pt>
                <c:pt idx="1643">
                  <c:v>44902</c:v>
                </c:pt>
                <c:pt idx="1644">
                  <c:v>44903</c:v>
                </c:pt>
                <c:pt idx="1645">
                  <c:v>44904</c:v>
                </c:pt>
                <c:pt idx="1646">
                  <c:v>44907</c:v>
                </c:pt>
                <c:pt idx="1647">
                  <c:v>44908</c:v>
                </c:pt>
                <c:pt idx="1648">
                  <c:v>44909</c:v>
                </c:pt>
                <c:pt idx="1649">
                  <c:v>44910</c:v>
                </c:pt>
                <c:pt idx="1650">
                  <c:v>44911</c:v>
                </c:pt>
                <c:pt idx="1651">
                  <c:v>44914</c:v>
                </c:pt>
                <c:pt idx="1652">
                  <c:v>44915</c:v>
                </c:pt>
                <c:pt idx="1653">
                  <c:v>44916</c:v>
                </c:pt>
                <c:pt idx="1654">
                  <c:v>44917</c:v>
                </c:pt>
                <c:pt idx="1655">
                  <c:v>44918</c:v>
                </c:pt>
                <c:pt idx="1656">
                  <c:v>44922</c:v>
                </c:pt>
                <c:pt idx="1657">
                  <c:v>44923</c:v>
                </c:pt>
                <c:pt idx="1658">
                  <c:v>44924</c:v>
                </c:pt>
                <c:pt idx="1659">
                  <c:v>44925</c:v>
                </c:pt>
                <c:pt idx="1660">
                  <c:v>44928</c:v>
                </c:pt>
                <c:pt idx="1661">
                  <c:v>44929</c:v>
                </c:pt>
                <c:pt idx="1662">
                  <c:v>44930</c:v>
                </c:pt>
                <c:pt idx="1663">
                  <c:v>44931</c:v>
                </c:pt>
                <c:pt idx="1664">
                  <c:v>44932</c:v>
                </c:pt>
                <c:pt idx="1665">
                  <c:v>44935</c:v>
                </c:pt>
                <c:pt idx="1666">
                  <c:v>44936</c:v>
                </c:pt>
                <c:pt idx="1667">
                  <c:v>44937</c:v>
                </c:pt>
                <c:pt idx="1668">
                  <c:v>44938</c:v>
                </c:pt>
                <c:pt idx="1669">
                  <c:v>44939</c:v>
                </c:pt>
                <c:pt idx="1670">
                  <c:v>44942</c:v>
                </c:pt>
                <c:pt idx="1671">
                  <c:v>44943</c:v>
                </c:pt>
                <c:pt idx="1672">
                  <c:v>44944</c:v>
                </c:pt>
                <c:pt idx="1673">
                  <c:v>44945</c:v>
                </c:pt>
                <c:pt idx="1674">
                  <c:v>44946</c:v>
                </c:pt>
                <c:pt idx="1675">
                  <c:v>44949</c:v>
                </c:pt>
                <c:pt idx="1676">
                  <c:v>44950</c:v>
                </c:pt>
                <c:pt idx="1677">
                  <c:v>44951</c:v>
                </c:pt>
                <c:pt idx="1678">
                  <c:v>44952</c:v>
                </c:pt>
                <c:pt idx="1679">
                  <c:v>44953</c:v>
                </c:pt>
                <c:pt idx="1680">
                  <c:v>44956</c:v>
                </c:pt>
                <c:pt idx="1681">
                  <c:v>44957</c:v>
                </c:pt>
                <c:pt idx="1682">
                  <c:v>44958</c:v>
                </c:pt>
                <c:pt idx="1683">
                  <c:v>44959</c:v>
                </c:pt>
                <c:pt idx="1684">
                  <c:v>44960</c:v>
                </c:pt>
                <c:pt idx="1685">
                  <c:v>44963</c:v>
                </c:pt>
                <c:pt idx="1686">
                  <c:v>44964</c:v>
                </c:pt>
                <c:pt idx="1687">
                  <c:v>44965</c:v>
                </c:pt>
                <c:pt idx="1688">
                  <c:v>44966</c:v>
                </c:pt>
                <c:pt idx="1689">
                  <c:v>44967</c:v>
                </c:pt>
                <c:pt idx="1690">
                  <c:v>44970</c:v>
                </c:pt>
                <c:pt idx="1691">
                  <c:v>44971</c:v>
                </c:pt>
                <c:pt idx="1692">
                  <c:v>44972</c:v>
                </c:pt>
                <c:pt idx="1693">
                  <c:v>44973</c:v>
                </c:pt>
                <c:pt idx="1694">
                  <c:v>44974</c:v>
                </c:pt>
                <c:pt idx="1695">
                  <c:v>44977</c:v>
                </c:pt>
                <c:pt idx="1696">
                  <c:v>44978</c:v>
                </c:pt>
                <c:pt idx="1697">
                  <c:v>44979</c:v>
                </c:pt>
                <c:pt idx="1698">
                  <c:v>44980</c:v>
                </c:pt>
                <c:pt idx="1699">
                  <c:v>44981</c:v>
                </c:pt>
                <c:pt idx="1700">
                  <c:v>44984</c:v>
                </c:pt>
                <c:pt idx="1701">
                  <c:v>44985</c:v>
                </c:pt>
                <c:pt idx="1702">
                  <c:v>44986</c:v>
                </c:pt>
                <c:pt idx="1703">
                  <c:v>44987</c:v>
                </c:pt>
                <c:pt idx="1704">
                  <c:v>44988</c:v>
                </c:pt>
                <c:pt idx="1705">
                  <c:v>44991</c:v>
                </c:pt>
                <c:pt idx="1706">
                  <c:v>44992</c:v>
                </c:pt>
                <c:pt idx="1707">
                  <c:v>44993</c:v>
                </c:pt>
                <c:pt idx="1708">
                  <c:v>44994</c:v>
                </c:pt>
                <c:pt idx="1709">
                  <c:v>44995</c:v>
                </c:pt>
                <c:pt idx="1710">
                  <c:v>44998</c:v>
                </c:pt>
                <c:pt idx="1711">
                  <c:v>44999</c:v>
                </c:pt>
                <c:pt idx="1712">
                  <c:v>45000</c:v>
                </c:pt>
                <c:pt idx="1713">
                  <c:v>45001</c:v>
                </c:pt>
                <c:pt idx="1714">
                  <c:v>45002</c:v>
                </c:pt>
                <c:pt idx="1715">
                  <c:v>45005</c:v>
                </c:pt>
                <c:pt idx="1716">
                  <c:v>45006</c:v>
                </c:pt>
                <c:pt idx="1717">
                  <c:v>45007</c:v>
                </c:pt>
                <c:pt idx="1718">
                  <c:v>45008</c:v>
                </c:pt>
                <c:pt idx="1719">
                  <c:v>45009</c:v>
                </c:pt>
                <c:pt idx="1720">
                  <c:v>45012</c:v>
                </c:pt>
                <c:pt idx="1721">
                  <c:v>45013</c:v>
                </c:pt>
                <c:pt idx="1722">
                  <c:v>45014</c:v>
                </c:pt>
                <c:pt idx="1723">
                  <c:v>45015</c:v>
                </c:pt>
                <c:pt idx="1724">
                  <c:v>45016</c:v>
                </c:pt>
                <c:pt idx="1725">
                  <c:v>45019</c:v>
                </c:pt>
                <c:pt idx="1726">
                  <c:v>45020</c:v>
                </c:pt>
                <c:pt idx="1727">
                  <c:v>45021</c:v>
                </c:pt>
                <c:pt idx="1728">
                  <c:v>45022</c:v>
                </c:pt>
                <c:pt idx="1729">
                  <c:v>45027</c:v>
                </c:pt>
                <c:pt idx="1730">
                  <c:v>45028</c:v>
                </c:pt>
                <c:pt idx="1731">
                  <c:v>45029</c:v>
                </c:pt>
                <c:pt idx="1732">
                  <c:v>45030</c:v>
                </c:pt>
                <c:pt idx="1733">
                  <c:v>45033</c:v>
                </c:pt>
                <c:pt idx="1734">
                  <c:v>45034</c:v>
                </c:pt>
                <c:pt idx="1735">
                  <c:v>45035</c:v>
                </c:pt>
                <c:pt idx="1736">
                  <c:v>45036</c:v>
                </c:pt>
                <c:pt idx="1737">
                  <c:v>45037</c:v>
                </c:pt>
                <c:pt idx="1738">
                  <c:v>45040</c:v>
                </c:pt>
                <c:pt idx="1739">
                  <c:v>45041</c:v>
                </c:pt>
                <c:pt idx="1740">
                  <c:v>45042</c:v>
                </c:pt>
                <c:pt idx="1741">
                  <c:v>45043</c:v>
                </c:pt>
                <c:pt idx="1742">
                  <c:v>45044</c:v>
                </c:pt>
                <c:pt idx="1743">
                  <c:v>45048</c:v>
                </c:pt>
                <c:pt idx="1744">
                  <c:v>45049</c:v>
                </c:pt>
                <c:pt idx="1745">
                  <c:v>45050</c:v>
                </c:pt>
                <c:pt idx="1746">
                  <c:v>45051</c:v>
                </c:pt>
                <c:pt idx="1747">
                  <c:v>45055</c:v>
                </c:pt>
                <c:pt idx="1748">
                  <c:v>45056</c:v>
                </c:pt>
                <c:pt idx="1749">
                  <c:v>45057</c:v>
                </c:pt>
                <c:pt idx="1750">
                  <c:v>45058</c:v>
                </c:pt>
                <c:pt idx="1751">
                  <c:v>45061</c:v>
                </c:pt>
                <c:pt idx="1752">
                  <c:v>45062</c:v>
                </c:pt>
                <c:pt idx="1753">
                  <c:v>45063</c:v>
                </c:pt>
                <c:pt idx="1754">
                  <c:v>45064</c:v>
                </c:pt>
                <c:pt idx="1755">
                  <c:v>45065</c:v>
                </c:pt>
                <c:pt idx="1756">
                  <c:v>45068</c:v>
                </c:pt>
                <c:pt idx="1757">
                  <c:v>45069</c:v>
                </c:pt>
                <c:pt idx="1758">
                  <c:v>45070</c:v>
                </c:pt>
                <c:pt idx="1759">
                  <c:v>45071</c:v>
                </c:pt>
                <c:pt idx="1760">
                  <c:v>45072</c:v>
                </c:pt>
                <c:pt idx="1761">
                  <c:v>45075</c:v>
                </c:pt>
                <c:pt idx="1762">
                  <c:v>45076</c:v>
                </c:pt>
                <c:pt idx="1763">
                  <c:v>45077</c:v>
                </c:pt>
                <c:pt idx="1764">
                  <c:v>45078</c:v>
                </c:pt>
                <c:pt idx="1765">
                  <c:v>45079</c:v>
                </c:pt>
                <c:pt idx="1766">
                  <c:v>45082</c:v>
                </c:pt>
                <c:pt idx="1767">
                  <c:v>45083</c:v>
                </c:pt>
                <c:pt idx="1768">
                  <c:v>45084</c:v>
                </c:pt>
                <c:pt idx="1769">
                  <c:v>45085</c:v>
                </c:pt>
                <c:pt idx="1770">
                  <c:v>45086</c:v>
                </c:pt>
                <c:pt idx="1771">
                  <c:v>45089</c:v>
                </c:pt>
                <c:pt idx="1772">
                  <c:v>45090</c:v>
                </c:pt>
                <c:pt idx="1773">
                  <c:v>45091</c:v>
                </c:pt>
                <c:pt idx="1774">
                  <c:v>45092</c:v>
                </c:pt>
                <c:pt idx="1775">
                  <c:v>45093</c:v>
                </c:pt>
                <c:pt idx="1776">
                  <c:v>45096</c:v>
                </c:pt>
                <c:pt idx="1777">
                  <c:v>45097</c:v>
                </c:pt>
                <c:pt idx="1778">
                  <c:v>45098</c:v>
                </c:pt>
                <c:pt idx="1779">
                  <c:v>45099</c:v>
                </c:pt>
                <c:pt idx="1780">
                  <c:v>45100</c:v>
                </c:pt>
                <c:pt idx="1781">
                  <c:v>45103</c:v>
                </c:pt>
                <c:pt idx="1782">
                  <c:v>45104</c:v>
                </c:pt>
                <c:pt idx="1783">
                  <c:v>45105</c:v>
                </c:pt>
                <c:pt idx="1784">
                  <c:v>45106</c:v>
                </c:pt>
                <c:pt idx="1785">
                  <c:v>45107</c:v>
                </c:pt>
                <c:pt idx="1786">
                  <c:v>45110</c:v>
                </c:pt>
                <c:pt idx="1787">
                  <c:v>45111</c:v>
                </c:pt>
                <c:pt idx="1788">
                  <c:v>45114</c:v>
                </c:pt>
                <c:pt idx="1789">
                  <c:v>45117</c:v>
                </c:pt>
                <c:pt idx="1790">
                  <c:v>45118</c:v>
                </c:pt>
                <c:pt idx="1791">
                  <c:v>45119</c:v>
                </c:pt>
                <c:pt idx="1792">
                  <c:v>45120</c:v>
                </c:pt>
                <c:pt idx="1793">
                  <c:v>45121</c:v>
                </c:pt>
                <c:pt idx="1794">
                  <c:v>45124</c:v>
                </c:pt>
                <c:pt idx="1795">
                  <c:v>45125</c:v>
                </c:pt>
                <c:pt idx="1796">
                  <c:v>45126</c:v>
                </c:pt>
                <c:pt idx="1797">
                  <c:v>45127</c:v>
                </c:pt>
                <c:pt idx="1798">
                  <c:v>45128</c:v>
                </c:pt>
                <c:pt idx="1799">
                  <c:v>45131</c:v>
                </c:pt>
                <c:pt idx="1800">
                  <c:v>45132</c:v>
                </c:pt>
                <c:pt idx="1801">
                  <c:v>45133</c:v>
                </c:pt>
                <c:pt idx="1802">
                  <c:v>45134</c:v>
                </c:pt>
                <c:pt idx="1803">
                  <c:v>45135</c:v>
                </c:pt>
                <c:pt idx="1804">
                  <c:v>45138</c:v>
                </c:pt>
                <c:pt idx="1805">
                  <c:v>45139</c:v>
                </c:pt>
                <c:pt idx="1806">
                  <c:v>45140</c:v>
                </c:pt>
                <c:pt idx="1807">
                  <c:v>45141</c:v>
                </c:pt>
                <c:pt idx="1808">
                  <c:v>45142</c:v>
                </c:pt>
                <c:pt idx="1809">
                  <c:v>45145</c:v>
                </c:pt>
                <c:pt idx="1810">
                  <c:v>45146</c:v>
                </c:pt>
                <c:pt idx="1811">
                  <c:v>45147</c:v>
                </c:pt>
                <c:pt idx="1812">
                  <c:v>45148</c:v>
                </c:pt>
                <c:pt idx="1813">
                  <c:v>45149</c:v>
                </c:pt>
                <c:pt idx="1814">
                  <c:v>45152</c:v>
                </c:pt>
                <c:pt idx="1815">
                  <c:v>45153</c:v>
                </c:pt>
                <c:pt idx="1816">
                  <c:v>45154</c:v>
                </c:pt>
                <c:pt idx="1817">
                  <c:v>45155</c:v>
                </c:pt>
                <c:pt idx="1818">
                  <c:v>45156</c:v>
                </c:pt>
                <c:pt idx="1819">
                  <c:v>45159</c:v>
                </c:pt>
                <c:pt idx="1820">
                  <c:v>45160</c:v>
                </c:pt>
                <c:pt idx="1821">
                  <c:v>45161</c:v>
                </c:pt>
                <c:pt idx="1822">
                  <c:v>45162</c:v>
                </c:pt>
                <c:pt idx="1823">
                  <c:v>45163</c:v>
                </c:pt>
                <c:pt idx="1824">
                  <c:v>45166</c:v>
                </c:pt>
                <c:pt idx="1825">
                  <c:v>45167</c:v>
                </c:pt>
                <c:pt idx="1826">
                  <c:v>45168</c:v>
                </c:pt>
                <c:pt idx="1827">
                  <c:v>45169</c:v>
                </c:pt>
                <c:pt idx="1828">
                  <c:v>45170</c:v>
                </c:pt>
                <c:pt idx="1829">
                  <c:v>45173</c:v>
                </c:pt>
                <c:pt idx="1830">
                  <c:v>45174</c:v>
                </c:pt>
                <c:pt idx="1831">
                  <c:v>45175</c:v>
                </c:pt>
                <c:pt idx="1832">
                  <c:v>45176</c:v>
                </c:pt>
                <c:pt idx="1833">
                  <c:v>45177</c:v>
                </c:pt>
                <c:pt idx="1834">
                  <c:v>45180</c:v>
                </c:pt>
                <c:pt idx="1835">
                  <c:v>45181</c:v>
                </c:pt>
                <c:pt idx="1836">
                  <c:v>45182</c:v>
                </c:pt>
                <c:pt idx="1837">
                  <c:v>45183</c:v>
                </c:pt>
                <c:pt idx="1838">
                  <c:v>45184</c:v>
                </c:pt>
                <c:pt idx="1839">
                  <c:v>45187</c:v>
                </c:pt>
                <c:pt idx="1840">
                  <c:v>45188</c:v>
                </c:pt>
                <c:pt idx="1841">
                  <c:v>45189</c:v>
                </c:pt>
                <c:pt idx="1842">
                  <c:v>45190</c:v>
                </c:pt>
                <c:pt idx="1843">
                  <c:v>45191</c:v>
                </c:pt>
                <c:pt idx="1844">
                  <c:v>45194</c:v>
                </c:pt>
                <c:pt idx="1845">
                  <c:v>45195</c:v>
                </c:pt>
                <c:pt idx="1846">
                  <c:v>45196</c:v>
                </c:pt>
                <c:pt idx="1847">
                  <c:v>45198</c:v>
                </c:pt>
                <c:pt idx="1848">
                  <c:v>45201</c:v>
                </c:pt>
                <c:pt idx="1849">
                  <c:v>45202</c:v>
                </c:pt>
                <c:pt idx="1850">
                  <c:v>45203</c:v>
                </c:pt>
                <c:pt idx="1851">
                  <c:v>45204</c:v>
                </c:pt>
                <c:pt idx="1852">
                  <c:v>45205</c:v>
                </c:pt>
                <c:pt idx="1853">
                  <c:v>45208</c:v>
                </c:pt>
                <c:pt idx="1854">
                  <c:v>45209</c:v>
                </c:pt>
                <c:pt idx="1855">
                  <c:v>45210</c:v>
                </c:pt>
                <c:pt idx="1856">
                  <c:v>45211</c:v>
                </c:pt>
                <c:pt idx="1857">
                  <c:v>45212</c:v>
                </c:pt>
                <c:pt idx="1858">
                  <c:v>45215</c:v>
                </c:pt>
                <c:pt idx="1859">
                  <c:v>45216</c:v>
                </c:pt>
                <c:pt idx="1860">
                  <c:v>45217</c:v>
                </c:pt>
                <c:pt idx="1861">
                  <c:v>45218</c:v>
                </c:pt>
                <c:pt idx="1862">
                  <c:v>45219</c:v>
                </c:pt>
                <c:pt idx="1863">
                  <c:v>45222</c:v>
                </c:pt>
                <c:pt idx="1864">
                  <c:v>45223</c:v>
                </c:pt>
                <c:pt idx="1865">
                  <c:v>45224</c:v>
                </c:pt>
                <c:pt idx="1866">
                  <c:v>45225</c:v>
                </c:pt>
                <c:pt idx="1867">
                  <c:v>45226</c:v>
                </c:pt>
                <c:pt idx="1868">
                  <c:v>45229</c:v>
                </c:pt>
                <c:pt idx="1869">
                  <c:v>45230</c:v>
                </c:pt>
                <c:pt idx="1870">
                  <c:v>45231</c:v>
                </c:pt>
                <c:pt idx="1871">
                  <c:v>45232</c:v>
                </c:pt>
                <c:pt idx="1872">
                  <c:v>45233</c:v>
                </c:pt>
                <c:pt idx="1873">
                  <c:v>45236</c:v>
                </c:pt>
                <c:pt idx="1874">
                  <c:v>45237</c:v>
                </c:pt>
                <c:pt idx="1875">
                  <c:v>45238</c:v>
                </c:pt>
                <c:pt idx="1876">
                  <c:v>45239</c:v>
                </c:pt>
                <c:pt idx="1877">
                  <c:v>45240</c:v>
                </c:pt>
                <c:pt idx="1878">
                  <c:v>45243</c:v>
                </c:pt>
                <c:pt idx="1879">
                  <c:v>45244</c:v>
                </c:pt>
                <c:pt idx="1880">
                  <c:v>45245</c:v>
                </c:pt>
                <c:pt idx="1881">
                  <c:v>45246</c:v>
                </c:pt>
                <c:pt idx="1882">
                  <c:v>45250</c:v>
                </c:pt>
                <c:pt idx="1883">
                  <c:v>45251</c:v>
                </c:pt>
                <c:pt idx="1884">
                  <c:v>45252</c:v>
                </c:pt>
                <c:pt idx="1885">
                  <c:v>45253</c:v>
                </c:pt>
                <c:pt idx="1886">
                  <c:v>45254</c:v>
                </c:pt>
                <c:pt idx="1887">
                  <c:v>45257</c:v>
                </c:pt>
                <c:pt idx="1888">
                  <c:v>45258</c:v>
                </c:pt>
                <c:pt idx="1889">
                  <c:v>45259</c:v>
                </c:pt>
                <c:pt idx="1890">
                  <c:v>45260</c:v>
                </c:pt>
                <c:pt idx="1891">
                  <c:v>45261</c:v>
                </c:pt>
                <c:pt idx="1892">
                  <c:v>45264</c:v>
                </c:pt>
                <c:pt idx="1893">
                  <c:v>45265</c:v>
                </c:pt>
                <c:pt idx="1894">
                  <c:v>45266</c:v>
                </c:pt>
                <c:pt idx="1895">
                  <c:v>45267</c:v>
                </c:pt>
                <c:pt idx="1896">
                  <c:v>45268</c:v>
                </c:pt>
                <c:pt idx="1897">
                  <c:v>45271</c:v>
                </c:pt>
                <c:pt idx="1898">
                  <c:v>45272</c:v>
                </c:pt>
                <c:pt idx="1899">
                  <c:v>45273</c:v>
                </c:pt>
                <c:pt idx="1900">
                  <c:v>45274</c:v>
                </c:pt>
                <c:pt idx="1901">
                  <c:v>45275</c:v>
                </c:pt>
                <c:pt idx="1902">
                  <c:v>45278</c:v>
                </c:pt>
                <c:pt idx="1903">
                  <c:v>45279</c:v>
                </c:pt>
                <c:pt idx="1904">
                  <c:v>45280</c:v>
                </c:pt>
                <c:pt idx="1905">
                  <c:v>45281</c:v>
                </c:pt>
                <c:pt idx="1906">
                  <c:v>45282</c:v>
                </c:pt>
                <c:pt idx="1907">
                  <c:v>45287</c:v>
                </c:pt>
                <c:pt idx="1908">
                  <c:v>45288</c:v>
                </c:pt>
                <c:pt idx="1909">
                  <c:v>45289</c:v>
                </c:pt>
                <c:pt idx="1910">
                  <c:v>45293</c:v>
                </c:pt>
                <c:pt idx="1911">
                  <c:v>45294</c:v>
                </c:pt>
                <c:pt idx="1912">
                  <c:v>45295</c:v>
                </c:pt>
                <c:pt idx="1913">
                  <c:v>45296</c:v>
                </c:pt>
                <c:pt idx="1914">
                  <c:v>45299</c:v>
                </c:pt>
                <c:pt idx="1915">
                  <c:v>45300</c:v>
                </c:pt>
                <c:pt idx="1916">
                  <c:v>45301</c:v>
                </c:pt>
                <c:pt idx="1917">
                  <c:v>45302</c:v>
                </c:pt>
                <c:pt idx="1918">
                  <c:v>45303</c:v>
                </c:pt>
                <c:pt idx="1919">
                  <c:v>45306</c:v>
                </c:pt>
                <c:pt idx="1920">
                  <c:v>45307</c:v>
                </c:pt>
                <c:pt idx="1921">
                  <c:v>45308</c:v>
                </c:pt>
                <c:pt idx="1922">
                  <c:v>45309</c:v>
                </c:pt>
                <c:pt idx="1923">
                  <c:v>45310</c:v>
                </c:pt>
                <c:pt idx="1924">
                  <c:v>45313</c:v>
                </c:pt>
                <c:pt idx="1925">
                  <c:v>45314</c:v>
                </c:pt>
                <c:pt idx="1926">
                  <c:v>45315</c:v>
                </c:pt>
                <c:pt idx="1927">
                  <c:v>45316</c:v>
                </c:pt>
                <c:pt idx="1928">
                  <c:v>45317</c:v>
                </c:pt>
                <c:pt idx="1929">
                  <c:v>45320</c:v>
                </c:pt>
                <c:pt idx="1930">
                  <c:v>45321</c:v>
                </c:pt>
                <c:pt idx="1931">
                  <c:v>45322</c:v>
                </c:pt>
                <c:pt idx="1932">
                  <c:v>45323</c:v>
                </c:pt>
                <c:pt idx="1933">
                  <c:v>45324</c:v>
                </c:pt>
                <c:pt idx="1934">
                  <c:v>45327</c:v>
                </c:pt>
                <c:pt idx="1935">
                  <c:v>45328</c:v>
                </c:pt>
                <c:pt idx="1936">
                  <c:v>45329</c:v>
                </c:pt>
                <c:pt idx="1937">
                  <c:v>45330</c:v>
                </c:pt>
                <c:pt idx="1938">
                  <c:v>45331</c:v>
                </c:pt>
                <c:pt idx="1939">
                  <c:v>45334</c:v>
                </c:pt>
                <c:pt idx="1940">
                  <c:v>45335</c:v>
                </c:pt>
                <c:pt idx="1941">
                  <c:v>45336</c:v>
                </c:pt>
                <c:pt idx="1942">
                  <c:v>45337</c:v>
                </c:pt>
                <c:pt idx="1943">
                  <c:v>45338</c:v>
                </c:pt>
                <c:pt idx="1944">
                  <c:v>45341</c:v>
                </c:pt>
                <c:pt idx="1945">
                  <c:v>45342</c:v>
                </c:pt>
                <c:pt idx="1946">
                  <c:v>45343</c:v>
                </c:pt>
                <c:pt idx="1947">
                  <c:v>45344</c:v>
                </c:pt>
                <c:pt idx="1948">
                  <c:v>45345</c:v>
                </c:pt>
                <c:pt idx="1949">
                  <c:v>45348</c:v>
                </c:pt>
                <c:pt idx="1950">
                  <c:v>45349</c:v>
                </c:pt>
                <c:pt idx="1951">
                  <c:v>45350</c:v>
                </c:pt>
                <c:pt idx="1952">
                  <c:v>45351</c:v>
                </c:pt>
                <c:pt idx="1953">
                  <c:v>45352</c:v>
                </c:pt>
                <c:pt idx="1954">
                  <c:v>45355</c:v>
                </c:pt>
                <c:pt idx="1955">
                  <c:v>45356</c:v>
                </c:pt>
                <c:pt idx="1956">
                  <c:v>45357</c:v>
                </c:pt>
                <c:pt idx="1957">
                  <c:v>45358</c:v>
                </c:pt>
                <c:pt idx="1958">
                  <c:v>45359</c:v>
                </c:pt>
                <c:pt idx="1959">
                  <c:v>45362</c:v>
                </c:pt>
                <c:pt idx="1960">
                  <c:v>45363</c:v>
                </c:pt>
                <c:pt idx="1961">
                  <c:v>45364</c:v>
                </c:pt>
                <c:pt idx="1962">
                  <c:v>45365</c:v>
                </c:pt>
                <c:pt idx="1963">
                  <c:v>45366</c:v>
                </c:pt>
                <c:pt idx="1964">
                  <c:v>45369</c:v>
                </c:pt>
                <c:pt idx="1965">
                  <c:v>45370</c:v>
                </c:pt>
                <c:pt idx="1966">
                  <c:v>45371</c:v>
                </c:pt>
                <c:pt idx="1967">
                  <c:v>45372</c:v>
                </c:pt>
                <c:pt idx="1968">
                  <c:v>45373</c:v>
                </c:pt>
                <c:pt idx="1969">
                  <c:v>45376</c:v>
                </c:pt>
                <c:pt idx="1970">
                  <c:v>45377</c:v>
                </c:pt>
                <c:pt idx="1971">
                  <c:v>45378</c:v>
                </c:pt>
                <c:pt idx="1972">
                  <c:v>45379</c:v>
                </c:pt>
                <c:pt idx="1973">
                  <c:v>45384</c:v>
                </c:pt>
                <c:pt idx="1974">
                  <c:v>45385</c:v>
                </c:pt>
                <c:pt idx="1975">
                  <c:v>45386</c:v>
                </c:pt>
                <c:pt idx="1976">
                  <c:v>45387</c:v>
                </c:pt>
                <c:pt idx="1977">
                  <c:v>45390</c:v>
                </c:pt>
                <c:pt idx="1978">
                  <c:v>45391</c:v>
                </c:pt>
                <c:pt idx="1979">
                  <c:v>45392</c:v>
                </c:pt>
                <c:pt idx="1980">
                  <c:v>45393</c:v>
                </c:pt>
                <c:pt idx="1981">
                  <c:v>45394</c:v>
                </c:pt>
                <c:pt idx="1982">
                  <c:v>45397</c:v>
                </c:pt>
                <c:pt idx="1983">
                  <c:v>45398</c:v>
                </c:pt>
                <c:pt idx="1984">
                  <c:v>45399</c:v>
                </c:pt>
                <c:pt idx="1985">
                  <c:v>45400</c:v>
                </c:pt>
                <c:pt idx="1986">
                  <c:v>45401</c:v>
                </c:pt>
                <c:pt idx="1987">
                  <c:v>45404</c:v>
                </c:pt>
                <c:pt idx="1988">
                  <c:v>45405</c:v>
                </c:pt>
                <c:pt idx="1989">
                  <c:v>45406</c:v>
                </c:pt>
                <c:pt idx="1990">
                  <c:v>45407</c:v>
                </c:pt>
                <c:pt idx="1991">
                  <c:v>45408</c:v>
                </c:pt>
                <c:pt idx="1992">
                  <c:v>45411</c:v>
                </c:pt>
                <c:pt idx="1993">
                  <c:v>45412</c:v>
                </c:pt>
                <c:pt idx="1994">
                  <c:v>45414</c:v>
                </c:pt>
                <c:pt idx="1995">
                  <c:v>45415</c:v>
                </c:pt>
                <c:pt idx="1996">
                  <c:v>45418</c:v>
                </c:pt>
                <c:pt idx="1997">
                  <c:v>45419</c:v>
                </c:pt>
                <c:pt idx="1998">
                  <c:v>45421</c:v>
                </c:pt>
                <c:pt idx="1999">
                  <c:v>45422</c:v>
                </c:pt>
                <c:pt idx="2000">
                  <c:v>45425</c:v>
                </c:pt>
                <c:pt idx="2001">
                  <c:v>45426</c:v>
                </c:pt>
                <c:pt idx="2002">
                  <c:v>45427</c:v>
                </c:pt>
                <c:pt idx="2003">
                  <c:v>45428</c:v>
                </c:pt>
                <c:pt idx="2004">
                  <c:v>45429</c:v>
                </c:pt>
                <c:pt idx="2005">
                  <c:v>45432</c:v>
                </c:pt>
                <c:pt idx="2006">
                  <c:v>45433</c:v>
                </c:pt>
                <c:pt idx="2007">
                  <c:v>45434</c:v>
                </c:pt>
                <c:pt idx="2008">
                  <c:v>45435</c:v>
                </c:pt>
                <c:pt idx="2009">
                  <c:v>45436</c:v>
                </c:pt>
                <c:pt idx="2010">
                  <c:v>45439</c:v>
                </c:pt>
                <c:pt idx="2011">
                  <c:v>45440</c:v>
                </c:pt>
                <c:pt idx="2012">
                  <c:v>45441</c:v>
                </c:pt>
                <c:pt idx="2013">
                  <c:v>45442</c:v>
                </c:pt>
                <c:pt idx="2014">
                  <c:v>45443</c:v>
                </c:pt>
                <c:pt idx="2015">
                  <c:v>45446</c:v>
                </c:pt>
                <c:pt idx="2016">
                  <c:v>45447</c:v>
                </c:pt>
                <c:pt idx="2017">
                  <c:v>45448</c:v>
                </c:pt>
                <c:pt idx="2018">
                  <c:v>45449</c:v>
                </c:pt>
                <c:pt idx="2019">
                  <c:v>45450</c:v>
                </c:pt>
                <c:pt idx="2020">
                  <c:v>45453</c:v>
                </c:pt>
                <c:pt idx="2021">
                  <c:v>45454</c:v>
                </c:pt>
                <c:pt idx="2022">
                  <c:v>45455</c:v>
                </c:pt>
                <c:pt idx="2023">
                  <c:v>45456</c:v>
                </c:pt>
                <c:pt idx="2024">
                  <c:v>45457</c:v>
                </c:pt>
                <c:pt idx="2025">
                  <c:v>45460</c:v>
                </c:pt>
                <c:pt idx="2026">
                  <c:v>45461</c:v>
                </c:pt>
                <c:pt idx="2027">
                  <c:v>45462</c:v>
                </c:pt>
                <c:pt idx="2028">
                  <c:v>45463</c:v>
                </c:pt>
                <c:pt idx="2029">
                  <c:v>45464</c:v>
                </c:pt>
                <c:pt idx="2030">
                  <c:v>45467</c:v>
                </c:pt>
                <c:pt idx="2031">
                  <c:v>45468</c:v>
                </c:pt>
                <c:pt idx="2032">
                  <c:v>45469</c:v>
                </c:pt>
                <c:pt idx="2033">
                  <c:v>45470</c:v>
                </c:pt>
                <c:pt idx="2034">
                  <c:v>45471</c:v>
                </c:pt>
                <c:pt idx="2035">
                  <c:v>45474</c:v>
                </c:pt>
                <c:pt idx="2036">
                  <c:v>45475</c:v>
                </c:pt>
                <c:pt idx="2037">
                  <c:v>45476</c:v>
                </c:pt>
                <c:pt idx="2038">
                  <c:v>45477</c:v>
                </c:pt>
                <c:pt idx="2039">
                  <c:v>45481</c:v>
                </c:pt>
                <c:pt idx="2040">
                  <c:v>45482</c:v>
                </c:pt>
                <c:pt idx="2041">
                  <c:v>45483</c:v>
                </c:pt>
                <c:pt idx="2042">
                  <c:v>45484</c:v>
                </c:pt>
                <c:pt idx="2043">
                  <c:v>45485</c:v>
                </c:pt>
                <c:pt idx="2044">
                  <c:v>45488</c:v>
                </c:pt>
                <c:pt idx="2045">
                  <c:v>45489</c:v>
                </c:pt>
                <c:pt idx="2046">
                  <c:v>45490</c:v>
                </c:pt>
                <c:pt idx="2047">
                  <c:v>45491</c:v>
                </c:pt>
                <c:pt idx="2048">
                  <c:v>45492</c:v>
                </c:pt>
                <c:pt idx="2049">
                  <c:v>45495</c:v>
                </c:pt>
                <c:pt idx="2050">
                  <c:v>45496</c:v>
                </c:pt>
                <c:pt idx="2051">
                  <c:v>45497</c:v>
                </c:pt>
                <c:pt idx="2052">
                  <c:v>45498</c:v>
                </c:pt>
                <c:pt idx="2053">
                  <c:v>45499</c:v>
                </c:pt>
                <c:pt idx="2054">
                  <c:v>45502</c:v>
                </c:pt>
                <c:pt idx="2055">
                  <c:v>45503</c:v>
                </c:pt>
                <c:pt idx="2056">
                  <c:v>45504</c:v>
                </c:pt>
                <c:pt idx="2057">
                  <c:v>45505</c:v>
                </c:pt>
                <c:pt idx="2058">
                  <c:v>45506</c:v>
                </c:pt>
                <c:pt idx="2059">
                  <c:v>45509</c:v>
                </c:pt>
                <c:pt idx="2060">
                  <c:v>45510</c:v>
                </c:pt>
                <c:pt idx="2061">
                  <c:v>45511</c:v>
                </c:pt>
                <c:pt idx="2062">
                  <c:v>45512</c:v>
                </c:pt>
                <c:pt idx="2063">
                  <c:v>45513</c:v>
                </c:pt>
                <c:pt idx="2064">
                  <c:v>45516</c:v>
                </c:pt>
                <c:pt idx="2065">
                  <c:v>45517</c:v>
                </c:pt>
                <c:pt idx="2066">
                  <c:v>45518</c:v>
                </c:pt>
                <c:pt idx="2067">
                  <c:v>45519</c:v>
                </c:pt>
                <c:pt idx="2068">
                  <c:v>45520</c:v>
                </c:pt>
                <c:pt idx="2069">
                  <c:v>45523</c:v>
                </c:pt>
                <c:pt idx="2070">
                  <c:v>45524</c:v>
                </c:pt>
                <c:pt idx="2071">
                  <c:v>45525</c:v>
                </c:pt>
                <c:pt idx="2072">
                  <c:v>45526</c:v>
                </c:pt>
                <c:pt idx="2073">
                  <c:v>45527</c:v>
                </c:pt>
                <c:pt idx="2074">
                  <c:v>45530</c:v>
                </c:pt>
                <c:pt idx="2075">
                  <c:v>45531</c:v>
                </c:pt>
                <c:pt idx="2076">
                  <c:v>45532</c:v>
                </c:pt>
                <c:pt idx="2077">
                  <c:v>45533</c:v>
                </c:pt>
                <c:pt idx="2078">
                  <c:v>45534</c:v>
                </c:pt>
                <c:pt idx="2079">
                  <c:v>45537</c:v>
                </c:pt>
                <c:pt idx="2080">
                  <c:v>45538</c:v>
                </c:pt>
                <c:pt idx="2081">
                  <c:v>45539</c:v>
                </c:pt>
                <c:pt idx="2082">
                  <c:v>45540</c:v>
                </c:pt>
                <c:pt idx="2083">
                  <c:v>45541</c:v>
                </c:pt>
                <c:pt idx="2084">
                  <c:v>45544</c:v>
                </c:pt>
                <c:pt idx="2085">
                  <c:v>45545</c:v>
                </c:pt>
                <c:pt idx="2086">
                  <c:v>45546</c:v>
                </c:pt>
                <c:pt idx="2087">
                  <c:v>45547</c:v>
                </c:pt>
                <c:pt idx="2088">
                  <c:v>45548</c:v>
                </c:pt>
                <c:pt idx="2089">
                  <c:v>45551</c:v>
                </c:pt>
                <c:pt idx="2090">
                  <c:v>45552</c:v>
                </c:pt>
                <c:pt idx="2091">
                  <c:v>45553</c:v>
                </c:pt>
                <c:pt idx="2092">
                  <c:v>45554</c:v>
                </c:pt>
                <c:pt idx="2093">
                  <c:v>45555</c:v>
                </c:pt>
                <c:pt idx="2094">
                  <c:v>45558</c:v>
                </c:pt>
                <c:pt idx="2095">
                  <c:v>45559</c:v>
                </c:pt>
                <c:pt idx="2096">
                  <c:v>45560</c:v>
                </c:pt>
                <c:pt idx="2097">
                  <c:v>45561</c:v>
                </c:pt>
                <c:pt idx="2098">
                  <c:v>45562</c:v>
                </c:pt>
                <c:pt idx="2099">
                  <c:v>45565</c:v>
                </c:pt>
                <c:pt idx="2100">
                  <c:v>45566</c:v>
                </c:pt>
                <c:pt idx="2101">
                  <c:v>45567</c:v>
                </c:pt>
                <c:pt idx="2102">
                  <c:v>45568</c:v>
                </c:pt>
                <c:pt idx="2103">
                  <c:v>45569</c:v>
                </c:pt>
                <c:pt idx="2104">
                  <c:v>45572</c:v>
                </c:pt>
                <c:pt idx="2105">
                  <c:v>45573</c:v>
                </c:pt>
                <c:pt idx="2106">
                  <c:v>45574</c:v>
                </c:pt>
                <c:pt idx="2107">
                  <c:v>45575</c:v>
                </c:pt>
                <c:pt idx="2108">
                  <c:v>45576</c:v>
                </c:pt>
                <c:pt idx="2109">
                  <c:v>45579</c:v>
                </c:pt>
                <c:pt idx="2110">
                  <c:v>45580</c:v>
                </c:pt>
                <c:pt idx="2111">
                  <c:v>45581</c:v>
                </c:pt>
                <c:pt idx="2112">
                  <c:v>45582</c:v>
                </c:pt>
                <c:pt idx="2113">
                  <c:v>45583</c:v>
                </c:pt>
                <c:pt idx="2114">
                  <c:v>45586</c:v>
                </c:pt>
                <c:pt idx="2115">
                  <c:v>45587</c:v>
                </c:pt>
                <c:pt idx="2116">
                  <c:v>45588</c:v>
                </c:pt>
                <c:pt idx="2117">
                  <c:v>45589</c:v>
                </c:pt>
                <c:pt idx="2118">
                  <c:v>45590</c:v>
                </c:pt>
                <c:pt idx="2119">
                  <c:v>45594</c:v>
                </c:pt>
                <c:pt idx="2120">
                  <c:v>45595</c:v>
                </c:pt>
                <c:pt idx="2121">
                  <c:v>45596</c:v>
                </c:pt>
                <c:pt idx="2122">
                  <c:v>45597</c:v>
                </c:pt>
                <c:pt idx="2123">
                  <c:v>45600</c:v>
                </c:pt>
                <c:pt idx="2124">
                  <c:v>45601</c:v>
                </c:pt>
                <c:pt idx="2125">
                  <c:v>45602</c:v>
                </c:pt>
                <c:pt idx="2126">
                  <c:v>45603</c:v>
                </c:pt>
                <c:pt idx="2127">
                  <c:v>45604</c:v>
                </c:pt>
                <c:pt idx="2128">
                  <c:v>45607</c:v>
                </c:pt>
                <c:pt idx="2129">
                  <c:v>45608</c:v>
                </c:pt>
                <c:pt idx="2130">
                  <c:v>45609</c:v>
                </c:pt>
                <c:pt idx="2131">
                  <c:v>45610</c:v>
                </c:pt>
                <c:pt idx="2132">
                  <c:v>45611</c:v>
                </c:pt>
                <c:pt idx="2133">
                  <c:v>45614</c:v>
                </c:pt>
                <c:pt idx="2134">
                  <c:v>45615</c:v>
                </c:pt>
                <c:pt idx="2135">
                  <c:v>45616</c:v>
                </c:pt>
                <c:pt idx="2136">
                  <c:v>45617</c:v>
                </c:pt>
                <c:pt idx="2137">
                  <c:v>45618</c:v>
                </c:pt>
                <c:pt idx="2138">
                  <c:v>45621</c:v>
                </c:pt>
                <c:pt idx="2139">
                  <c:v>45622</c:v>
                </c:pt>
                <c:pt idx="2140">
                  <c:v>45623</c:v>
                </c:pt>
                <c:pt idx="2141">
                  <c:v>45624</c:v>
                </c:pt>
                <c:pt idx="2142">
                  <c:v>45625</c:v>
                </c:pt>
                <c:pt idx="2143">
                  <c:v>45628</c:v>
                </c:pt>
                <c:pt idx="2144">
                  <c:v>45629</c:v>
                </c:pt>
                <c:pt idx="2145">
                  <c:v>45630</c:v>
                </c:pt>
                <c:pt idx="2146">
                  <c:v>45631</c:v>
                </c:pt>
                <c:pt idx="2147">
                  <c:v>45632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45642</c:v>
                </c:pt>
                <c:pt idx="2154">
                  <c:v>45643</c:v>
                </c:pt>
                <c:pt idx="2155">
                  <c:v>45644</c:v>
                </c:pt>
                <c:pt idx="2156">
                  <c:v>45645</c:v>
                </c:pt>
                <c:pt idx="2157">
                  <c:v>45646</c:v>
                </c:pt>
                <c:pt idx="2158">
                  <c:v>45649</c:v>
                </c:pt>
                <c:pt idx="2159">
                  <c:v>45653</c:v>
                </c:pt>
                <c:pt idx="2160">
                  <c:v>45656</c:v>
                </c:pt>
                <c:pt idx="2161">
                  <c:v>45659</c:v>
                </c:pt>
                <c:pt idx="2162">
                  <c:v>45660</c:v>
                </c:pt>
                <c:pt idx="2163">
                  <c:v>45663</c:v>
                </c:pt>
                <c:pt idx="2164">
                  <c:v>45664</c:v>
                </c:pt>
                <c:pt idx="2165">
                  <c:v>45665</c:v>
                </c:pt>
                <c:pt idx="2166">
                  <c:v>45666</c:v>
                </c:pt>
                <c:pt idx="2167">
                  <c:v>45667</c:v>
                </c:pt>
                <c:pt idx="2168">
                  <c:v>45670</c:v>
                </c:pt>
                <c:pt idx="2169">
                  <c:v>45671</c:v>
                </c:pt>
                <c:pt idx="2170">
                  <c:v>45672</c:v>
                </c:pt>
                <c:pt idx="2171">
                  <c:v>45673</c:v>
                </c:pt>
                <c:pt idx="2172">
                  <c:v>45674</c:v>
                </c:pt>
                <c:pt idx="2173">
                  <c:v>45677</c:v>
                </c:pt>
                <c:pt idx="2174">
                  <c:v>45678</c:v>
                </c:pt>
                <c:pt idx="2175">
                  <c:v>45679</c:v>
                </c:pt>
                <c:pt idx="2176">
                  <c:v>45680</c:v>
                </c:pt>
                <c:pt idx="2177">
                  <c:v>45681</c:v>
                </c:pt>
                <c:pt idx="2178">
                  <c:v>45684</c:v>
                </c:pt>
                <c:pt idx="2179">
                  <c:v>45685</c:v>
                </c:pt>
                <c:pt idx="2180">
                  <c:v>45686</c:v>
                </c:pt>
                <c:pt idx="2181">
                  <c:v>45687</c:v>
                </c:pt>
                <c:pt idx="2182">
                  <c:v>45688</c:v>
                </c:pt>
                <c:pt idx="2183">
                  <c:v>45691</c:v>
                </c:pt>
                <c:pt idx="2184">
                  <c:v>45692</c:v>
                </c:pt>
                <c:pt idx="2185">
                  <c:v>45693</c:v>
                </c:pt>
                <c:pt idx="2186">
                  <c:v>45694</c:v>
                </c:pt>
                <c:pt idx="2187">
                  <c:v>45695</c:v>
                </c:pt>
                <c:pt idx="2188">
                  <c:v>45698</c:v>
                </c:pt>
                <c:pt idx="2189">
                  <c:v>45699</c:v>
                </c:pt>
                <c:pt idx="2190">
                  <c:v>45700</c:v>
                </c:pt>
                <c:pt idx="2191">
                  <c:v>45701</c:v>
                </c:pt>
                <c:pt idx="2192">
                  <c:v>45702</c:v>
                </c:pt>
                <c:pt idx="2193">
                  <c:v>45705</c:v>
                </c:pt>
                <c:pt idx="2194">
                  <c:v>45706</c:v>
                </c:pt>
                <c:pt idx="2195">
                  <c:v>45707</c:v>
                </c:pt>
                <c:pt idx="2196">
                  <c:v>45708</c:v>
                </c:pt>
                <c:pt idx="2197">
                  <c:v>45709</c:v>
                </c:pt>
                <c:pt idx="2198">
                  <c:v>45712</c:v>
                </c:pt>
                <c:pt idx="2199">
                  <c:v>45713</c:v>
                </c:pt>
                <c:pt idx="2200">
                  <c:v>45714</c:v>
                </c:pt>
                <c:pt idx="2201">
                  <c:v>45715</c:v>
                </c:pt>
                <c:pt idx="2202">
                  <c:v>45716</c:v>
                </c:pt>
                <c:pt idx="2203">
                  <c:v>45719</c:v>
                </c:pt>
                <c:pt idx="2204">
                  <c:v>45720</c:v>
                </c:pt>
                <c:pt idx="2205">
                  <c:v>45721</c:v>
                </c:pt>
                <c:pt idx="2206">
                  <c:v>45722</c:v>
                </c:pt>
                <c:pt idx="2207">
                  <c:v>45723</c:v>
                </c:pt>
                <c:pt idx="2208">
                  <c:v>45726</c:v>
                </c:pt>
                <c:pt idx="2209">
                  <c:v>45727</c:v>
                </c:pt>
                <c:pt idx="2210">
                  <c:v>45728</c:v>
                </c:pt>
                <c:pt idx="2211">
                  <c:v>45729</c:v>
                </c:pt>
                <c:pt idx="2212">
                  <c:v>45730</c:v>
                </c:pt>
                <c:pt idx="2213">
                  <c:v>45733</c:v>
                </c:pt>
                <c:pt idx="2214">
                  <c:v>45734</c:v>
                </c:pt>
                <c:pt idx="2215">
                  <c:v>45735</c:v>
                </c:pt>
                <c:pt idx="2216">
                  <c:v>45736</c:v>
                </c:pt>
                <c:pt idx="2217">
                  <c:v>45737</c:v>
                </c:pt>
                <c:pt idx="2218">
                  <c:v>45740</c:v>
                </c:pt>
                <c:pt idx="2219">
                  <c:v>45741</c:v>
                </c:pt>
                <c:pt idx="2220">
                  <c:v>45742</c:v>
                </c:pt>
                <c:pt idx="2221">
                  <c:v>45743</c:v>
                </c:pt>
                <c:pt idx="2222">
                  <c:v>45744</c:v>
                </c:pt>
                <c:pt idx="2223">
                  <c:v>45747</c:v>
                </c:pt>
                <c:pt idx="2224">
                  <c:v>45748</c:v>
                </c:pt>
                <c:pt idx="2225">
                  <c:v>45749</c:v>
                </c:pt>
                <c:pt idx="2226">
                  <c:v>45750</c:v>
                </c:pt>
                <c:pt idx="2227">
                  <c:v>45751</c:v>
                </c:pt>
                <c:pt idx="2228">
                  <c:v>45754</c:v>
                </c:pt>
                <c:pt idx="2229">
                  <c:v>45755</c:v>
                </c:pt>
                <c:pt idx="2230">
                  <c:v>45756</c:v>
                </c:pt>
                <c:pt idx="2231">
                  <c:v>45757</c:v>
                </c:pt>
                <c:pt idx="2232">
                  <c:v>45758</c:v>
                </c:pt>
                <c:pt idx="2233">
                  <c:v>45761</c:v>
                </c:pt>
                <c:pt idx="2234">
                  <c:v>45762</c:v>
                </c:pt>
                <c:pt idx="2235">
                  <c:v>45763</c:v>
                </c:pt>
                <c:pt idx="2236">
                  <c:v>45764</c:v>
                </c:pt>
                <c:pt idx="2237">
                  <c:v>45769</c:v>
                </c:pt>
                <c:pt idx="2238">
                  <c:v>45770</c:v>
                </c:pt>
                <c:pt idx="2239">
                  <c:v>45771</c:v>
                </c:pt>
                <c:pt idx="2240">
                  <c:v>45772</c:v>
                </c:pt>
                <c:pt idx="2241">
                  <c:v>45775</c:v>
                </c:pt>
                <c:pt idx="2242">
                  <c:v>45776</c:v>
                </c:pt>
                <c:pt idx="2243">
                  <c:v>45777</c:v>
                </c:pt>
                <c:pt idx="2244">
                  <c:v>45779</c:v>
                </c:pt>
                <c:pt idx="2245">
                  <c:v>45782</c:v>
                </c:pt>
                <c:pt idx="2246">
                  <c:v>45783</c:v>
                </c:pt>
                <c:pt idx="2247">
                  <c:v>45784</c:v>
                </c:pt>
                <c:pt idx="2248">
                  <c:v>45786</c:v>
                </c:pt>
                <c:pt idx="2249">
                  <c:v>45789</c:v>
                </c:pt>
                <c:pt idx="2250">
                  <c:v>45790</c:v>
                </c:pt>
                <c:pt idx="2251">
                  <c:v>45791</c:v>
                </c:pt>
                <c:pt idx="2252">
                  <c:v>45792</c:v>
                </c:pt>
                <c:pt idx="2253">
                  <c:v>45793</c:v>
                </c:pt>
                <c:pt idx="2254">
                  <c:v>45796</c:v>
                </c:pt>
                <c:pt idx="2255">
                  <c:v>45797</c:v>
                </c:pt>
                <c:pt idx="2256">
                  <c:v>45798</c:v>
                </c:pt>
                <c:pt idx="2257">
                  <c:v>45799</c:v>
                </c:pt>
                <c:pt idx="2258">
                  <c:v>45800</c:v>
                </c:pt>
                <c:pt idx="2259">
                  <c:v>45803</c:v>
                </c:pt>
                <c:pt idx="2260">
                  <c:v>45804</c:v>
                </c:pt>
                <c:pt idx="2261">
                  <c:v>45805</c:v>
                </c:pt>
                <c:pt idx="2262">
                  <c:v>45806</c:v>
                </c:pt>
                <c:pt idx="2263">
                  <c:v>45807</c:v>
                </c:pt>
                <c:pt idx="2264">
                  <c:v>45810</c:v>
                </c:pt>
                <c:pt idx="2265">
                  <c:v>45811</c:v>
                </c:pt>
                <c:pt idx="2266">
                  <c:v>45812</c:v>
                </c:pt>
                <c:pt idx="2267">
                  <c:v>45813</c:v>
                </c:pt>
                <c:pt idx="2268">
                  <c:v>45814</c:v>
                </c:pt>
                <c:pt idx="2269">
                  <c:v>45817</c:v>
                </c:pt>
                <c:pt idx="2270">
                  <c:v>45818</c:v>
                </c:pt>
                <c:pt idx="2271">
                  <c:v>45819</c:v>
                </c:pt>
                <c:pt idx="2272">
                  <c:v>45820</c:v>
                </c:pt>
                <c:pt idx="2273">
                  <c:v>45821</c:v>
                </c:pt>
                <c:pt idx="2274">
                  <c:v>45824</c:v>
                </c:pt>
                <c:pt idx="2275">
                  <c:v>45825</c:v>
                </c:pt>
                <c:pt idx="2276">
                  <c:v>45826</c:v>
                </c:pt>
                <c:pt idx="2277">
                  <c:v>45827</c:v>
                </c:pt>
                <c:pt idx="2278">
                  <c:v>45828</c:v>
                </c:pt>
                <c:pt idx="2279">
                  <c:v>45831</c:v>
                </c:pt>
                <c:pt idx="2280">
                  <c:v>45832</c:v>
                </c:pt>
                <c:pt idx="2281">
                  <c:v>45833</c:v>
                </c:pt>
                <c:pt idx="2282">
                  <c:v>45834</c:v>
                </c:pt>
                <c:pt idx="2283">
                  <c:v>45835</c:v>
                </c:pt>
                <c:pt idx="2284">
                  <c:v>45838</c:v>
                </c:pt>
                <c:pt idx="2285">
                  <c:v>45839</c:v>
                </c:pt>
                <c:pt idx="2286">
                  <c:v>45840</c:v>
                </c:pt>
                <c:pt idx="2287">
                  <c:v>45841</c:v>
                </c:pt>
                <c:pt idx="2288">
                  <c:v>45842</c:v>
                </c:pt>
                <c:pt idx="2289">
                  <c:v>45845</c:v>
                </c:pt>
                <c:pt idx="2290">
                  <c:v>45846</c:v>
                </c:pt>
                <c:pt idx="2291">
                  <c:v>45847</c:v>
                </c:pt>
                <c:pt idx="2292">
                  <c:v>45848</c:v>
                </c:pt>
                <c:pt idx="2293">
                  <c:v>45849</c:v>
                </c:pt>
                <c:pt idx="2294">
                  <c:v>45852</c:v>
                </c:pt>
                <c:pt idx="2295">
                  <c:v>45853</c:v>
                </c:pt>
                <c:pt idx="2296">
                  <c:v>45854</c:v>
                </c:pt>
                <c:pt idx="2297">
                  <c:v>45855</c:v>
                </c:pt>
                <c:pt idx="2298">
                  <c:v>45856</c:v>
                </c:pt>
                <c:pt idx="2299">
                  <c:v>45859</c:v>
                </c:pt>
                <c:pt idx="2300">
                  <c:v>45860</c:v>
                </c:pt>
                <c:pt idx="2301">
                  <c:v>45861</c:v>
                </c:pt>
                <c:pt idx="2302">
                  <c:v>45862</c:v>
                </c:pt>
                <c:pt idx="2303">
                  <c:v>45863</c:v>
                </c:pt>
                <c:pt idx="2304">
                  <c:v>45866</c:v>
                </c:pt>
                <c:pt idx="2305">
                  <c:v>45867</c:v>
                </c:pt>
                <c:pt idx="2306">
                  <c:v>45868</c:v>
                </c:pt>
                <c:pt idx="2307">
                  <c:v>45869</c:v>
                </c:pt>
                <c:pt idx="2308">
                  <c:v>45870</c:v>
                </c:pt>
                <c:pt idx="2309">
                  <c:v>45873</c:v>
                </c:pt>
                <c:pt idx="2310">
                  <c:v>45874</c:v>
                </c:pt>
                <c:pt idx="2311">
                  <c:v>45875</c:v>
                </c:pt>
                <c:pt idx="2312">
                  <c:v>45876</c:v>
                </c:pt>
                <c:pt idx="2313">
                  <c:v>45877</c:v>
                </c:pt>
                <c:pt idx="2314">
                  <c:v>45880</c:v>
                </c:pt>
                <c:pt idx="2315">
                  <c:v>45881</c:v>
                </c:pt>
                <c:pt idx="2316">
                  <c:v>45882</c:v>
                </c:pt>
                <c:pt idx="2317">
                  <c:v>45883</c:v>
                </c:pt>
                <c:pt idx="2318">
                  <c:v>45884</c:v>
                </c:pt>
                <c:pt idx="2319">
                  <c:v>45887</c:v>
                </c:pt>
                <c:pt idx="2320">
                  <c:v>45888</c:v>
                </c:pt>
                <c:pt idx="2321">
                  <c:v>45889</c:v>
                </c:pt>
                <c:pt idx="2322">
                  <c:v>45890</c:v>
                </c:pt>
                <c:pt idx="2323">
                  <c:v>45891</c:v>
                </c:pt>
                <c:pt idx="2324">
                  <c:v>45894</c:v>
                </c:pt>
                <c:pt idx="2325">
                  <c:v>45895</c:v>
                </c:pt>
                <c:pt idx="2326">
                  <c:v>45896</c:v>
                </c:pt>
                <c:pt idx="2327">
                  <c:v>45897</c:v>
                </c:pt>
                <c:pt idx="2328">
                  <c:v>45898</c:v>
                </c:pt>
                <c:pt idx="2329">
                  <c:v>45901</c:v>
                </c:pt>
                <c:pt idx="2330">
                  <c:v>45902</c:v>
                </c:pt>
                <c:pt idx="2331">
                  <c:v>45903</c:v>
                </c:pt>
                <c:pt idx="2332">
                  <c:v>45904</c:v>
                </c:pt>
                <c:pt idx="2333">
                  <c:v>45905</c:v>
                </c:pt>
                <c:pt idx="2334">
                  <c:v>45908</c:v>
                </c:pt>
                <c:pt idx="2335">
                  <c:v>45909</c:v>
                </c:pt>
                <c:pt idx="2336">
                  <c:v>45910</c:v>
                </c:pt>
                <c:pt idx="2337">
                  <c:v>45911</c:v>
                </c:pt>
                <c:pt idx="2338">
                  <c:v>45912</c:v>
                </c:pt>
                <c:pt idx="2339">
                  <c:v>45915</c:v>
                </c:pt>
                <c:pt idx="2340">
                  <c:v>45916</c:v>
                </c:pt>
                <c:pt idx="2341">
                  <c:v>45917</c:v>
                </c:pt>
                <c:pt idx="2342">
                  <c:v>45918</c:v>
                </c:pt>
                <c:pt idx="2343">
                  <c:v>45919</c:v>
                </c:pt>
                <c:pt idx="2344">
                  <c:v>45922</c:v>
                </c:pt>
                <c:pt idx="2345">
                  <c:v>45923</c:v>
                </c:pt>
                <c:pt idx="2346">
                  <c:v>45924</c:v>
                </c:pt>
                <c:pt idx="2347">
                  <c:v>45925</c:v>
                </c:pt>
                <c:pt idx="2348">
                  <c:v>45926</c:v>
                </c:pt>
                <c:pt idx="2349">
                  <c:v>45929</c:v>
                </c:pt>
                <c:pt idx="2350">
                  <c:v>45930</c:v>
                </c:pt>
                <c:pt idx="2351">
                  <c:v>45931</c:v>
                </c:pt>
                <c:pt idx="2352">
                  <c:v>45932</c:v>
                </c:pt>
                <c:pt idx="2353">
                  <c:v>45933</c:v>
                </c:pt>
                <c:pt idx="2354">
                  <c:v>45936</c:v>
                </c:pt>
                <c:pt idx="2355">
                  <c:v>45937</c:v>
                </c:pt>
                <c:pt idx="2356">
                  <c:v>45938</c:v>
                </c:pt>
                <c:pt idx="2357">
                  <c:v>45939</c:v>
                </c:pt>
                <c:pt idx="2358">
                  <c:v>45940</c:v>
                </c:pt>
                <c:pt idx="2359">
                  <c:v>45943</c:v>
                </c:pt>
                <c:pt idx="2360">
                  <c:v>45944</c:v>
                </c:pt>
                <c:pt idx="2361">
                  <c:v>45945</c:v>
                </c:pt>
                <c:pt idx="2362">
                  <c:v>45946</c:v>
                </c:pt>
                <c:pt idx="2363">
                  <c:v>45947</c:v>
                </c:pt>
                <c:pt idx="2364">
                  <c:v>45950</c:v>
                </c:pt>
                <c:pt idx="2365">
                  <c:v>45951</c:v>
                </c:pt>
                <c:pt idx="2366">
                  <c:v>45952</c:v>
                </c:pt>
                <c:pt idx="2367">
                  <c:v>45953</c:v>
                </c:pt>
                <c:pt idx="2368">
                  <c:v>45954</c:v>
                </c:pt>
                <c:pt idx="2369">
                  <c:v>45957</c:v>
                </c:pt>
                <c:pt idx="2370">
                  <c:v>45959</c:v>
                </c:pt>
                <c:pt idx="2371">
                  <c:v>45960</c:v>
                </c:pt>
                <c:pt idx="2372">
                  <c:v>45961</c:v>
                </c:pt>
                <c:pt idx="2373">
                  <c:v>45964</c:v>
                </c:pt>
                <c:pt idx="2374">
                  <c:v>45965</c:v>
                </c:pt>
                <c:pt idx="2375">
                  <c:v>45966</c:v>
                </c:pt>
                <c:pt idx="2376">
                  <c:v>45967</c:v>
                </c:pt>
                <c:pt idx="2377">
                  <c:v>45968</c:v>
                </c:pt>
                <c:pt idx="2378">
                  <c:v>45971</c:v>
                </c:pt>
                <c:pt idx="2379">
                  <c:v>45972</c:v>
                </c:pt>
                <c:pt idx="2380">
                  <c:v>45973</c:v>
                </c:pt>
                <c:pt idx="2381">
                  <c:v>45974</c:v>
                </c:pt>
                <c:pt idx="2382">
                  <c:v>45975</c:v>
                </c:pt>
                <c:pt idx="2383">
                  <c:v>45979</c:v>
                </c:pt>
                <c:pt idx="2384">
                  <c:v>45980</c:v>
                </c:pt>
                <c:pt idx="2385">
                  <c:v>45981</c:v>
                </c:pt>
                <c:pt idx="2386">
                  <c:v>45982</c:v>
                </c:pt>
                <c:pt idx="2387">
                  <c:v>45985</c:v>
                </c:pt>
                <c:pt idx="2388">
                  <c:v>45986</c:v>
                </c:pt>
                <c:pt idx="2389">
                  <c:v>45987</c:v>
                </c:pt>
                <c:pt idx="2390">
                  <c:v>45988</c:v>
                </c:pt>
                <c:pt idx="2391">
                  <c:v>45989</c:v>
                </c:pt>
                <c:pt idx="2392">
                  <c:v>45992</c:v>
                </c:pt>
                <c:pt idx="2393">
                  <c:v>45993</c:v>
                </c:pt>
                <c:pt idx="2394">
                  <c:v>45994</c:v>
                </c:pt>
                <c:pt idx="2395">
                  <c:v>45995</c:v>
                </c:pt>
                <c:pt idx="2396">
                  <c:v>45996</c:v>
                </c:pt>
                <c:pt idx="2397">
                  <c:v>45999</c:v>
                </c:pt>
                <c:pt idx="2398">
                  <c:v>46000</c:v>
                </c:pt>
                <c:pt idx="2399">
                  <c:v>46001</c:v>
                </c:pt>
                <c:pt idx="2400">
                  <c:v>46002</c:v>
                </c:pt>
                <c:pt idx="2401">
                  <c:v>46003</c:v>
                </c:pt>
                <c:pt idx="2402">
                  <c:v>46006</c:v>
                </c:pt>
                <c:pt idx="2403">
                  <c:v>46007</c:v>
                </c:pt>
                <c:pt idx="2404">
                  <c:v>46008</c:v>
                </c:pt>
                <c:pt idx="2405">
                  <c:v>46009</c:v>
                </c:pt>
                <c:pt idx="2406">
                  <c:v>46010</c:v>
                </c:pt>
                <c:pt idx="2407">
                  <c:v>46013</c:v>
                </c:pt>
                <c:pt idx="2408">
                  <c:v>46014</c:v>
                </c:pt>
                <c:pt idx="2409">
                  <c:v>46020</c:v>
                </c:pt>
                <c:pt idx="2410">
                  <c:v>46021</c:v>
                </c:pt>
                <c:pt idx="2411">
                  <c:v>46024</c:v>
                </c:pt>
                <c:pt idx="2412">
                  <c:v>46027</c:v>
                </c:pt>
                <c:pt idx="2413">
                  <c:v>46028</c:v>
                </c:pt>
                <c:pt idx="2414">
                  <c:v>46029</c:v>
                </c:pt>
                <c:pt idx="2415">
                  <c:v>46030</c:v>
                </c:pt>
                <c:pt idx="2416">
                  <c:v>46031</c:v>
                </c:pt>
                <c:pt idx="2417">
                  <c:v>46034</c:v>
                </c:pt>
                <c:pt idx="2418">
                  <c:v>46035</c:v>
                </c:pt>
                <c:pt idx="2419">
                  <c:v>46036</c:v>
                </c:pt>
                <c:pt idx="2420">
                  <c:v>46037</c:v>
                </c:pt>
                <c:pt idx="2421">
                  <c:v>46038</c:v>
                </c:pt>
                <c:pt idx="2422">
                  <c:v>46041</c:v>
                </c:pt>
                <c:pt idx="2423">
                  <c:v>46042</c:v>
                </c:pt>
                <c:pt idx="2424">
                  <c:v>46043</c:v>
                </c:pt>
                <c:pt idx="2425">
                  <c:v>46044</c:v>
                </c:pt>
                <c:pt idx="2426">
                  <c:v>46045</c:v>
                </c:pt>
                <c:pt idx="2427">
                  <c:v>46048</c:v>
                </c:pt>
                <c:pt idx="2428">
                  <c:v>46049</c:v>
                </c:pt>
                <c:pt idx="2429">
                  <c:v>46050</c:v>
                </c:pt>
                <c:pt idx="2430">
                  <c:v>46051</c:v>
                </c:pt>
                <c:pt idx="2431">
                  <c:v>46052</c:v>
                </c:pt>
                <c:pt idx="2432">
                  <c:v>46055</c:v>
                </c:pt>
                <c:pt idx="2433">
                  <c:v>46056</c:v>
                </c:pt>
                <c:pt idx="2434">
                  <c:v>46057</c:v>
                </c:pt>
                <c:pt idx="2435">
                  <c:v>46058</c:v>
                </c:pt>
                <c:pt idx="2436">
                  <c:v>46059</c:v>
                </c:pt>
                <c:pt idx="2437">
                  <c:v>46062</c:v>
                </c:pt>
                <c:pt idx="2438">
                  <c:v>46063</c:v>
                </c:pt>
                <c:pt idx="2439">
                  <c:v>46064</c:v>
                </c:pt>
                <c:pt idx="2440">
                  <c:v>46065</c:v>
                </c:pt>
                <c:pt idx="2441">
                  <c:v>46066</c:v>
                </c:pt>
                <c:pt idx="2442">
                  <c:v>46069</c:v>
                </c:pt>
                <c:pt idx="2443">
                  <c:v>46070</c:v>
                </c:pt>
                <c:pt idx="2444">
                  <c:v>46071</c:v>
                </c:pt>
                <c:pt idx="2445">
                  <c:v>46072</c:v>
                </c:pt>
                <c:pt idx="2446">
                  <c:v>46073</c:v>
                </c:pt>
                <c:pt idx="2447">
                  <c:v>46076</c:v>
                </c:pt>
                <c:pt idx="2448">
                  <c:v>46077</c:v>
                </c:pt>
                <c:pt idx="2449">
                  <c:v>46078</c:v>
                </c:pt>
                <c:pt idx="2450">
                  <c:v>46079</c:v>
                </c:pt>
                <c:pt idx="2451">
                  <c:v>46080</c:v>
                </c:pt>
                <c:pt idx="2452">
                  <c:v>46083</c:v>
                </c:pt>
                <c:pt idx="2453">
                  <c:v>46084</c:v>
                </c:pt>
                <c:pt idx="2454">
                  <c:v>46085</c:v>
                </c:pt>
                <c:pt idx="2455">
                  <c:v>46086</c:v>
                </c:pt>
                <c:pt idx="2456">
                  <c:v>46087</c:v>
                </c:pt>
                <c:pt idx="2457">
                  <c:v>46090</c:v>
                </c:pt>
                <c:pt idx="2458">
                  <c:v>46091</c:v>
                </c:pt>
                <c:pt idx="2459">
                  <c:v>46092</c:v>
                </c:pt>
                <c:pt idx="2460">
                  <c:v>46093</c:v>
                </c:pt>
                <c:pt idx="2461">
                  <c:v>46094</c:v>
                </c:pt>
                <c:pt idx="2462">
                  <c:v>46097</c:v>
                </c:pt>
                <c:pt idx="2463">
                  <c:v>46098</c:v>
                </c:pt>
                <c:pt idx="2464">
                  <c:v>46099</c:v>
                </c:pt>
                <c:pt idx="2465">
                  <c:v>46100</c:v>
                </c:pt>
                <c:pt idx="2466">
                  <c:v>46101</c:v>
                </c:pt>
                <c:pt idx="2467">
                  <c:v>46104</c:v>
                </c:pt>
                <c:pt idx="2468">
                  <c:v>46105</c:v>
                </c:pt>
                <c:pt idx="2469">
                  <c:v>46106</c:v>
                </c:pt>
                <c:pt idx="2470">
                  <c:v>46107</c:v>
                </c:pt>
                <c:pt idx="2471">
                  <c:v>46108</c:v>
                </c:pt>
                <c:pt idx="2472">
                  <c:v>46111</c:v>
                </c:pt>
                <c:pt idx="2473">
                  <c:v>46112</c:v>
                </c:pt>
                <c:pt idx="2474">
                  <c:v>46113</c:v>
                </c:pt>
                <c:pt idx="2475">
                  <c:v>46114</c:v>
                </c:pt>
                <c:pt idx="2476">
                  <c:v>46119</c:v>
                </c:pt>
                <c:pt idx="2477">
                  <c:v>46120</c:v>
                </c:pt>
                <c:pt idx="2478">
                  <c:v>46121</c:v>
                </c:pt>
                <c:pt idx="2479">
                  <c:v>46122</c:v>
                </c:pt>
                <c:pt idx="2480">
                  <c:v>46125</c:v>
                </c:pt>
                <c:pt idx="2481">
                  <c:v>46126</c:v>
                </c:pt>
                <c:pt idx="2482">
                  <c:v>46127</c:v>
                </c:pt>
                <c:pt idx="2483">
                  <c:v>46128</c:v>
                </c:pt>
                <c:pt idx="2484">
                  <c:v>46129</c:v>
                </c:pt>
                <c:pt idx="2485">
                  <c:v>46132</c:v>
                </c:pt>
                <c:pt idx="2486">
                  <c:v>46133</c:v>
                </c:pt>
                <c:pt idx="2487">
                  <c:v>46134</c:v>
                </c:pt>
                <c:pt idx="2488">
                  <c:v>46135</c:v>
                </c:pt>
                <c:pt idx="2489">
                  <c:v>46136</c:v>
                </c:pt>
                <c:pt idx="2490">
                  <c:v>46139</c:v>
                </c:pt>
                <c:pt idx="2491">
                  <c:v>46140</c:v>
                </c:pt>
                <c:pt idx="2492">
                  <c:v>46141</c:v>
                </c:pt>
                <c:pt idx="2493">
                  <c:v>46142</c:v>
                </c:pt>
                <c:pt idx="2494">
                  <c:v>46146</c:v>
                </c:pt>
                <c:pt idx="2495">
                  <c:v>46147</c:v>
                </c:pt>
                <c:pt idx="2496">
                  <c:v>46148</c:v>
                </c:pt>
                <c:pt idx="2497">
                  <c:v>46149</c:v>
                </c:pt>
                <c:pt idx="2498">
                  <c:v>46153</c:v>
                </c:pt>
                <c:pt idx="2499">
                  <c:v>46154</c:v>
                </c:pt>
                <c:pt idx="2500">
                  <c:v>46155</c:v>
                </c:pt>
                <c:pt idx="2501">
                  <c:v>46156</c:v>
                </c:pt>
                <c:pt idx="2502">
                  <c:v>46157</c:v>
                </c:pt>
                <c:pt idx="2503">
                  <c:v>46160</c:v>
                </c:pt>
              </c:numCache>
            </c:numRef>
          </c:cat>
          <c:val>
            <c:numRef>
              <c:f>'Výnosy 5-10Y'!$C$2:$C$2505</c:f>
              <c:numCache>
                <c:formatCode>0.0%</c:formatCode>
                <c:ptCount val="2504"/>
                <c:pt idx="0">
                  <c:v>-3.62E-3</c:v>
                </c:pt>
                <c:pt idx="1">
                  <c:v>-3.4999999999999996E-3</c:v>
                </c:pt>
                <c:pt idx="2">
                  <c:v>-3.4999999999999996E-3</c:v>
                </c:pt>
                <c:pt idx="3">
                  <c:v>-3.4599999999999995E-3</c:v>
                </c:pt>
                <c:pt idx="4">
                  <c:v>-3.4999999999999996E-3</c:v>
                </c:pt>
                <c:pt idx="5">
                  <c:v>-3.63E-3</c:v>
                </c:pt>
                <c:pt idx="6">
                  <c:v>-3.7599999999999999E-3</c:v>
                </c:pt>
                <c:pt idx="7">
                  <c:v>-3.79E-3</c:v>
                </c:pt>
                <c:pt idx="8">
                  <c:v>-3.64E-3</c:v>
                </c:pt>
                <c:pt idx="9">
                  <c:v>-3.6700000000000001E-3</c:v>
                </c:pt>
                <c:pt idx="10">
                  <c:v>-3.81E-3</c:v>
                </c:pt>
                <c:pt idx="11">
                  <c:v>-3.81E-3</c:v>
                </c:pt>
                <c:pt idx="12">
                  <c:v>-4.0600000000000002E-3</c:v>
                </c:pt>
                <c:pt idx="13">
                  <c:v>-4.0500000000000006E-3</c:v>
                </c:pt>
                <c:pt idx="14">
                  <c:v>-4.1399999999999996E-3</c:v>
                </c:pt>
                <c:pt idx="15">
                  <c:v>-4.1199999999999995E-3</c:v>
                </c:pt>
                <c:pt idx="16">
                  <c:v>-4.2100000000000002E-3</c:v>
                </c:pt>
                <c:pt idx="17">
                  <c:v>-4.28E-3</c:v>
                </c:pt>
                <c:pt idx="18">
                  <c:v>-4.2899999999999995E-3</c:v>
                </c:pt>
                <c:pt idx="19">
                  <c:v>-4.6500000000000005E-3</c:v>
                </c:pt>
                <c:pt idx="20">
                  <c:v>-4.8300000000000001E-3</c:v>
                </c:pt>
                <c:pt idx="21">
                  <c:v>-4.9800000000000001E-3</c:v>
                </c:pt>
                <c:pt idx="22">
                  <c:v>-4.9499999999999995E-3</c:v>
                </c:pt>
                <c:pt idx="23">
                  <c:v>-4.6500000000000005E-3</c:v>
                </c:pt>
                <c:pt idx="24">
                  <c:v>-4.6800000000000001E-3</c:v>
                </c:pt>
                <c:pt idx="25">
                  <c:v>-4.5500000000000002E-3</c:v>
                </c:pt>
                <c:pt idx="26">
                  <c:v>-4.3099999999999996E-3</c:v>
                </c:pt>
                <c:pt idx="27">
                  <c:v>-5.4100000000000007E-3</c:v>
                </c:pt>
                <c:pt idx="28">
                  <c:v>-5.4400000000000004E-3</c:v>
                </c:pt>
                <c:pt idx="29">
                  <c:v>-5.6599999999999992E-3</c:v>
                </c:pt>
                <c:pt idx="30">
                  <c:v>-5.6000000000000008E-3</c:v>
                </c:pt>
                <c:pt idx="31">
                  <c:v>-5.6000000000000008E-3</c:v>
                </c:pt>
                <c:pt idx="32">
                  <c:v>-5.6200000000000009E-3</c:v>
                </c:pt>
                <c:pt idx="33">
                  <c:v>-5.7399999999999994E-3</c:v>
                </c:pt>
                <c:pt idx="34">
                  <c:v>-6.0499999999999998E-3</c:v>
                </c:pt>
                <c:pt idx="35">
                  <c:v>-6.1799999999999997E-3</c:v>
                </c:pt>
                <c:pt idx="36">
                  <c:v>-6.0999999999999995E-3</c:v>
                </c:pt>
                <c:pt idx="37">
                  <c:v>-5.77E-3</c:v>
                </c:pt>
                <c:pt idx="38">
                  <c:v>-5.96E-3</c:v>
                </c:pt>
                <c:pt idx="39">
                  <c:v>-5.7599999999999995E-3</c:v>
                </c:pt>
                <c:pt idx="40">
                  <c:v>-5.5200000000000006E-3</c:v>
                </c:pt>
                <c:pt idx="41">
                  <c:v>-5.6399999999999992E-3</c:v>
                </c:pt>
                <c:pt idx="42">
                  <c:v>-5.6200000000000009E-3</c:v>
                </c:pt>
                <c:pt idx="43">
                  <c:v>-5.4600000000000004E-3</c:v>
                </c:pt>
                <c:pt idx="44">
                  <c:v>-5.3500000000000006E-3</c:v>
                </c:pt>
                <c:pt idx="45">
                  <c:v>-4.8599999999999997E-3</c:v>
                </c:pt>
                <c:pt idx="46">
                  <c:v>-4.9300000000000004E-3</c:v>
                </c:pt>
                <c:pt idx="47">
                  <c:v>-4.8500000000000001E-3</c:v>
                </c:pt>
                <c:pt idx="48">
                  <c:v>-5.13E-3</c:v>
                </c:pt>
                <c:pt idx="49">
                  <c:v>-5.0299999999999997E-3</c:v>
                </c:pt>
                <c:pt idx="50">
                  <c:v>-5.2100000000000002E-3</c:v>
                </c:pt>
                <c:pt idx="51">
                  <c:v>-5.1000000000000004E-3</c:v>
                </c:pt>
                <c:pt idx="52">
                  <c:v>-4.7499999999999999E-3</c:v>
                </c:pt>
                <c:pt idx="53">
                  <c:v>-4.8300000000000001E-3</c:v>
                </c:pt>
                <c:pt idx="54">
                  <c:v>-5.2599999999999999E-3</c:v>
                </c:pt>
                <c:pt idx="55">
                  <c:v>-5.1800000000000006E-3</c:v>
                </c:pt>
                <c:pt idx="56">
                  <c:v>-5.2399999999999999E-3</c:v>
                </c:pt>
                <c:pt idx="57">
                  <c:v>-5.3E-3</c:v>
                </c:pt>
                <c:pt idx="58">
                  <c:v>-5.5100000000000001E-3</c:v>
                </c:pt>
                <c:pt idx="59">
                  <c:v>-5.4300000000000008E-3</c:v>
                </c:pt>
                <c:pt idx="60">
                  <c:v>-5.4600000000000004E-3</c:v>
                </c:pt>
                <c:pt idx="61">
                  <c:v>-5.1600000000000005E-3</c:v>
                </c:pt>
                <c:pt idx="62">
                  <c:v>-4.9699999999999996E-3</c:v>
                </c:pt>
                <c:pt idx="63">
                  <c:v>-5.0200000000000002E-3</c:v>
                </c:pt>
                <c:pt idx="64">
                  <c:v>-5.2100000000000002E-3</c:v>
                </c:pt>
                <c:pt idx="65">
                  <c:v>-4.96E-3</c:v>
                </c:pt>
                <c:pt idx="66">
                  <c:v>-5.1999999999999998E-3</c:v>
                </c:pt>
                <c:pt idx="67">
                  <c:v>-5.1900000000000002E-3</c:v>
                </c:pt>
                <c:pt idx="68">
                  <c:v>-5.13E-3</c:v>
                </c:pt>
                <c:pt idx="69">
                  <c:v>-5.0200000000000002E-3</c:v>
                </c:pt>
                <c:pt idx="70">
                  <c:v>-5.1000000000000004E-3</c:v>
                </c:pt>
                <c:pt idx="71">
                  <c:v>-5.0699999999999999E-3</c:v>
                </c:pt>
                <c:pt idx="72">
                  <c:v>-5.1700000000000001E-3</c:v>
                </c:pt>
                <c:pt idx="73">
                  <c:v>-5.0099999999999997E-3</c:v>
                </c:pt>
                <c:pt idx="74">
                  <c:v>-5.0699999999999999E-3</c:v>
                </c:pt>
                <c:pt idx="75">
                  <c:v>-4.9800000000000001E-3</c:v>
                </c:pt>
                <c:pt idx="76">
                  <c:v>-5.0800000000000003E-3</c:v>
                </c:pt>
                <c:pt idx="77">
                  <c:v>-5.5000000000000005E-3</c:v>
                </c:pt>
                <c:pt idx="78">
                  <c:v>-5.6399999999999992E-3</c:v>
                </c:pt>
                <c:pt idx="79">
                  <c:v>-5.1500000000000001E-3</c:v>
                </c:pt>
                <c:pt idx="80">
                  <c:v>-4.8300000000000001E-3</c:v>
                </c:pt>
                <c:pt idx="81">
                  <c:v>-4.7199999999999994E-3</c:v>
                </c:pt>
                <c:pt idx="82">
                  <c:v>-4.6800000000000001E-3</c:v>
                </c:pt>
                <c:pt idx="83">
                  <c:v>-4.8999999999999998E-3</c:v>
                </c:pt>
                <c:pt idx="84">
                  <c:v>-4.8399999999999997E-3</c:v>
                </c:pt>
                <c:pt idx="85">
                  <c:v>-5.0200000000000002E-3</c:v>
                </c:pt>
                <c:pt idx="86">
                  <c:v>-4.9399999999999999E-3</c:v>
                </c:pt>
                <c:pt idx="87">
                  <c:v>-5.1000000000000004E-3</c:v>
                </c:pt>
                <c:pt idx="88">
                  <c:v>-5.0000000000000001E-3</c:v>
                </c:pt>
                <c:pt idx="89">
                  <c:v>-5.4800000000000005E-3</c:v>
                </c:pt>
                <c:pt idx="90">
                  <c:v>-5.4800000000000005E-3</c:v>
                </c:pt>
                <c:pt idx="91">
                  <c:v>-5.6599999999999992E-3</c:v>
                </c:pt>
                <c:pt idx="92">
                  <c:v>-5.9499999999999996E-3</c:v>
                </c:pt>
                <c:pt idx="93">
                  <c:v>-5.7599999999999995E-3</c:v>
                </c:pt>
                <c:pt idx="94">
                  <c:v>-5.7099999999999998E-3</c:v>
                </c:pt>
                <c:pt idx="95">
                  <c:v>-5.6399999999999992E-3</c:v>
                </c:pt>
                <c:pt idx="96">
                  <c:v>-5.6799999999999993E-3</c:v>
                </c:pt>
                <c:pt idx="97">
                  <c:v>-5.1500000000000001E-3</c:v>
                </c:pt>
                <c:pt idx="98">
                  <c:v>-5.1000000000000004E-3</c:v>
                </c:pt>
                <c:pt idx="99">
                  <c:v>-4.9300000000000004E-3</c:v>
                </c:pt>
                <c:pt idx="100">
                  <c:v>-4.7599999999999995E-3</c:v>
                </c:pt>
                <c:pt idx="101">
                  <c:v>-4.8799999999999998E-3</c:v>
                </c:pt>
                <c:pt idx="102">
                  <c:v>-4.6500000000000005E-3</c:v>
                </c:pt>
                <c:pt idx="103">
                  <c:v>-4.8300000000000001E-3</c:v>
                </c:pt>
                <c:pt idx="104">
                  <c:v>-4.8199999999999996E-3</c:v>
                </c:pt>
                <c:pt idx="105">
                  <c:v>-4.8599999999999997E-3</c:v>
                </c:pt>
                <c:pt idx="106">
                  <c:v>-4.9499999999999995E-3</c:v>
                </c:pt>
                <c:pt idx="107">
                  <c:v>-5.0200000000000002E-3</c:v>
                </c:pt>
                <c:pt idx="108">
                  <c:v>-5.0099999999999997E-3</c:v>
                </c:pt>
                <c:pt idx="109">
                  <c:v>-5.0200000000000002E-3</c:v>
                </c:pt>
                <c:pt idx="110">
                  <c:v>-4.8500000000000001E-3</c:v>
                </c:pt>
                <c:pt idx="111">
                  <c:v>-4.7499999999999999E-3</c:v>
                </c:pt>
                <c:pt idx="112">
                  <c:v>-4.3899999999999998E-3</c:v>
                </c:pt>
                <c:pt idx="113">
                  <c:v>-3.8400000000000001E-3</c:v>
                </c:pt>
                <c:pt idx="114">
                  <c:v>-3.96E-3</c:v>
                </c:pt>
                <c:pt idx="115">
                  <c:v>-3.9399999999999999E-3</c:v>
                </c:pt>
                <c:pt idx="116">
                  <c:v>-4.2500000000000003E-3</c:v>
                </c:pt>
                <c:pt idx="117">
                  <c:v>-4.1199999999999995E-3</c:v>
                </c:pt>
                <c:pt idx="118">
                  <c:v>-4.2699999999999995E-3</c:v>
                </c:pt>
                <c:pt idx="119">
                  <c:v>-4.1999999999999997E-3</c:v>
                </c:pt>
                <c:pt idx="120">
                  <c:v>-4.0100000000000005E-3</c:v>
                </c:pt>
                <c:pt idx="121">
                  <c:v>-4.1900000000000001E-3</c:v>
                </c:pt>
                <c:pt idx="122">
                  <c:v>-3.5799999999999998E-3</c:v>
                </c:pt>
                <c:pt idx="123">
                  <c:v>-3.2600000000000003E-3</c:v>
                </c:pt>
                <c:pt idx="124">
                  <c:v>-3.2000000000000002E-3</c:v>
                </c:pt>
                <c:pt idx="125">
                  <c:v>-3.3E-3</c:v>
                </c:pt>
                <c:pt idx="126">
                  <c:v>-3.3400000000000001E-3</c:v>
                </c:pt>
                <c:pt idx="127">
                  <c:v>-3.5899999999999999E-3</c:v>
                </c:pt>
                <c:pt idx="128">
                  <c:v>-3.64E-3</c:v>
                </c:pt>
                <c:pt idx="129">
                  <c:v>-4.2399999999999998E-3</c:v>
                </c:pt>
                <c:pt idx="130">
                  <c:v>-3.8E-3</c:v>
                </c:pt>
                <c:pt idx="131">
                  <c:v>-4.2100000000000002E-3</c:v>
                </c:pt>
                <c:pt idx="132">
                  <c:v>-4.3200000000000001E-3</c:v>
                </c:pt>
                <c:pt idx="133">
                  <c:v>-4.6999999999999993E-3</c:v>
                </c:pt>
                <c:pt idx="134">
                  <c:v>-4.5100000000000001E-3</c:v>
                </c:pt>
                <c:pt idx="135">
                  <c:v>-4.28E-3</c:v>
                </c:pt>
                <c:pt idx="136">
                  <c:v>-3.9300000000000003E-3</c:v>
                </c:pt>
                <c:pt idx="137">
                  <c:v>-4.1799999999999997E-3</c:v>
                </c:pt>
                <c:pt idx="138">
                  <c:v>-3.79E-3</c:v>
                </c:pt>
                <c:pt idx="139">
                  <c:v>-3.5599999999999998E-3</c:v>
                </c:pt>
                <c:pt idx="140">
                  <c:v>-3.62E-3</c:v>
                </c:pt>
                <c:pt idx="141">
                  <c:v>-4.0100000000000005E-3</c:v>
                </c:pt>
                <c:pt idx="142">
                  <c:v>-4.4000000000000003E-3</c:v>
                </c:pt>
                <c:pt idx="143">
                  <c:v>-4.0799999999999994E-3</c:v>
                </c:pt>
                <c:pt idx="144">
                  <c:v>-4.4000000000000003E-3</c:v>
                </c:pt>
                <c:pt idx="145">
                  <c:v>-4.6800000000000001E-3</c:v>
                </c:pt>
                <c:pt idx="146">
                  <c:v>-4.4600000000000004E-3</c:v>
                </c:pt>
                <c:pt idx="147">
                  <c:v>-4.7399999999999994E-3</c:v>
                </c:pt>
                <c:pt idx="148">
                  <c:v>-5.1400000000000005E-3</c:v>
                </c:pt>
                <c:pt idx="149">
                  <c:v>-4.8900000000000002E-3</c:v>
                </c:pt>
                <c:pt idx="150">
                  <c:v>-5.0200000000000002E-3</c:v>
                </c:pt>
                <c:pt idx="151">
                  <c:v>-4.9800000000000001E-3</c:v>
                </c:pt>
                <c:pt idx="152">
                  <c:v>-5.1500000000000001E-3</c:v>
                </c:pt>
                <c:pt idx="153">
                  <c:v>-5.5600000000000007E-3</c:v>
                </c:pt>
                <c:pt idx="154">
                  <c:v>-5.5100000000000001E-3</c:v>
                </c:pt>
                <c:pt idx="155">
                  <c:v>-5.4800000000000005E-3</c:v>
                </c:pt>
                <c:pt idx="156">
                  <c:v>-5.3700000000000006E-3</c:v>
                </c:pt>
                <c:pt idx="157">
                  <c:v>-5.5300000000000002E-3</c:v>
                </c:pt>
                <c:pt idx="158">
                  <c:v>-5.1500000000000001E-3</c:v>
                </c:pt>
                <c:pt idx="159">
                  <c:v>-5.1500000000000001E-3</c:v>
                </c:pt>
                <c:pt idx="160">
                  <c:v>-4.9399999999999999E-3</c:v>
                </c:pt>
                <c:pt idx="161">
                  <c:v>-4.6500000000000005E-3</c:v>
                </c:pt>
                <c:pt idx="162">
                  <c:v>-4.81E-3</c:v>
                </c:pt>
                <c:pt idx="163">
                  <c:v>-4.7399999999999994E-3</c:v>
                </c:pt>
                <c:pt idx="164">
                  <c:v>-4.7999999999999996E-3</c:v>
                </c:pt>
                <c:pt idx="165">
                  <c:v>-4.8300000000000001E-3</c:v>
                </c:pt>
                <c:pt idx="166">
                  <c:v>-4.6899999999999997E-3</c:v>
                </c:pt>
                <c:pt idx="167">
                  <c:v>-5.0000000000000001E-3</c:v>
                </c:pt>
                <c:pt idx="168">
                  <c:v>-5.0299999999999997E-3</c:v>
                </c:pt>
                <c:pt idx="169">
                  <c:v>-4.6800000000000001E-3</c:v>
                </c:pt>
                <c:pt idx="170">
                  <c:v>-4.5100000000000001E-3</c:v>
                </c:pt>
                <c:pt idx="171">
                  <c:v>-4.1599999999999996E-3</c:v>
                </c:pt>
                <c:pt idx="172">
                  <c:v>-4.4900000000000001E-3</c:v>
                </c:pt>
                <c:pt idx="173">
                  <c:v>-4.2100000000000002E-3</c:v>
                </c:pt>
                <c:pt idx="174">
                  <c:v>-3.7099999999999998E-3</c:v>
                </c:pt>
                <c:pt idx="175">
                  <c:v>-3.5599999999999998E-3</c:v>
                </c:pt>
                <c:pt idx="176">
                  <c:v>-3.63E-3</c:v>
                </c:pt>
                <c:pt idx="177">
                  <c:v>-3.8E-3</c:v>
                </c:pt>
                <c:pt idx="178">
                  <c:v>-3.9500000000000004E-3</c:v>
                </c:pt>
                <c:pt idx="179">
                  <c:v>-3.9199999999999999E-3</c:v>
                </c:pt>
                <c:pt idx="180">
                  <c:v>-4.3200000000000001E-3</c:v>
                </c:pt>
                <c:pt idx="181">
                  <c:v>-3.4899999999999996E-3</c:v>
                </c:pt>
                <c:pt idx="182">
                  <c:v>-3.9900000000000005E-3</c:v>
                </c:pt>
                <c:pt idx="183">
                  <c:v>-4.0500000000000006E-3</c:v>
                </c:pt>
                <c:pt idx="184">
                  <c:v>-4.4800000000000005E-3</c:v>
                </c:pt>
                <c:pt idx="185">
                  <c:v>-4.3499999999999997E-3</c:v>
                </c:pt>
                <c:pt idx="186">
                  <c:v>-4.3800000000000002E-3</c:v>
                </c:pt>
                <c:pt idx="187">
                  <c:v>-4.2599999999999999E-3</c:v>
                </c:pt>
                <c:pt idx="188">
                  <c:v>-4.2199999999999998E-3</c:v>
                </c:pt>
                <c:pt idx="189">
                  <c:v>-4.13E-3</c:v>
                </c:pt>
                <c:pt idx="190">
                  <c:v>-4.1999999999999997E-3</c:v>
                </c:pt>
                <c:pt idx="191">
                  <c:v>-4.6500000000000005E-3</c:v>
                </c:pt>
                <c:pt idx="192">
                  <c:v>-4.79E-3</c:v>
                </c:pt>
                <c:pt idx="193">
                  <c:v>-4.8599999999999997E-3</c:v>
                </c:pt>
                <c:pt idx="194">
                  <c:v>-5.3500000000000006E-3</c:v>
                </c:pt>
                <c:pt idx="195">
                  <c:v>-5.5500000000000002E-3</c:v>
                </c:pt>
                <c:pt idx="196">
                  <c:v>-5.9499999999999996E-3</c:v>
                </c:pt>
                <c:pt idx="197">
                  <c:v>-5.8199999999999997E-3</c:v>
                </c:pt>
                <c:pt idx="198">
                  <c:v>-5.7299999999999999E-3</c:v>
                </c:pt>
                <c:pt idx="199">
                  <c:v>-4.9800000000000001E-3</c:v>
                </c:pt>
                <c:pt idx="200">
                  <c:v>-4.7199999999999994E-3</c:v>
                </c:pt>
                <c:pt idx="201">
                  <c:v>-4.1799999999999997E-3</c:v>
                </c:pt>
                <c:pt idx="202">
                  <c:v>-4.3299999999999996E-3</c:v>
                </c:pt>
                <c:pt idx="203">
                  <c:v>-4.6899999999999997E-3</c:v>
                </c:pt>
                <c:pt idx="204">
                  <c:v>-4.1999999999999997E-3</c:v>
                </c:pt>
                <c:pt idx="205">
                  <c:v>-3.9100000000000003E-3</c:v>
                </c:pt>
                <c:pt idx="206">
                  <c:v>-2.9199999999999999E-3</c:v>
                </c:pt>
                <c:pt idx="207">
                  <c:v>-3.1199999999999999E-3</c:v>
                </c:pt>
                <c:pt idx="208">
                  <c:v>-3.3300000000000001E-3</c:v>
                </c:pt>
                <c:pt idx="209">
                  <c:v>-3.5599999999999998E-3</c:v>
                </c:pt>
                <c:pt idx="210">
                  <c:v>-3.2700000000000003E-3</c:v>
                </c:pt>
                <c:pt idx="211">
                  <c:v>-3.32E-3</c:v>
                </c:pt>
                <c:pt idx="212">
                  <c:v>-3.29E-3</c:v>
                </c:pt>
                <c:pt idx="213">
                  <c:v>-2.9199999999999999E-3</c:v>
                </c:pt>
                <c:pt idx="214">
                  <c:v>-3.2799999999999999E-3</c:v>
                </c:pt>
                <c:pt idx="215">
                  <c:v>-3.0399999999999997E-3</c:v>
                </c:pt>
                <c:pt idx="216">
                  <c:v>-3.0699999999999998E-3</c:v>
                </c:pt>
                <c:pt idx="217">
                  <c:v>-2.9399999999999999E-3</c:v>
                </c:pt>
                <c:pt idx="218">
                  <c:v>-3.1099999999999999E-3</c:v>
                </c:pt>
                <c:pt idx="219">
                  <c:v>-3.64E-3</c:v>
                </c:pt>
                <c:pt idx="220">
                  <c:v>-3.65E-3</c:v>
                </c:pt>
                <c:pt idx="221">
                  <c:v>-3.7799999999999999E-3</c:v>
                </c:pt>
                <c:pt idx="222">
                  <c:v>-4.3800000000000002E-3</c:v>
                </c:pt>
                <c:pt idx="223">
                  <c:v>-4.4800000000000005E-3</c:v>
                </c:pt>
                <c:pt idx="224">
                  <c:v>-4.5599999999999998E-3</c:v>
                </c:pt>
                <c:pt idx="225">
                  <c:v>-4.47E-3</c:v>
                </c:pt>
                <c:pt idx="226">
                  <c:v>-4.8199999999999996E-3</c:v>
                </c:pt>
                <c:pt idx="227">
                  <c:v>-5.0499999999999998E-3</c:v>
                </c:pt>
                <c:pt idx="228">
                  <c:v>-5.0699999999999999E-3</c:v>
                </c:pt>
                <c:pt idx="229">
                  <c:v>-5.0899999999999999E-3</c:v>
                </c:pt>
                <c:pt idx="230">
                  <c:v>-5.1700000000000001E-3</c:v>
                </c:pt>
                <c:pt idx="231">
                  <c:v>-5.1700000000000001E-3</c:v>
                </c:pt>
                <c:pt idx="232">
                  <c:v>-5.1700000000000001E-3</c:v>
                </c:pt>
                <c:pt idx="233">
                  <c:v>-5.2100000000000002E-3</c:v>
                </c:pt>
                <c:pt idx="234">
                  <c:v>-4.6100000000000004E-3</c:v>
                </c:pt>
                <c:pt idx="235">
                  <c:v>-4.4600000000000004E-3</c:v>
                </c:pt>
                <c:pt idx="236">
                  <c:v>-4.4000000000000003E-3</c:v>
                </c:pt>
                <c:pt idx="237">
                  <c:v>-3.4599999999999995E-3</c:v>
                </c:pt>
                <c:pt idx="238">
                  <c:v>-3.2200000000000002E-3</c:v>
                </c:pt>
                <c:pt idx="239">
                  <c:v>-3.4300000000000003E-3</c:v>
                </c:pt>
                <c:pt idx="240">
                  <c:v>-3.9500000000000004E-3</c:v>
                </c:pt>
                <c:pt idx="241">
                  <c:v>-3.8600000000000001E-3</c:v>
                </c:pt>
                <c:pt idx="242">
                  <c:v>-3.7499999999999999E-3</c:v>
                </c:pt>
                <c:pt idx="243">
                  <c:v>-3.6800000000000001E-3</c:v>
                </c:pt>
                <c:pt idx="244">
                  <c:v>-3.2500000000000003E-3</c:v>
                </c:pt>
                <c:pt idx="245">
                  <c:v>-2.96E-3</c:v>
                </c:pt>
                <c:pt idx="246">
                  <c:v>-3.0100000000000001E-3</c:v>
                </c:pt>
                <c:pt idx="247">
                  <c:v>-2.97E-3</c:v>
                </c:pt>
                <c:pt idx="248">
                  <c:v>-2.9199999999999999E-3</c:v>
                </c:pt>
                <c:pt idx="249">
                  <c:v>-3.1800000000000001E-3</c:v>
                </c:pt>
                <c:pt idx="250">
                  <c:v>-3.0399999999999997E-3</c:v>
                </c:pt>
                <c:pt idx="251">
                  <c:v>-3.4000000000000002E-3</c:v>
                </c:pt>
                <c:pt idx="252">
                  <c:v>-3.64E-3</c:v>
                </c:pt>
                <c:pt idx="253">
                  <c:v>-3.5099999999999997E-3</c:v>
                </c:pt>
                <c:pt idx="254">
                  <c:v>-3.3700000000000002E-3</c:v>
                </c:pt>
                <c:pt idx="255">
                  <c:v>-3.3300000000000001E-3</c:v>
                </c:pt>
                <c:pt idx="256">
                  <c:v>-3.31E-3</c:v>
                </c:pt>
                <c:pt idx="257">
                  <c:v>-3.7399999999999998E-3</c:v>
                </c:pt>
                <c:pt idx="258">
                  <c:v>-3.8800000000000002E-3</c:v>
                </c:pt>
                <c:pt idx="259">
                  <c:v>-4.3800000000000002E-3</c:v>
                </c:pt>
                <c:pt idx="260">
                  <c:v>-4.2399999999999998E-3</c:v>
                </c:pt>
                <c:pt idx="261">
                  <c:v>-4.3400000000000001E-3</c:v>
                </c:pt>
                <c:pt idx="262">
                  <c:v>-4.2100000000000002E-3</c:v>
                </c:pt>
                <c:pt idx="263">
                  <c:v>-4.5100000000000001E-3</c:v>
                </c:pt>
                <c:pt idx="264">
                  <c:v>-4.3099999999999996E-3</c:v>
                </c:pt>
                <c:pt idx="265">
                  <c:v>-4.5999999999999999E-3</c:v>
                </c:pt>
                <c:pt idx="266">
                  <c:v>-4.4900000000000001E-3</c:v>
                </c:pt>
                <c:pt idx="267">
                  <c:v>-4.4900000000000001E-3</c:v>
                </c:pt>
                <c:pt idx="268">
                  <c:v>-4.5300000000000002E-3</c:v>
                </c:pt>
                <c:pt idx="269">
                  <c:v>-4.4900000000000001E-3</c:v>
                </c:pt>
                <c:pt idx="270">
                  <c:v>-4.3499999999999997E-3</c:v>
                </c:pt>
                <c:pt idx="271">
                  <c:v>-4.5500000000000002E-3</c:v>
                </c:pt>
                <c:pt idx="272">
                  <c:v>-3.8300000000000001E-3</c:v>
                </c:pt>
                <c:pt idx="273">
                  <c:v>-4.0000000000000001E-3</c:v>
                </c:pt>
                <c:pt idx="274">
                  <c:v>-3.9399999999999999E-3</c:v>
                </c:pt>
                <c:pt idx="275">
                  <c:v>-3.98E-3</c:v>
                </c:pt>
                <c:pt idx="276">
                  <c:v>-3.7000000000000002E-3</c:v>
                </c:pt>
                <c:pt idx="277">
                  <c:v>-3.8E-3</c:v>
                </c:pt>
                <c:pt idx="278">
                  <c:v>-3.7499999999999999E-3</c:v>
                </c:pt>
                <c:pt idx="279">
                  <c:v>-3.7799999999999999E-3</c:v>
                </c:pt>
                <c:pt idx="280">
                  <c:v>-2.7400000000000002E-3</c:v>
                </c:pt>
                <c:pt idx="281">
                  <c:v>-2.8299999999999996E-3</c:v>
                </c:pt>
                <c:pt idx="282">
                  <c:v>-2.2300000000000002E-3</c:v>
                </c:pt>
                <c:pt idx="283">
                  <c:v>-2.1299999999999999E-3</c:v>
                </c:pt>
                <c:pt idx="284">
                  <c:v>-2.2599999999999999E-3</c:v>
                </c:pt>
                <c:pt idx="285">
                  <c:v>-2.3799999999999997E-3</c:v>
                </c:pt>
                <c:pt idx="286">
                  <c:v>-8.699999999999999E-4</c:v>
                </c:pt>
                <c:pt idx="287">
                  <c:v>-1.01E-3</c:v>
                </c:pt>
                <c:pt idx="288">
                  <c:v>-8.5999999999999998E-4</c:v>
                </c:pt>
                <c:pt idx="289">
                  <c:v>-1.15E-3</c:v>
                </c:pt>
                <c:pt idx="290">
                  <c:v>-1.0399999999999999E-3</c:v>
                </c:pt>
                <c:pt idx="291">
                  <c:v>-9.6000000000000002E-4</c:v>
                </c:pt>
                <c:pt idx="292">
                  <c:v>-1.1299999999999999E-3</c:v>
                </c:pt>
                <c:pt idx="293">
                  <c:v>-1.2700000000000001E-3</c:v>
                </c:pt>
                <c:pt idx="294">
                  <c:v>-1.4000000000000002E-3</c:v>
                </c:pt>
                <c:pt idx="295">
                  <c:v>-1.5299999999999999E-3</c:v>
                </c:pt>
                <c:pt idx="296">
                  <c:v>-1.7599999999999998E-3</c:v>
                </c:pt>
                <c:pt idx="297">
                  <c:v>-1.8500000000000001E-3</c:v>
                </c:pt>
                <c:pt idx="298">
                  <c:v>-1.4399999999999999E-3</c:v>
                </c:pt>
                <c:pt idx="299">
                  <c:v>-1.58E-3</c:v>
                </c:pt>
                <c:pt idx="300">
                  <c:v>-1.7599999999999998E-3</c:v>
                </c:pt>
                <c:pt idx="301">
                  <c:v>-1.8E-3</c:v>
                </c:pt>
                <c:pt idx="302">
                  <c:v>-1.7699999999999999E-3</c:v>
                </c:pt>
                <c:pt idx="303">
                  <c:v>-2.1700000000000001E-3</c:v>
                </c:pt>
                <c:pt idx="304">
                  <c:v>-2.2300000000000002E-3</c:v>
                </c:pt>
                <c:pt idx="305">
                  <c:v>-2.31E-3</c:v>
                </c:pt>
                <c:pt idx="306">
                  <c:v>-2.15E-3</c:v>
                </c:pt>
                <c:pt idx="307">
                  <c:v>-2.3499999999999997E-3</c:v>
                </c:pt>
                <c:pt idx="308">
                  <c:v>-2.1900000000000001E-3</c:v>
                </c:pt>
                <c:pt idx="309">
                  <c:v>-2.5999999999999999E-3</c:v>
                </c:pt>
                <c:pt idx="310">
                  <c:v>-2.63E-3</c:v>
                </c:pt>
                <c:pt idx="311">
                  <c:v>-3.0000000000000001E-3</c:v>
                </c:pt>
                <c:pt idx="312">
                  <c:v>-2.8499999999999997E-3</c:v>
                </c:pt>
                <c:pt idx="313">
                  <c:v>-2.5900000000000003E-3</c:v>
                </c:pt>
                <c:pt idx="314">
                  <c:v>-2.5200000000000001E-3</c:v>
                </c:pt>
                <c:pt idx="315">
                  <c:v>-2.5500000000000002E-3</c:v>
                </c:pt>
                <c:pt idx="316">
                  <c:v>-2.63E-3</c:v>
                </c:pt>
                <c:pt idx="317">
                  <c:v>-2.8100000000000004E-3</c:v>
                </c:pt>
                <c:pt idx="318">
                  <c:v>-2.9499999999999999E-3</c:v>
                </c:pt>
                <c:pt idx="319">
                  <c:v>-3.0499999999999998E-3</c:v>
                </c:pt>
                <c:pt idx="320">
                  <c:v>-3.14E-3</c:v>
                </c:pt>
                <c:pt idx="321">
                  <c:v>-3.0799999999999998E-3</c:v>
                </c:pt>
                <c:pt idx="322">
                  <c:v>-3.3300000000000001E-3</c:v>
                </c:pt>
                <c:pt idx="323">
                  <c:v>-3.5899999999999999E-3</c:v>
                </c:pt>
                <c:pt idx="324">
                  <c:v>-3.3400000000000001E-3</c:v>
                </c:pt>
                <c:pt idx="325">
                  <c:v>-3.4000000000000002E-3</c:v>
                </c:pt>
                <c:pt idx="326">
                  <c:v>-3.3500000000000001E-3</c:v>
                </c:pt>
                <c:pt idx="327">
                  <c:v>-3.4799999999999996E-3</c:v>
                </c:pt>
                <c:pt idx="328">
                  <c:v>-3.7000000000000002E-3</c:v>
                </c:pt>
                <c:pt idx="329">
                  <c:v>-3.5199999999999997E-3</c:v>
                </c:pt>
                <c:pt idx="330">
                  <c:v>-3.9199999999999999E-3</c:v>
                </c:pt>
                <c:pt idx="331">
                  <c:v>-3.82E-3</c:v>
                </c:pt>
                <c:pt idx="332">
                  <c:v>-3.6700000000000001E-3</c:v>
                </c:pt>
                <c:pt idx="333">
                  <c:v>-3.2500000000000003E-3</c:v>
                </c:pt>
                <c:pt idx="334">
                  <c:v>-3.15E-3</c:v>
                </c:pt>
                <c:pt idx="335">
                  <c:v>-3.0200000000000001E-3</c:v>
                </c:pt>
                <c:pt idx="336">
                  <c:v>-2.7400000000000002E-3</c:v>
                </c:pt>
                <c:pt idx="337">
                  <c:v>-2.6099999999999999E-3</c:v>
                </c:pt>
                <c:pt idx="338">
                  <c:v>-2.64E-3</c:v>
                </c:pt>
                <c:pt idx="339">
                  <c:v>-2.7700000000000003E-3</c:v>
                </c:pt>
                <c:pt idx="340">
                  <c:v>-2.5900000000000003E-3</c:v>
                </c:pt>
                <c:pt idx="341">
                  <c:v>-2.5600000000000002E-3</c:v>
                </c:pt>
                <c:pt idx="342">
                  <c:v>-3.0200000000000001E-3</c:v>
                </c:pt>
                <c:pt idx="343">
                  <c:v>-3.0299999999999997E-3</c:v>
                </c:pt>
                <c:pt idx="344">
                  <c:v>-2.6700000000000001E-3</c:v>
                </c:pt>
                <c:pt idx="345">
                  <c:v>-2.7700000000000003E-3</c:v>
                </c:pt>
                <c:pt idx="346">
                  <c:v>-2.8699999999999997E-3</c:v>
                </c:pt>
                <c:pt idx="347">
                  <c:v>-2.7500000000000003E-3</c:v>
                </c:pt>
                <c:pt idx="348">
                  <c:v>-2.8100000000000004E-3</c:v>
                </c:pt>
                <c:pt idx="349">
                  <c:v>-2.64E-3</c:v>
                </c:pt>
                <c:pt idx="350">
                  <c:v>-2.6099999999999999E-3</c:v>
                </c:pt>
                <c:pt idx="351">
                  <c:v>-2.6900000000000001E-3</c:v>
                </c:pt>
                <c:pt idx="352">
                  <c:v>-2.6900000000000001E-3</c:v>
                </c:pt>
                <c:pt idx="353">
                  <c:v>-2.5500000000000002E-3</c:v>
                </c:pt>
                <c:pt idx="354">
                  <c:v>-2.7700000000000003E-3</c:v>
                </c:pt>
                <c:pt idx="355">
                  <c:v>-3.14E-3</c:v>
                </c:pt>
                <c:pt idx="356">
                  <c:v>-3.3800000000000002E-3</c:v>
                </c:pt>
                <c:pt idx="357">
                  <c:v>-3.3500000000000001E-3</c:v>
                </c:pt>
                <c:pt idx="358">
                  <c:v>-3.0799999999999998E-3</c:v>
                </c:pt>
                <c:pt idx="359">
                  <c:v>-3.1199999999999999E-3</c:v>
                </c:pt>
                <c:pt idx="360">
                  <c:v>-2.7300000000000002E-3</c:v>
                </c:pt>
                <c:pt idx="361">
                  <c:v>-2.9199999999999999E-3</c:v>
                </c:pt>
                <c:pt idx="362">
                  <c:v>-2.5700000000000002E-3</c:v>
                </c:pt>
                <c:pt idx="363">
                  <c:v>-2.5200000000000001E-3</c:v>
                </c:pt>
                <c:pt idx="364">
                  <c:v>-3.0299999999999997E-3</c:v>
                </c:pt>
                <c:pt idx="365">
                  <c:v>-3.5199999999999997E-3</c:v>
                </c:pt>
                <c:pt idx="366">
                  <c:v>-3.5499999999999998E-3</c:v>
                </c:pt>
                <c:pt idx="367">
                  <c:v>-3.4899999999999996E-3</c:v>
                </c:pt>
                <c:pt idx="368">
                  <c:v>-3.4599999999999995E-3</c:v>
                </c:pt>
                <c:pt idx="369">
                  <c:v>-3.4599999999999995E-3</c:v>
                </c:pt>
                <c:pt idx="370">
                  <c:v>-3.4899999999999996E-3</c:v>
                </c:pt>
                <c:pt idx="371">
                  <c:v>-3.7099999999999998E-3</c:v>
                </c:pt>
                <c:pt idx="372">
                  <c:v>-3.79E-3</c:v>
                </c:pt>
                <c:pt idx="373">
                  <c:v>-3.8E-3</c:v>
                </c:pt>
                <c:pt idx="374">
                  <c:v>-3.4499999999999999E-3</c:v>
                </c:pt>
                <c:pt idx="375">
                  <c:v>-3.2200000000000002E-3</c:v>
                </c:pt>
                <c:pt idx="376">
                  <c:v>-3.2200000000000002E-3</c:v>
                </c:pt>
                <c:pt idx="377">
                  <c:v>-3.32E-3</c:v>
                </c:pt>
                <c:pt idx="378">
                  <c:v>-3.4300000000000003E-3</c:v>
                </c:pt>
                <c:pt idx="379">
                  <c:v>-3.4300000000000003E-3</c:v>
                </c:pt>
                <c:pt idx="380">
                  <c:v>-3.4499999999999999E-3</c:v>
                </c:pt>
                <c:pt idx="381">
                  <c:v>-3.4699999999999996E-3</c:v>
                </c:pt>
                <c:pt idx="382">
                  <c:v>-3.3300000000000001E-3</c:v>
                </c:pt>
                <c:pt idx="383">
                  <c:v>-3.29E-3</c:v>
                </c:pt>
                <c:pt idx="384">
                  <c:v>-3.2500000000000003E-3</c:v>
                </c:pt>
                <c:pt idx="385">
                  <c:v>-3.4100000000000003E-3</c:v>
                </c:pt>
                <c:pt idx="386">
                  <c:v>-3.3800000000000002E-3</c:v>
                </c:pt>
                <c:pt idx="387">
                  <c:v>-2.99E-3</c:v>
                </c:pt>
                <c:pt idx="388">
                  <c:v>-3.0499999999999998E-3</c:v>
                </c:pt>
                <c:pt idx="389">
                  <c:v>-3.5499999999999998E-3</c:v>
                </c:pt>
                <c:pt idx="390">
                  <c:v>-3.32E-3</c:v>
                </c:pt>
                <c:pt idx="391">
                  <c:v>-3.4699999999999996E-3</c:v>
                </c:pt>
                <c:pt idx="392">
                  <c:v>-3.7699999999999999E-3</c:v>
                </c:pt>
                <c:pt idx="393">
                  <c:v>-3.8800000000000002E-3</c:v>
                </c:pt>
                <c:pt idx="394">
                  <c:v>-3.7099999999999998E-3</c:v>
                </c:pt>
                <c:pt idx="395">
                  <c:v>-3.6600000000000001E-3</c:v>
                </c:pt>
                <c:pt idx="396">
                  <c:v>-3.5399999999999997E-3</c:v>
                </c:pt>
                <c:pt idx="397">
                  <c:v>-3.5199999999999997E-3</c:v>
                </c:pt>
                <c:pt idx="398">
                  <c:v>-3.4000000000000002E-3</c:v>
                </c:pt>
                <c:pt idx="399">
                  <c:v>-3.3600000000000001E-3</c:v>
                </c:pt>
                <c:pt idx="400">
                  <c:v>-3.3E-3</c:v>
                </c:pt>
                <c:pt idx="401">
                  <c:v>-2.8000000000000004E-3</c:v>
                </c:pt>
                <c:pt idx="402">
                  <c:v>-2.5200000000000001E-3</c:v>
                </c:pt>
                <c:pt idx="403">
                  <c:v>-2.2799999999999999E-3</c:v>
                </c:pt>
                <c:pt idx="404">
                  <c:v>-2.14E-3</c:v>
                </c:pt>
                <c:pt idx="405">
                  <c:v>-2.2899999999999999E-3</c:v>
                </c:pt>
                <c:pt idx="406">
                  <c:v>-1.97E-3</c:v>
                </c:pt>
                <c:pt idx="407">
                  <c:v>-2.0399999999999997E-3</c:v>
                </c:pt>
                <c:pt idx="408">
                  <c:v>-1.9300000000000001E-3</c:v>
                </c:pt>
                <c:pt idx="409">
                  <c:v>-2.0499999999999997E-3</c:v>
                </c:pt>
                <c:pt idx="410">
                  <c:v>-2.0599999999999998E-3</c:v>
                </c:pt>
                <c:pt idx="411">
                  <c:v>-2.0799999999999998E-3</c:v>
                </c:pt>
                <c:pt idx="412">
                  <c:v>-2.16E-3</c:v>
                </c:pt>
                <c:pt idx="413">
                  <c:v>-2.0100000000000001E-3</c:v>
                </c:pt>
                <c:pt idx="414">
                  <c:v>-1.8699999999999999E-3</c:v>
                </c:pt>
                <c:pt idx="415">
                  <c:v>-1.1999999999999999E-3</c:v>
                </c:pt>
                <c:pt idx="416">
                  <c:v>-1.0299999999999999E-3</c:v>
                </c:pt>
                <c:pt idx="417">
                  <c:v>-1.16E-3</c:v>
                </c:pt>
                <c:pt idx="418">
                  <c:v>-1.23E-3</c:v>
                </c:pt>
                <c:pt idx="419">
                  <c:v>-1.2900000000000001E-3</c:v>
                </c:pt>
                <c:pt idx="420">
                  <c:v>-1.31E-3</c:v>
                </c:pt>
                <c:pt idx="421">
                  <c:v>-1.4399999999999999E-3</c:v>
                </c:pt>
                <c:pt idx="422">
                  <c:v>-1.48E-3</c:v>
                </c:pt>
                <c:pt idx="423">
                  <c:v>-1.3900000000000002E-3</c:v>
                </c:pt>
                <c:pt idx="424">
                  <c:v>-1.1999999999999999E-3</c:v>
                </c:pt>
                <c:pt idx="425">
                  <c:v>-7.5000000000000002E-4</c:v>
                </c:pt>
                <c:pt idx="426">
                  <c:v>-3.7999999999999997E-4</c:v>
                </c:pt>
                <c:pt idx="427">
                  <c:v>-1.4999999999999999E-4</c:v>
                </c:pt>
                <c:pt idx="428">
                  <c:v>-1.2999999999999999E-4</c:v>
                </c:pt>
                <c:pt idx="429">
                  <c:v>2.0000000000000002E-5</c:v>
                </c:pt>
                <c:pt idx="430">
                  <c:v>-6.0000000000000002E-5</c:v>
                </c:pt>
                <c:pt idx="431">
                  <c:v>1.7000000000000001E-4</c:v>
                </c:pt>
                <c:pt idx="432">
                  <c:v>-6.0000000000000002E-5</c:v>
                </c:pt>
                <c:pt idx="433">
                  <c:v>-4.3999999999999996E-4</c:v>
                </c:pt>
                <c:pt idx="434">
                  <c:v>-6.0000000000000002E-5</c:v>
                </c:pt>
                <c:pt idx="435">
                  <c:v>8.9999999999999992E-5</c:v>
                </c:pt>
                <c:pt idx="436">
                  <c:v>-4.0000000000000003E-5</c:v>
                </c:pt>
                <c:pt idx="437">
                  <c:v>-1E-4</c:v>
                </c:pt>
                <c:pt idx="438">
                  <c:v>-1.7000000000000001E-4</c:v>
                </c:pt>
                <c:pt idx="439">
                  <c:v>-8.9999999999999992E-5</c:v>
                </c:pt>
                <c:pt idx="440">
                  <c:v>1.1299999999999999E-3</c:v>
                </c:pt>
                <c:pt idx="441">
                  <c:v>7.1999999999999994E-4</c:v>
                </c:pt>
                <c:pt idx="442">
                  <c:v>9.7000000000000005E-4</c:v>
                </c:pt>
                <c:pt idx="443">
                  <c:v>8.4000000000000003E-4</c:v>
                </c:pt>
                <c:pt idx="444">
                  <c:v>8.1000000000000006E-4</c:v>
                </c:pt>
                <c:pt idx="445">
                  <c:v>6.4999999999999997E-4</c:v>
                </c:pt>
                <c:pt idx="446">
                  <c:v>2.9999999999999997E-4</c:v>
                </c:pt>
                <c:pt idx="447">
                  <c:v>2.7E-4</c:v>
                </c:pt>
                <c:pt idx="448">
                  <c:v>4.6000000000000001E-4</c:v>
                </c:pt>
                <c:pt idx="449">
                  <c:v>2.7E-4</c:v>
                </c:pt>
                <c:pt idx="450">
                  <c:v>1.2E-4</c:v>
                </c:pt>
                <c:pt idx="451">
                  <c:v>1.2E-4</c:v>
                </c:pt>
                <c:pt idx="452">
                  <c:v>5.0000000000000002E-5</c:v>
                </c:pt>
                <c:pt idx="453">
                  <c:v>4.2000000000000002E-4</c:v>
                </c:pt>
                <c:pt idx="454">
                  <c:v>4.3999999999999996E-4</c:v>
                </c:pt>
                <c:pt idx="455">
                  <c:v>2.1999999999999998E-4</c:v>
                </c:pt>
                <c:pt idx="456">
                  <c:v>3.5999999999999997E-4</c:v>
                </c:pt>
                <c:pt idx="457">
                  <c:v>6.0000000000000002E-5</c:v>
                </c:pt>
                <c:pt idx="458">
                  <c:v>0</c:v>
                </c:pt>
                <c:pt idx="459">
                  <c:v>-2.0000000000000001E-4</c:v>
                </c:pt>
                <c:pt idx="460">
                  <c:v>-3.2000000000000003E-4</c:v>
                </c:pt>
                <c:pt idx="461">
                  <c:v>-3.6999999999999999E-4</c:v>
                </c:pt>
                <c:pt idx="462">
                  <c:v>-3.7999999999999997E-4</c:v>
                </c:pt>
                <c:pt idx="463">
                  <c:v>-3.2000000000000003E-4</c:v>
                </c:pt>
                <c:pt idx="464">
                  <c:v>-1.6000000000000001E-4</c:v>
                </c:pt>
                <c:pt idx="465">
                  <c:v>-7.1999999999999994E-4</c:v>
                </c:pt>
                <c:pt idx="466">
                  <c:v>-7.0999999999999991E-4</c:v>
                </c:pt>
                <c:pt idx="467">
                  <c:v>-6.4999999999999997E-4</c:v>
                </c:pt>
                <c:pt idx="468">
                  <c:v>-9.1E-4</c:v>
                </c:pt>
                <c:pt idx="469">
                  <c:v>-9.6000000000000002E-4</c:v>
                </c:pt>
                <c:pt idx="470">
                  <c:v>-1.0299999999999999E-3</c:v>
                </c:pt>
                <c:pt idx="471">
                  <c:v>-9.1E-4</c:v>
                </c:pt>
                <c:pt idx="472">
                  <c:v>-9.6000000000000002E-4</c:v>
                </c:pt>
                <c:pt idx="473">
                  <c:v>-8.0000000000000004E-4</c:v>
                </c:pt>
                <c:pt idx="474">
                  <c:v>-1.01E-3</c:v>
                </c:pt>
                <c:pt idx="475">
                  <c:v>-8.5999999999999998E-4</c:v>
                </c:pt>
                <c:pt idx="476">
                  <c:v>-7.2999999999999996E-4</c:v>
                </c:pt>
                <c:pt idx="477">
                  <c:v>-8.4000000000000003E-4</c:v>
                </c:pt>
                <c:pt idx="478">
                  <c:v>-8.5000000000000006E-4</c:v>
                </c:pt>
                <c:pt idx="479">
                  <c:v>-8.5999999999999998E-4</c:v>
                </c:pt>
                <c:pt idx="480">
                  <c:v>-7.1999999999999994E-4</c:v>
                </c:pt>
                <c:pt idx="481">
                  <c:v>-8.9999999999999998E-4</c:v>
                </c:pt>
                <c:pt idx="482">
                  <c:v>-6.8000000000000005E-4</c:v>
                </c:pt>
                <c:pt idx="483">
                  <c:v>-1.7999999999999998E-4</c:v>
                </c:pt>
                <c:pt idx="484">
                  <c:v>-3.4000000000000002E-4</c:v>
                </c:pt>
                <c:pt idx="485">
                  <c:v>-2.0000000000000002E-5</c:v>
                </c:pt>
                <c:pt idx="486">
                  <c:v>0</c:v>
                </c:pt>
                <c:pt idx="487">
                  <c:v>8.0000000000000007E-5</c:v>
                </c:pt>
                <c:pt idx="488">
                  <c:v>-2.8000000000000003E-4</c:v>
                </c:pt>
                <c:pt idx="489">
                  <c:v>-4.8000000000000001E-4</c:v>
                </c:pt>
                <c:pt idx="490">
                  <c:v>-5.8E-4</c:v>
                </c:pt>
                <c:pt idx="491">
                  <c:v>-4.0999999999999999E-4</c:v>
                </c:pt>
                <c:pt idx="492">
                  <c:v>-8.7999999999999992E-4</c:v>
                </c:pt>
                <c:pt idx="493">
                  <c:v>-7.000000000000001E-4</c:v>
                </c:pt>
                <c:pt idx="494">
                  <c:v>-7.9000000000000001E-4</c:v>
                </c:pt>
                <c:pt idx="495">
                  <c:v>-6.3000000000000003E-4</c:v>
                </c:pt>
                <c:pt idx="496">
                  <c:v>-6.7000000000000002E-4</c:v>
                </c:pt>
                <c:pt idx="497">
                  <c:v>-5.8E-4</c:v>
                </c:pt>
                <c:pt idx="498">
                  <c:v>-1E-4</c:v>
                </c:pt>
                <c:pt idx="499">
                  <c:v>1.4000000000000001E-4</c:v>
                </c:pt>
                <c:pt idx="500">
                  <c:v>-1.7999999999999998E-4</c:v>
                </c:pt>
                <c:pt idx="501">
                  <c:v>-8.0000000000000007E-5</c:v>
                </c:pt>
                <c:pt idx="502">
                  <c:v>-5.6999999999999998E-4</c:v>
                </c:pt>
                <c:pt idx="503">
                  <c:v>-1.08E-3</c:v>
                </c:pt>
                <c:pt idx="504">
                  <c:v>-8.0000000000000004E-4</c:v>
                </c:pt>
                <c:pt idx="505">
                  <c:v>-1.34E-3</c:v>
                </c:pt>
                <c:pt idx="506">
                  <c:v>-1.5499999999999999E-3</c:v>
                </c:pt>
                <c:pt idx="507">
                  <c:v>-2.16E-3</c:v>
                </c:pt>
                <c:pt idx="508">
                  <c:v>-2.8699999999999997E-3</c:v>
                </c:pt>
                <c:pt idx="509">
                  <c:v>-3.65E-3</c:v>
                </c:pt>
                <c:pt idx="510">
                  <c:v>-2.7900000000000004E-3</c:v>
                </c:pt>
                <c:pt idx="511">
                  <c:v>-2.7400000000000002E-3</c:v>
                </c:pt>
                <c:pt idx="512">
                  <c:v>-2.2699999999999999E-3</c:v>
                </c:pt>
                <c:pt idx="513">
                  <c:v>-2.0499999999999997E-3</c:v>
                </c:pt>
                <c:pt idx="514">
                  <c:v>-2.5200000000000001E-3</c:v>
                </c:pt>
                <c:pt idx="515">
                  <c:v>-1.6200000000000001E-3</c:v>
                </c:pt>
                <c:pt idx="516">
                  <c:v>-1.5399999999999999E-3</c:v>
                </c:pt>
                <c:pt idx="517">
                  <c:v>-1.9300000000000001E-3</c:v>
                </c:pt>
                <c:pt idx="518">
                  <c:v>-1.4399999999999999E-3</c:v>
                </c:pt>
                <c:pt idx="519">
                  <c:v>-1.3900000000000002E-3</c:v>
                </c:pt>
                <c:pt idx="520">
                  <c:v>-1.5199999999999999E-3</c:v>
                </c:pt>
                <c:pt idx="521">
                  <c:v>-2.0300000000000001E-3</c:v>
                </c:pt>
                <c:pt idx="522">
                  <c:v>-2.2699999999999999E-3</c:v>
                </c:pt>
                <c:pt idx="523">
                  <c:v>-2.3899999999999998E-3</c:v>
                </c:pt>
                <c:pt idx="524">
                  <c:v>-2.5600000000000002E-3</c:v>
                </c:pt>
                <c:pt idx="525">
                  <c:v>-2.64E-3</c:v>
                </c:pt>
                <c:pt idx="526">
                  <c:v>-3.14E-3</c:v>
                </c:pt>
                <c:pt idx="527">
                  <c:v>-3.0200000000000001E-3</c:v>
                </c:pt>
                <c:pt idx="528">
                  <c:v>-3.0699999999999998E-3</c:v>
                </c:pt>
                <c:pt idx="529">
                  <c:v>-2.9099999999999998E-3</c:v>
                </c:pt>
                <c:pt idx="530">
                  <c:v>-2.96E-3</c:v>
                </c:pt>
                <c:pt idx="531">
                  <c:v>-3.0000000000000001E-3</c:v>
                </c:pt>
                <c:pt idx="532">
                  <c:v>-2.98E-3</c:v>
                </c:pt>
                <c:pt idx="533">
                  <c:v>-3.0899999999999999E-3</c:v>
                </c:pt>
                <c:pt idx="534">
                  <c:v>-3.0599999999999998E-3</c:v>
                </c:pt>
                <c:pt idx="535">
                  <c:v>-2.9499999999999999E-3</c:v>
                </c:pt>
                <c:pt idx="536">
                  <c:v>-2.8899999999999998E-3</c:v>
                </c:pt>
                <c:pt idx="537">
                  <c:v>-2.7300000000000002E-3</c:v>
                </c:pt>
                <c:pt idx="538">
                  <c:v>-2.7700000000000003E-3</c:v>
                </c:pt>
                <c:pt idx="539">
                  <c:v>-2.98E-3</c:v>
                </c:pt>
                <c:pt idx="540">
                  <c:v>-3.0799999999999998E-3</c:v>
                </c:pt>
                <c:pt idx="541">
                  <c:v>-2.8699999999999997E-3</c:v>
                </c:pt>
                <c:pt idx="542">
                  <c:v>-2.7309999999999999E-3</c:v>
                </c:pt>
                <c:pt idx="543">
                  <c:v>-2.7720000000000002E-3</c:v>
                </c:pt>
                <c:pt idx="544">
                  <c:v>-2.8189999999999999E-3</c:v>
                </c:pt>
                <c:pt idx="545">
                  <c:v>-2.4859999999999999E-3</c:v>
                </c:pt>
                <c:pt idx="546">
                  <c:v>-2.261E-3</c:v>
                </c:pt>
                <c:pt idx="547">
                  <c:v>-2.307E-3</c:v>
                </c:pt>
                <c:pt idx="548">
                  <c:v>-2.2910000000000001E-3</c:v>
                </c:pt>
                <c:pt idx="549">
                  <c:v>-2.2599999999999999E-3</c:v>
                </c:pt>
                <c:pt idx="550">
                  <c:v>-2.2279999999999999E-3</c:v>
                </c:pt>
                <c:pt idx="551">
                  <c:v>-1.812E-3</c:v>
                </c:pt>
                <c:pt idx="552">
                  <c:v>-1.8160000000000001E-3</c:v>
                </c:pt>
                <c:pt idx="553">
                  <c:v>-1.459E-3</c:v>
                </c:pt>
                <c:pt idx="554">
                  <c:v>-1.7489999999999999E-3</c:v>
                </c:pt>
                <c:pt idx="555">
                  <c:v>-2.1479999999999997E-3</c:v>
                </c:pt>
                <c:pt idx="556">
                  <c:v>-2.2989999999999998E-3</c:v>
                </c:pt>
                <c:pt idx="557">
                  <c:v>-2.134E-3</c:v>
                </c:pt>
                <c:pt idx="558">
                  <c:v>-2.3089999999999999E-3</c:v>
                </c:pt>
                <c:pt idx="559">
                  <c:v>-2.529E-3</c:v>
                </c:pt>
                <c:pt idx="560">
                  <c:v>-3.0140000000000002E-3</c:v>
                </c:pt>
                <c:pt idx="561">
                  <c:v>-3.0480000000000004E-3</c:v>
                </c:pt>
                <c:pt idx="562">
                  <c:v>-3.0080000000000003E-3</c:v>
                </c:pt>
                <c:pt idx="563">
                  <c:v>-3.2440000000000004E-3</c:v>
                </c:pt>
                <c:pt idx="564">
                  <c:v>-3.1350000000000002E-3</c:v>
                </c:pt>
                <c:pt idx="565">
                  <c:v>-3.2640000000000004E-3</c:v>
                </c:pt>
                <c:pt idx="566">
                  <c:v>-3.2779999999999997E-3</c:v>
                </c:pt>
                <c:pt idx="567">
                  <c:v>-2.9940000000000001E-3</c:v>
                </c:pt>
                <c:pt idx="568">
                  <c:v>-2.7560000000000002E-3</c:v>
                </c:pt>
                <c:pt idx="569">
                  <c:v>-2.751E-3</c:v>
                </c:pt>
                <c:pt idx="570">
                  <c:v>-2.7060000000000001E-3</c:v>
                </c:pt>
                <c:pt idx="571">
                  <c:v>-2.4819999999999998E-3</c:v>
                </c:pt>
                <c:pt idx="572">
                  <c:v>-2.4429999999999999E-3</c:v>
                </c:pt>
                <c:pt idx="573">
                  <c:v>-2.1900000000000001E-3</c:v>
                </c:pt>
                <c:pt idx="574">
                  <c:v>-2.761E-3</c:v>
                </c:pt>
                <c:pt idx="575">
                  <c:v>-2.7860000000000003E-3</c:v>
                </c:pt>
                <c:pt idx="576">
                  <c:v>-2.745E-3</c:v>
                </c:pt>
                <c:pt idx="577">
                  <c:v>-2.5540000000000003E-3</c:v>
                </c:pt>
                <c:pt idx="578">
                  <c:v>-2.271E-3</c:v>
                </c:pt>
                <c:pt idx="579">
                  <c:v>-2.4989999999999999E-3</c:v>
                </c:pt>
                <c:pt idx="580">
                  <c:v>-2.2230000000000001E-3</c:v>
                </c:pt>
                <c:pt idx="581">
                  <c:v>-2.0869999999999999E-3</c:v>
                </c:pt>
                <c:pt idx="582">
                  <c:v>-1.8890000000000001E-3</c:v>
                </c:pt>
                <c:pt idx="583">
                  <c:v>-2.0230000000000001E-3</c:v>
                </c:pt>
                <c:pt idx="584">
                  <c:v>-1.9710000000000001E-3</c:v>
                </c:pt>
                <c:pt idx="585">
                  <c:v>-1.7499999999999998E-3</c:v>
                </c:pt>
                <c:pt idx="586">
                  <c:v>-1.5939999999999999E-3</c:v>
                </c:pt>
                <c:pt idx="587">
                  <c:v>-1.4119999999999998E-3</c:v>
                </c:pt>
                <c:pt idx="588">
                  <c:v>-1.426E-3</c:v>
                </c:pt>
                <c:pt idx="589">
                  <c:v>-1.4480000000000001E-3</c:v>
                </c:pt>
                <c:pt idx="590">
                  <c:v>-1.609E-3</c:v>
                </c:pt>
                <c:pt idx="591">
                  <c:v>-1.0330000000000001E-3</c:v>
                </c:pt>
                <c:pt idx="592">
                  <c:v>-7.4200000000000004E-4</c:v>
                </c:pt>
                <c:pt idx="593">
                  <c:v>-8.2299999999999995E-4</c:v>
                </c:pt>
                <c:pt idx="594">
                  <c:v>-7.6099999999999996E-4</c:v>
                </c:pt>
                <c:pt idx="595">
                  <c:v>-1.4469999999999999E-3</c:v>
                </c:pt>
                <c:pt idx="596">
                  <c:v>-1.8579999999999998E-3</c:v>
                </c:pt>
                <c:pt idx="597">
                  <c:v>-1.3309999999999999E-3</c:v>
                </c:pt>
                <c:pt idx="598">
                  <c:v>-8.5400000000000005E-4</c:v>
                </c:pt>
                <c:pt idx="599">
                  <c:v>-7.18E-4</c:v>
                </c:pt>
                <c:pt idx="600">
                  <c:v>-1.024E-3</c:v>
                </c:pt>
                <c:pt idx="601">
                  <c:v>-1.0249999999999999E-3</c:v>
                </c:pt>
                <c:pt idx="602">
                  <c:v>-9.1E-4</c:v>
                </c:pt>
                <c:pt idx="603">
                  <c:v>-1.119E-3</c:v>
                </c:pt>
                <c:pt idx="604">
                  <c:v>-1.3900000000000002E-3</c:v>
                </c:pt>
                <c:pt idx="605">
                  <c:v>-1.3880000000000001E-3</c:v>
                </c:pt>
                <c:pt idx="606">
                  <c:v>-1.06E-3</c:v>
                </c:pt>
                <c:pt idx="607">
                  <c:v>-1.2999999999999999E-3</c:v>
                </c:pt>
                <c:pt idx="608">
                  <c:v>-1.7000000000000001E-3</c:v>
                </c:pt>
                <c:pt idx="609">
                  <c:v>-1.56E-3</c:v>
                </c:pt>
                <c:pt idx="610">
                  <c:v>-1.3600000000000001E-3</c:v>
                </c:pt>
                <c:pt idx="611">
                  <c:v>-1.6000000000000001E-3</c:v>
                </c:pt>
                <c:pt idx="612">
                  <c:v>-1.9400000000000001E-3</c:v>
                </c:pt>
                <c:pt idx="613">
                  <c:v>-1.8400000000000001E-3</c:v>
                </c:pt>
                <c:pt idx="614">
                  <c:v>-2.1900000000000001E-3</c:v>
                </c:pt>
                <c:pt idx="615">
                  <c:v>-2.0100000000000001E-3</c:v>
                </c:pt>
                <c:pt idx="616">
                  <c:v>-2.0200000000000001E-3</c:v>
                </c:pt>
                <c:pt idx="617">
                  <c:v>-1.9300000000000001E-3</c:v>
                </c:pt>
                <c:pt idx="618">
                  <c:v>-1.9E-3</c:v>
                </c:pt>
                <c:pt idx="619">
                  <c:v>-1.65E-3</c:v>
                </c:pt>
                <c:pt idx="620">
                  <c:v>-1.7100000000000001E-3</c:v>
                </c:pt>
                <c:pt idx="621">
                  <c:v>-1.66E-3</c:v>
                </c:pt>
                <c:pt idx="622">
                  <c:v>-1.5E-3</c:v>
                </c:pt>
                <c:pt idx="623">
                  <c:v>-1.4299999999999998E-3</c:v>
                </c:pt>
                <c:pt idx="624">
                  <c:v>-1.7499999999999998E-3</c:v>
                </c:pt>
                <c:pt idx="625">
                  <c:v>-2.0200000000000001E-3</c:v>
                </c:pt>
                <c:pt idx="626">
                  <c:v>-1.82E-3</c:v>
                </c:pt>
                <c:pt idx="627">
                  <c:v>-1.92E-3</c:v>
                </c:pt>
                <c:pt idx="628">
                  <c:v>-2.33E-3</c:v>
                </c:pt>
                <c:pt idx="629">
                  <c:v>-2.2400000000000002E-3</c:v>
                </c:pt>
                <c:pt idx="630">
                  <c:v>-2.2000000000000001E-3</c:v>
                </c:pt>
                <c:pt idx="631">
                  <c:v>-2.3699999999999997E-3</c:v>
                </c:pt>
                <c:pt idx="632">
                  <c:v>-2.2000000000000001E-3</c:v>
                </c:pt>
                <c:pt idx="633">
                  <c:v>-2.2200000000000002E-3</c:v>
                </c:pt>
                <c:pt idx="634">
                  <c:v>-2.3799999999999997E-3</c:v>
                </c:pt>
                <c:pt idx="635">
                  <c:v>-2.2300000000000002E-3</c:v>
                </c:pt>
                <c:pt idx="636">
                  <c:v>-2.3899999999999998E-3</c:v>
                </c:pt>
                <c:pt idx="637">
                  <c:v>-2.3599999999999997E-3</c:v>
                </c:pt>
                <c:pt idx="638">
                  <c:v>-2.5900000000000003E-3</c:v>
                </c:pt>
                <c:pt idx="639">
                  <c:v>-2.7000000000000001E-3</c:v>
                </c:pt>
                <c:pt idx="640">
                  <c:v>-2.6800000000000001E-3</c:v>
                </c:pt>
                <c:pt idx="641">
                  <c:v>-2.8270000000000001E-3</c:v>
                </c:pt>
                <c:pt idx="642">
                  <c:v>-2.7260000000000001E-3</c:v>
                </c:pt>
                <c:pt idx="643">
                  <c:v>-3.1569999999999997E-3</c:v>
                </c:pt>
                <c:pt idx="644">
                  <c:v>-2.833E-3</c:v>
                </c:pt>
                <c:pt idx="645">
                  <c:v>-2.6700000000000001E-3</c:v>
                </c:pt>
                <c:pt idx="646">
                  <c:v>-2.777E-3</c:v>
                </c:pt>
                <c:pt idx="647">
                  <c:v>-2.4380000000000001E-3</c:v>
                </c:pt>
                <c:pt idx="648">
                  <c:v>-2.4709999999999997E-3</c:v>
                </c:pt>
                <c:pt idx="649">
                  <c:v>-2.7520000000000001E-3</c:v>
                </c:pt>
                <c:pt idx="650">
                  <c:v>-2.6770000000000001E-3</c:v>
                </c:pt>
                <c:pt idx="651">
                  <c:v>-2.673E-3</c:v>
                </c:pt>
                <c:pt idx="652">
                  <c:v>-2.6800000000000001E-3</c:v>
                </c:pt>
                <c:pt idx="653">
                  <c:v>-2.65E-3</c:v>
                </c:pt>
                <c:pt idx="654">
                  <c:v>-2.5480000000000004E-3</c:v>
                </c:pt>
                <c:pt idx="655">
                  <c:v>-2.9090000000000001E-3</c:v>
                </c:pt>
                <c:pt idx="656">
                  <c:v>-2.7300000000000002E-3</c:v>
                </c:pt>
                <c:pt idx="657">
                  <c:v>-3.2679999999999996E-3</c:v>
                </c:pt>
                <c:pt idx="658">
                  <c:v>-3.5360000000000001E-3</c:v>
                </c:pt>
                <c:pt idx="659">
                  <c:v>-3.2079999999999999E-3</c:v>
                </c:pt>
                <c:pt idx="660">
                  <c:v>-2.9920000000000003E-3</c:v>
                </c:pt>
                <c:pt idx="661">
                  <c:v>-2.885E-3</c:v>
                </c:pt>
                <c:pt idx="662">
                  <c:v>-3.0220000000000004E-3</c:v>
                </c:pt>
                <c:pt idx="663">
                  <c:v>-3.1359999999999999E-3</c:v>
                </c:pt>
                <c:pt idx="664">
                  <c:v>-3.2269999999999998E-3</c:v>
                </c:pt>
                <c:pt idx="665">
                  <c:v>-3.3090000000000003E-3</c:v>
                </c:pt>
                <c:pt idx="666">
                  <c:v>-3.6509999999999997E-3</c:v>
                </c:pt>
                <c:pt idx="667">
                  <c:v>-3.411E-3</c:v>
                </c:pt>
                <c:pt idx="668">
                  <c:v>-3.2360000000000002E-3</c:v>
                </c:pt>
                <c:pt idx="669">
                  <c:v>-3.0370000000000002E-3</c:v>
                </c:pt>
                <c:pt idx="670">
                  <c:v>-3.0709999999999999E-3</c:v>
                </c:pt>
                <c:pt idx="671">
                  <c:v>-3.2340000000000003E-3</c:v>
                </c:pt>
                <c:pt idx="672">
                  <c:v>-3.2750000000000001E-3</c:v>
                </c:pt>
                <c:pt idx="673">
                  <c:v>-3.5659999999999997E-3</c:v>
                </c:pt>
                <c:pt idx="674">
                  <c:v>-3.2619999999999997E-3</c:v>
                </c:pt>
                <c:pt idx="675">
                  <c:v>-3.2819999999999998E-3</c:v>
                </c:pt>
                <c:pt idx="676">
                  <c:v>-3.3110000000000001E-3</c:v>
                </c:pt>
                <c:pt idx="677">
                  <c:v>-3.3019999999999998E-3</c:v>
                </c:pt>
                <c:pt idx="678">
                  <c:v>-3.434E-3</c:v>
                </c:pt>
                <c:pt idx="679">
                  <c:v>-3.5170000000000002E-3</c:v>
                </c:pt>
                <c:pt idx="680">
                  <c:v>-3.3410000000000002E-3</c:v>
                </c:pt>
                <c:pt idx="681">
                  <c:v>-3.3900000000000002E-3</c:v>
                </c:pt>
                <c:pt idx="682">
                  <c:v>-3.3250000000000003E-3</c:v>
                </c:pt>
                <c:pt idx="683">
                  <c:v>-3.8549999999999999E-3</c:v>
                </c:pt>
                <c:pt idx="684">
                  <c:v>-4.0569999999999998E-3</c:v>
                </c:pt>
                <c:pt idx="685">
                  <c:v>-3.9480000000000001E-3</c:v>
                </c:pt>
                <c:pt idx="686">
                  <c:v>-3.7099999999999998E-3</c:v>
                </c:pt>
                <c:pt idx="687">
                  <c:v>-3.7430000000000002E-3</c:v>
                </c:pt>
                <c:pt idx="688">
                  <c:v>-3.7990000000000003E-3</c:v>
                </c:pt>
                <c:pt idx="689">
                  <c:v>-3.8400000000000001E-3</c:v>
                </c:pt>
                <c:pt idx="690">
                  <c:v>-3.8809999999999999E-3</c:v>
                </c:pt>
                <c:pt idx="691">
                  <c:v>-3.8840000000000003E-3</c:v>
                </c:pt>
                <c:pt idx="692">
                  <c:v>-3.8660000000000001E-3</c:v>
                </c:pt>
                <c:pt idx="693">
                  <c:v>-3.5460000000000001E-3</c:v>
                </c:pt>
                <c:pt idx="694">
                  <c:v>-3.787E-3</c:v>
                </c:pt>
                <c:pt idx="695">
                  <c:v>-3.7030000000000001E-3</c:v>
                </c:pt>
                <c:pt idx="696">
                  <c:v>-3.6309999999999997E-3</c:v>
                </c:pt>
                <c:pt idx="697">
                  <c:v>-3.3179999999999998E-3</c:v>
                </c:pt>
                <c:pt idx="698">
                  <c:v>-3.081E-3</c:v>
                </c:pt>
                <c:pt idx="699">
                  <c:v>-3.0599999999999998E-3</c:v>
                </c:pt>
                <c:pt idx="700">
                  <c:v>-3.2140000000000003E-3</c:v>
                </c:pt>
                <c:pt idx="701">
                  <c:v>-3.1490000000000003E-3</c:v>
                </c:pt>
                <c:pt idx="702">
                  <c:v>-3.4789999999999999E-3</c:v>
                </c:pt>
                <c:pt idx="703">
                  <c:v>-3.9979999999999998E-3</c:v>
                </c:pt>
                <c:pt idx="704">
                  <c:v>-3.7590000000000002E-3</c:v>
                </c:pt>
                <c:pt idx="705">
                  <c:v>-3.9060000000000002E-3</c:v>
                </c:pt>
                <c:pt idx="706">
                  <c:v>-3.9439999999999996E-3</c:v>
                </c:pt>
                <c:pt idx="707">
                  <c:v>-3.8960000000000002E-3</c:v>
                </c:pt>
                <c:pt idx="708">
                  <c:v>-3.7299999999999998E-3</c:v>
                </c:pt>
                <c:pt idx="709">
                  <c:v>-3.7199999999999998E-3</c:v>
                </c:pt>
                <c:pt idx="710">
                  <c:v>-3.7180000000000004E-3</c:v>
                </c:pt>
                <c:pt idx="711">
                  <c:v>-3.5490000000000001E-3</c:v>
                </c:pt>
                <c:pt idx="712">
                  <c:v>-3.663E-3</c:v>
                </c:pt>
                <c:pt idx="713">
                  <c:v>-3.9589999999999998E-3</c:v>
                </c:pt>
                <c:pt idx="714">
                  <c:v>-4.3509999999999998E-3</c:v>
                </c:pt>
                <c:pt idx="715">
                  <c:v>-4.3230000000000005E-3</c:v>
                </c:pt>
                <c:pt idx="716">
                  <c:v>-4.2129999999999997E-3</c:v>
                </c:pt>
                <c:pt idx="717">
                  <c:v>-4.9680000000000002E-3</c:v>
                </c:pt>
                <c:pt idx="718">
                  <c:v>-4.7610000000000005E-3</c:v>
                </c:pt>
                <c:pt idx="719">
                  <c:v>-4.8560000000000001E-3</c:v>
                </c:pt>
                <c:pt idx="720">
                  <c:v>-4.5789999999999997E-3</c:v>
                </c:pt>
                <c:pt idx="721">
                  <c:v>-4.8330000000000005E-3</c:v>
                </c:pt>
                <c:pt idx="722">
                  <c:v>-4.4910000000000002E-3</c:v>
                </c:pt>
                <c:pt idx="723">
                  <c:v>-4.463E-3</c:v>
                </c:pt>
                <c:pt idx="724">
                  <c:v>-4.4190000000000002E-3</c:v>
                </c:pt>
                <c:pt idx="725">
                  <c:v>-4.4619999999999998E-3</c:v>
                </c:pt>
                <c:pt idx="726">
                  <c:v>-4.4850000000000003E-3</c:v>
                </c:pt>
                <c:pt idx="727">
                  <c:v>-4.7790000000000003E-3</c:v>
                </c:pt>
                <c:pt idx="728">
                  <c:v>-4.5630000000000002E-3</c:v>
                </c:pt>
                <c:pt idx="729">
                  <c:v>-3.7499999999999999E-3</c:v>
                </c:pt>
                <c:pt idx="730">
                  <c:v>-3.7399999999999998E-3</c:v>
                </c:pt>
                <c:pt idx="731">
                  <c:v>-3.7499999999999999E-3</c:v>
                </c:pt>
                <c:pt idx="732">
                  <c:v>-3.6099999999999999E-3</c:v>
                </c:pt>
                <c:pt idx="733">
                  <c:v>-3.96E-3</c:v>
                </c:pt>
                <c:pt idx="734">
                  <c:v>-3.8400000000000001E-3</c:v>
                </c:pt>
                <c:pt idx="735">
                  <c:v>-4.28E-3</c:v>
                </c:pt>
                <c:pt idx="736">
                  <c:v>-4.2899999999999995E-3</c:v>
                </c:pt>
                <c:pt idx="737">
                  <c:v>-4.3499999999999997E-3</c:v>
                </c:pt>
                <c:pt idx="738">
                  <c:v>-4.2100000000000002E-3</c:v>
                </c:pt>
                <c:pt idx="739">
                  <c:v>-4.1700000000000001E-3</c:v>
                </c:pt>
                <c:pt idx="740">
                  <c:v>-4.0999999999999995E-3</c:v>
                </c:pt>
                <c:pt idx="741">
                  <c:v>-4.1700000000000001E-3</c:v>
                </c:pt>
                <c:pt idx="742">
                  <c:v>-4.2300000000000003E-3</c:v>
                </c:pt>
                <c:pt idx="743">
                  <c:v>-4.5700000000000003E-3</c:v>
                </c:pt>
                <c:pt idx="744">
                  <c:v>-4.7099999999999998E-3</c:v>
                </c:pt>
                <c:pt idx="745">
                  <c:v>-4.7199999999999994E-3</c:v>
                </c:pt>
                <c:pt idx="746">
                  <c:v>-4.8500000000000001E-3</c:v>
                </c:pt>
                <c:pt idx="747">
                  <c:v>-4.8900000000000002E-3</c:v>
                </c:pt>
                <c:pt idx="748">
                  <c:v>-5.0800000000000003E-3</c:v>
                </c:pt>
                <c:pt idx="749">
                  <c:v>-5.0699999999999999E-3</c:v>
                </c:pt>
                <c:pt idx="750">
                  <c:v>-5.1500000000000001E-3</c:v>
                </c:pt>
                <c:pt idx="751">
                  <c:v>-5.0699999999999999E-3</c:v>
                </c:pt>
                <c:pt idx="752">
                  <c:v>-4.8900000000000002E-3</c:v>
                </c:pt>
                <c:pt idx="753">
                  <c:v>-5.0000000000000001E-3</c:v>
                </c:pt>
                <c:pt idx="754">
                  <c:v>-5.2500000000000003E-3</c:v>
                </c:pt>
                <c:pt idx="755">
                  <c:v>-5.1800000000000006E-3</c:v>
                </c:pt>
                <c:pt idx="756">
                  <c:v>-5.3800000000000002E-3</c:v>
                </c:pt>
                <c:pt idx="757">
                  <c:v>-5.4900000000000001E-3</c:v>
                </c:pt>
                <c:pt idx="758">
                  <c:v>-5.6000000000000008E-3</c:v>
                </c:pt>
                <c:pt idx="759">
                  <c:v>-5.5600000000000007E-3</c:v>
                </c:pt>
                <c:pt idx="760">
                  <c:v>-5.8099999999999992E-3</c:v>
                </c:pt>
                <c:pt idx="761">
                  <c:v>-5.6999999999999993E-3</c:v>
                </c:pt>
                <c:pt idx="762">
                  <c:v>-5.6999999999999993E-3</c:v>
                </c:pt>
                <c:pt idx="763">
                  <c:v>-6.0899999999999999E-3</c:v>
                </c:pt>
                <c:pt idx="764">
                  <c:v>-5.8399999999999997E-3</c:v>
                </c:pt>
                <c:pt idx="765">
                  <c:v>-6.0000000000000001E-3</c:v>
                </c:pt>
                <c:pt idx="766">
                  <c:v>-5.8999999999999999E-3</c:v>
                </c:pt>
                <c:pt idx="767">
                  <c:v>-5.8899999999999994E-3</c:v>
                </c:pt>
                <c:pt idx="768">
                  <c:v>-5.9699999999999996E-3</c:v>
                </c:pt>
                <c:pt idx="769">
                  <c:v>-5.9099999999999995E-3</c:v>
                </c:pt>
                <c:pt idx="770">
                  <c:v>-6.0499999999999998E-3</c:v>
                </c:pt>
                <c:pt idx="771">
                  <c:v>-6.0099999999999997E-3</c:v>
                </c:pt>
                <c:pt idx="772">
                  <c:v>-6.8500000000000002E-3</c:v>
                </c:pt>
                <c:pt idx="773">
                  <c:v>-6.3600000000000002E-3</c:v>
                </c:pt>
                <c:pt idx="774">
                  <c:v>-6.5799999999999999E-3</c:v>
                </c:pt>
                <c:pt idx="775">
                  <c:v>-6.2900000000000005E-3</c:v>
                </c:pt>
                <c:pt idx="776">
                  <c:v>-6.4700000000000001E-3</c:v>
                </c:pt>
                <c:pt idx="777">
                  <c:v>-6.5799999999999999E-3</c:v>
                </c:pt>
                <c:pt idx="778">
                  <c:v>-6.3099999999999996E-3</c:v>
                </c:pt>
                <c:pt idx="779">
                  <c:v>-6.5000000000000006E-3</c:v>
                </c:pt>
                <c:pt idx="780">
                  <c:v>-6.6400000000000001E-3</c:v>
                </c:pt>
                <c:pt idx="781">
                  <c:v>-6.8200000000000005E-3</c:v>
                </c:pt>
                <c:pt idx="782">
                  <c:v>-6.9099999999999995E-3</c:v>
                </c:pt>
                <c:pt idx="783">
                  <c:v>-6.8799999999999998E-3</c:v>
                </c:pt>
                <c:pt idx="784">
                  <c:v>-6.9699999999999996E-3</c:v>
                </c:pt>
                <c:pt idx="785">
                  <c:v>-6.7100000000000007E-3</c:v>
                </c:pt>
                <c:pt idx="786">
                  <c:v>-6.6500000000000005E-3</c:v>
                </c:pt>
                <c:pt idx="787">
                  <c:v>-6.45E-3</c:v>
                </c:pt>
                <c:pt idx="788">
                  <c:v>-6.2399999999999999E-3</c:v>
                </c:pt>
                <c:pt idx="789">
                  <c:v>-6.1700000000000001E-3</c:v>
                </c:pt>
                <c:pt idx="790">
                  <c:v>-6.2909999999999997E-3</c:v>
                </c:pt>
                <c:pt idx="791">
                  <c:v>-6.2780000000000006E-3</c:v>
                </c:pt>
                <c:pt idx="792">
                  <c:v>-6.6210000000000001E-3</c:v>
                </c:pt>
                <c:pt idx="793">
                  <c:v>-6.7710000000000001E-3</c:v>
                </c:pt>
                <c:pt idx="794">
                  <c:v>-6.9169999999999995E-3</c:v>
                </c:pt>
                <c:pt idx="795">
                  <c:v>-7.0820000000000006E-3</c:v>
                </c:pt>
                <c:pt idx="796">
                  <c:v>-7.1040000000000001E-3</c:v>
                </c:pt>
                <c:pt idx="797">
                  <c:v>-7.2219999999999993E-3</c:v>
                </c:pt>
                <c:pt idx="798">
                  <c:v>-7.0520000000000001E-3</c:v>
                </c:pt>
                <c:pt idx="799">
                  <c:v>-7.0199999999999993E-3</c:v>
                </c:pt>
                <c:pt idx="800">
                  <c:v>-7.1469999999999997E-3</c:v>
                </c:pt>
                <c:pt idx="801">
                  <c:v>-7.1599999999999997E-3</c:v>
                </c:pt>
                <c:pt idx="802">
                  <c:v>-7.4990000000000005E-3</c:v>
                </c:pt>
                <c:pt idx="803">
                  <c:v>-7.4839999999999993E-3</c:v>
                </c:pt>
                <c:pt idx="804">
                  <c:v>-7.6730000000000001E-3</c:v>
                </c:pt>
                <c:pt idx="805">
                  <c:v>-7.8480000000000008E-3</c:v>
                </c:pt>
                <c:pt idx="806">
                  <c:v>-7.9920000000000008E-3</c:v>
                </c:pt>
                <c:pt idx="807">
                  <c:v>-8.4730000000000014E-3</c:v>
                </c:pt>
                <c:pt idx="808">
                  <c:v>-8.4229999999999999E-3</c:v>
                </c:pt>
                <c:pt idx="809">
                  <c:v>-8.5119999999999987E-3</c:v>
                </c:pt>
                <c:pt idx="810">
                  <c:v>-8.6309999999999998E-3</c:v>
                </c:pt>
                <c:pt idx="811">
                  <c:v>-8.7390000000000002E-3</c:v>
                </c:pt>
                <c:pt idx="812">
                  <c:v>-8.8770000000000012E-3</c:v>
                </c:pt>
                <c:pt idx="813">
                  <c:v>-9.3369999999999998E-3</c:v>
                </c:pt>
                <c:pt idx="814">
                  <c:v>-9.186999999999999E-3</c:v>
                </c:pt>
                <c:pt idx="815">
                  <c:v>-9.077E-3</c:v>
                </c:pt>
                <c:pt idx="816">
                  <c:v>-9.3030000000000005E-3</c:v>
                </c:pt>
                <c:pt idx="817">
                  <c:v>-9.0710000000000009E-3</c:v>
                </c:pt>
                <c:pt idx="818">
                  <c:v>-8.8520000000000005E-3</c:v>
                </c:pt>
                <c:pt idx="819">
                  <c:v>-9.1509999999999994E-3</c:v>
                </c:pt>
                <c:pt idx="820">
                  <c:v>-9.0290000000000006E-3</c:v>
                </c:pt>
                <c:pt idx="821">
                  <c:v>-9.1430000000000001E-3</c:v>
                </c:pt>
                <c:pt idx="822">
                  <c:v>-9.2069999999999999E-3</c:v>
                </c:pt>
                <c:pt idx="823">
                  <c:v>-9.3139999999999994E-3</c:v>
                </c:pt>
                <c:pt idx="824">
                  <c:v>-9.476E-3</c:v>
                </c:pt>
                <c:pt idx="825">
                  <c:v>-9.5289999999999993E-3</c:v>
                </c:pt>
                <c:pt idx="826">
                  <c:v>-9.3760000000000007E-3</c:v>
                </c:pt>
                <c:pt idx="827">
                  <c:v>-9.2189999999999998E-3</c:v>
                </c:pt>
                <c:pt idx="828">
                  <c:v>-8.7650000000000002E-3</c:v>
                </c:pt>
                <c:pt idx="829">
                  <c:v>-8.9880000000000012E-3</c:v>
                </c:pt>
                <c:pt idx="830">
                  <c:v>-8.6610000000000003E-3</c:v>
                </c:pt>
                <c:pt idx="831">
                  <c:v>-8.4689999999999991E-3</c:v>
                </c:pt>
                <c:pt idx="832">
                  <c:v>-8.5519999999999988E-3</c:v>
                </c:pt>
                <c:pt idx="833">
                  <c:v>-7.6300000000000005E-3</c:v>
                </c:pt>
                <c:pt idx="834">
                  <c:v>-7.1999999999999998E-3</c:v>
                </c:pt>
                <c:pt idx="835">
                  <c:v>-7.4099999999999999E-3</c:v>
                </c:pt>
                <c:pt idx="836">
                  <c:v>-7.2870000000000001E-3</c:v>
                </c:pt>
                <c:pt idx="837">
                  <c:v>-7.4329999999999995E-3</c:v>
                </c:pt>
                <c:pt idx="838">
                  <c:v>-7.3489999999999996E-3</c:v>
                </c:pt>
                <c:pt idx="839">
                  <c:v>-7.3299999999999997E-3</c:v>
                </c:pt>
                <c:pt idx="840">
                  <c:v>-7.7400000000000004E-3</c:v>
                </c:pt>
                <c:pt idx="841">
                  <c:v>-7.7749999999999998E-3</c:v>
                </c:pt>
                <c:pt idx="842">
                  <c:v>-7.7270000000000004E-3</c:v>
                </c:pt>
                <c:pt idx="843">
                  <c:v>-7.8169999999999993E-3</c:v>
                </c:pt>
                <c:pt idx="844">
                  <c:v>-7.9349999999999993E-3</c:v>
                </c:pt>
                <c:pt idx="845">
                  <c:v>-7.9730000000000009E-3</c:v>
                </c:pt>
                <c:pt idx="846">
                  <c:v>-7.9830000000000005E-3</c:v>
                </c:pt>
                <c:pt idx="847">
                  <c:v>-7.8589999999999997E-3</c:v>
                </c:pt>
                <c:pt idx="848">
                  <c:v>-8.1620000000000009E-3</c:v>
                </c:pt>
                <c:pt idx="849">
                  <c:v>-8.175E-3</c:v>
                </c:pt>
                <c:pt idx="850">
                  <c:v>-8.0440000000000008E-3</c:v>
                </c:pt>
                <c:pt idx="851">
                  <c:v>-8.2100000000000003E-3</c:v>
                </c:pt>
                <c:pt idx="852">
                  <c:v>-7.809E-3</c:v>
                </c:pt>
                <c:pt idx="853">
                  <c:v>-7.1189999999999995E-3</c:v>
                </c:pt>
                <c:pt idx="854">
                  <c:v>-7.1509999999999994E-3</c:v>
                </c:pt>
                <c:pt idx="855">
                  <c:v>-6.9950000000000003E-3</c:v>
                </c:pt>
                <c:pt idx="856">
                  <c:v>-6.7349999999999997E-3</c:v>
                </c:pt>
                <c:pt idx="857">
                  <c:v>-6.5599999999999999E-3</c:v>
                </c:pt>
                <c:pt idx="858">
                  <c:v>-6.5659999999999998E-3</c:v>
                </c:pt>
                <c:pt idx="859">
                  <c:v>-6.3709999999999999E-3</c:v>
                </c:pt>
                <c:pt idx="860">
                  <c:v>-6.2500000000000003E-3</c:v>
                </c:pt>
                <c:pt idx="861">
                  <c:v>-6.2639999999999996E-3</c:v>
                </c:pt>
                <c:pt idx="862">
                  <c:v>-6.3610000000000003E-3</c:v>
                </c:pt>
                <c:pt idx="863">
                  <c:v>-6.4880000000000007E-3</c:v>
                </c:pt>
                <c:pt idx="864">
                  <c:v>-6.208E-3</c:v>
                </c:pt>
                <c:pt idx="865">
                  <c:v>-5.9930000000000009E-3</c:v>
                </c:pt>
                <c:pt idx="866">
                  <c:v>-6.0150000000000004E-3</c:v>
                </c:pt>
                <c:pt idx="867">
                  <c:v>-6.391E-3</c:v>
                </c:pt>
                <c:pt idx="868">
                  <c:v>-6.3219999999999995E-3</c:v>
                </c:pt>
                <c:pt idx="869">
                  <c:v>-6.2029999999999993E-3</c:v>
                </c:pt>
                <c:pt idx="870">
                  <c:v>-5.9330000000000008E-3</c:v>
                </c:pt>
                <c:pt idx="871">
                  <c:v>-6.0179999999999999E-3</c:v>
                </c:pt>
                <c:pt idx="872">
                  <c:v>-5.2820000000000002E-3</c:v>
                </c:pt>
                <c:pt idx="873">
                  <c:v>-5.4669999999999996E-3</c:v>
                </c:pt>
                <c:pt idx="874">
                  <c:v>-5.3740000000000003E-3</c:v>
                </c:pt>
                <c:pt idx="875">
                  <c:v>-5.4779999999999994E-3</c:v>
                </c:pt>
                <c:pt idx="876">
                  <c:v>-5.7520000000000002E-3</c:v>
                </c:pt>
                <c:pt idx="877">
                  <c:v>-6.0999999999999995E-3</c:v>
                </c:pt>
                <c:pt idx="878">
                  <c:v>-5.9800000000000001E-3</c:v>
                </c:pt>
                <c:pt idx="879">
                  <c:v>-5.9309999999999996E-3</c:v>
                </c:pt>
                <c:pt idx="880">
                  <c:v>-5.9480000000000002E-3</c:v>
                </c:pt>
                <c:pt idx="881">
                  <c:v>-5.9870000000000001E-3</c:v>
                </c:pt>
                <c:pt idx="882">
                  <c:v>-5.7469999999999995E-3</c:v>
                </c:pt>
                <c:pt idx="883">
                  <c:v>-6.0129999999999992E-3</c:v>
                </c:pt>
                <c:pt idx="884">
                  <c:v>-5.9440000000000005E-3</c:v>
                </c:pt>
                <c:pt idx="885">
                  <c:v>-6.0960000000000007E-3</c:v>
                </c:pt>
                <c:pt idx="886">
                  <c:v>-6.0799999999999995E-3</c:v>
                </c:pt>
                <c:pt idx="887">
                  <c:v>-6.0209999999999994E-3</c:v>
                </c:pt>
                <c:pt idx="888">
                  <c:v>-5.9919999999999999E-3</c:v>
                </c:pt>
                <c:pt idx="889">
                  <c:v>-5.47E-3</c:v>
                </c:pt>
                <c:pt idx="890">
                  <c:v>-6.0560000000000006E-3</c:v>
                </c:pt>
                <c:pt idx="891">
                  <c:v>-5.8950000000000001E-3</c:v>
                </c:pt>
                <c:pt idx="892">
                  <c:v>-5.6439999999999997E-3</c:v>
                </c:pt>
                <c:pt idx="893">
                  <c:v>-5.6310000000000006E-3</c:v>
                </c:pt>
                <c:pt idx="894">
                  <c:v>-5.8230000000000001E-3</c:v>
                </c:pt>
                <c:pt idx="895">
                  <c:v>-5.7720000000000002E-3</c:v>
                </c:pt>
                <c:pt idx="896">
                  <c:v>-5.7599999999999995E-3</c:v>
                </c:pt>
                <c:pt idx="897">
                  <c:v>-5.3300000000000005E-3</c:v>
                </c:pt>
                <c:pt idx="898">
                  <c:v>-5.3500000000000006E-3</c:v>
                </c:pt>
                <c:pt idx="899">
                  <c:v>-5.3600000000000002E-3</c:v>
                </c:pt>
                <c:pt idx="900">
                  <c:v>-5.4900000000000001E-3</c:v>
                </c:pt>
                <c:pt idx="901">
                  <c:v>-5.2100000000000002E-3</c:v>
                </c:pt>
                <c:pt idx="902">
                  <c:v>-5.1200000000000004E-3</c:v>
                </c:pt>
                <c:pt idx="903">
                  <c:v>-5.2399999999999999E-3</c:v>
                </c:pt>
                <c:pt idx="904">
                  <c:v>-5.1900000000000002E-3</c:v>
                </c:pt>
                <c:pt idx="905">
                  <c:v>-5.2599999999999999E-3</c:v>
                </c:pt>
                <c:pt idx="906">
                  <c:v>-4.7099999999999998E-3</c:v>
                </c:pt>
                <c:pt idx="907">
                  <c:v>-5.0699999999999999E-3</c:v>
                </c:pt>
                <c:pt idx="908">
                  <c:v>-5.5400000000000007E-3</c:v>
                </c:pt>
                <c:pt idx="909">
                  <c:v>-5.5600000000000007E-3</c:v>
                </c:pt>
                <c:pt idx="910">
                  <c:v>-5.5400000000000007E-3</c:v>
                </c:pt>
                <c:pt idx="911">
                  <c:v>-5.1200000000000004E-3</c:v>
                </c:pt>
                <c:pt idx="912">
                  <c:v>-4.9300000000000004E-3</c:v>
                </c:pt>
                <c:pt idx="913">
                  <c:v>-5.0499999999999998E-3</c:v>
                </c:pt>
                <c:pt idx="914">
                  <c:v>-4.81E-3</c:v>
                </c:pt>
                <c:pt idx="915">
                  <c:v>-4.8399999999999997E-3</c:v>
                </c:pt>
                <c:pt idx="916">
                  <c:v>-5.0200000000000002E-3</c:v>
                </c:pt>
                <c:pt idx="917">
                  <c:v>-5.13E-3</c:v>
                </c:pt>
                <c:pt idx="918">
                  <c:v>-5.1500000000000001E-3</c:v>
                </c:pt>
                <c:pt idx="919">
                  <c:v>-5.1400000000000005E-3</c:v>
                </c:pt>
                <c:pt idx="920">
                  <c:v>-5.28E-3</c:v>
                </c:pt>
                <c:pt idx="921">
                  <c:v>-5.3800000000000002E-3</c:v>
                </c:pt>
                <c:pt idx="922">
                  <c:v>-5.6999999999999993E-3</c:v>
                </c:pt>
                <c:pt idx="923">
                  <c:v>-5.8799999999999998E-3</c:v>
                </c:pt>
                <c:pt idx="924">
                  <c:v>-6.2300000000000003E-3</c:v>
                </c:pt>
                <c:pt idx="925">
                  <c:v>-6.1199999999999996E-3</c:v>
                </c:pt>
                <c:pt idx="926">
                  <c:v>-6.1799999999999997E-3</c:v>
                </c:pt>
                <c:pt idx="927">
                  <c:v>-6.1500000000000001E-3</c:v>
                </c:pt>
                <c:pt idx="928">
                  <c:v>-6.3899999999999998E-3</c:v>
                </c:pt>
                <c:pt idx="929">
                  <c:v>-6.4800000000000005E-3</c:v>
                </c:pt>
                <c:pt idx="930">
                  <c:v>-6.1700000000000001E-3</c:v>
                </c:pt>
                <c:pt idx="931">
                  <c:v>-5.8799999999999998E-3</c:v>
                </c:pt>
                <c:pt idx="932">
                  <c:v>-5.8699999999999994E-3</c:v>
                </c:pt>
                <c:pt idx="933">
                  <c:v>-6.0000000000000001E-3</c:v>
                </c:pt>
                <c:pt idx="934">
                  <c:v>-6.1399999999999996E-3</c:v>
                </c:pt>
                <c:pt idx="935">
                  <c:v>-6.0400000000000002E-3</c:v>
                </c:pt>
                <c:pt idx="936">
                  <c:v>-5.96E-3</c:v>
                </c:pt>
                <c:pt idx="937">
                  <c:v>-6.0200000000000002E-3</c:v>
                </c:pt>
                <c:pt idx="938">
                  <c:v>-6.1700000000000001E-3</c:v>
                </c:pt>
                <c:pt idx="939">
                  <c:v>-6.1700000000000001E-3</c:v>
                </c:pt>
                <c:pt idx="940">
                  <c:v>-6.1700000000000001E-3</c:v>
                </c:pt>
                <c:pt idx="941">
                  <c:v>-6.2599999999999999E-3</c:v>
                </c:pt>
                <c:pt idx="942">
                  <c:v>-6.3099999999999996E-3</c:v>
                </c:pt>
                <c:pt idx="943">
                  <c:v>-6.13E-3</c:v>
                </c:pt>
                <c:pt idx="944">
                  <c:v>-6.6100000000000004E-3</c:v>
                </c:pt>
                <c:pt idx="945">
                  <c:v>-6.8600000000000006E-3</c:v>
                </c:pt>
                <c:pt idx="946">
                  <c:v>-6.9199999999999991E-3</c:v>
                </c:pt>
                <c:pt idx="947">
                  <c:v>-7.2199999999999999E-3</c:v>
                </c:pt>
                <c:pt idx="948">
                  <c:v>-7.6500000000000005E-3</c:v>
                </c:pt>
                <c:pt idx="949">
                  <c:v>-7.9500000000000005E-3</c:v>
                </c:pt>
                <c:pt idx="950">
                  <c:v>-8.0800000000000004E-3</c:v>
                </c:pt>
                <c:pt idx="951">
                  <c:v>-8.26E-3</c:v>
                </c:pt>
                <c:pt idx="952">
                  <c:v>-8.6E-3</c:v>
                </c:pt>
                <c:pt idx="953">
                  <c:v>-8.6599999999999993E-3</c:v>
                </c:pt>
                <c:pt idx="954">
                  <c:v>-9.8999999999999991E-3</c:v>
                </c:pt>
                <c:pt idx="955">
                  <c:v>-9.4799999999999988E-3</c:v>
                </c:pt>
                <c:pt idx="956">
                  <c:v>-9.11E-3</c:v>
                </c:pt>
                <c:pt idx="957">
                  <c:v>-8.7399999999999995E-3</c:v>
                </c:pt>
                <c:pt idx="958">
                  <c:v>-7.5199999999999998E-3</c:v>
                </c:pt>
                <c:pt idx="959">
                  <c:v>-6.8799999999999998E-3</c:v>
                </c:pt>
                <c:pt idx="960">
                  <c:v>-6.5400000000000007E-3</c:v>
                </c:pt>
                <c:pt idx="961">
                  <c:v>-4.8900000000000002E-3</c:v>
                </c:pt>
                <c:pt idx="962">
                  <c:v>-4.0699999999999998E-3</c:v>
                </c:pt>
                <c:pt idx="963">
                  <c:v>-5.13E-3</c:v>
                </c:pt>
                <c:pt idx="964">
                  <c:v>-5.45E-3</c:v>
                </c:pt>
                <c:pt idx="965">
                  <c:v>-5.0400000000000002E-3</c:v>
                </c:pt>
                <c:pt idx="966">
                  <c:v>-4.5799999999999999E-3</c:v>
                </c:pt>
                <c:pt idx="967">
                  <c:v>-5.5300000000000002E-3</c:v>
                </c:pt>
                <c:pt idx="968">
                  <c:v>-6.4400000000000004E-3</c:v>
                </c:pt>
                <c:pt idx="969">
                  <c:v>-6.6900000000000006E-3</c:v>
                </c:pt>
                <c:pt idx="970">
                  <c:v>-6.5300000000000002E-3</c:v>
                </c:pt>
                <c:pt idx="971">
                  <c:v>-6.1799999999999997E-3</c:v>
                </c:pt>
                <c:pt idx="972">
                  <c:v>-6.0099999999999997E-3</c:v>
                </c:pt>
                <c:pt idx="973">
                  <c:v>-6.13E-3</c:v>
                </c:pt>
                <c:pt idx="974">
                  <c:v>-6.11E-3</c:v>
                </c:pt>
                <c:pt idx="975">
                  <c:v>-5.1999999999999998E-3</c:v>
                </c:pt>
                <c:pt idx="976">
                  <c:v>-5.2599999999999999E-3</c:v>
                </c:pt>
                <c:pt idx="977">
                  <c:v>-5.6100000000000004E-3</c:v>
                </c:pt>
                <c:pt idx="978">
                  <c:v>-5.96E-3</c:v>
                </c:pt>
                <c:pt idx="979">
                  <c:v>-6.5599999999999999E-3</c:v>
                </c:pt>
                <c:pt idx="980">
                  <c:v>-6.5700000000000003E-3</c:v>
                </c:pt>
                <c:pt idx="981">
                  <c:v>-6.5700000000000003E-3</c:v>
                </c:pt>
                <c:pt idx="982">
                  <c:v>-6.3E-3</c:v>
                </c:pt>
                <c:pt idx="983">
                  <c:v>-6.5900000000000004E-3</c:v>
                </c:pt>
                <c:pt idx="984">
                  <c:v>-6.0799999999999995E-3</c:v>
                </c:pt>
                <c:pt idx="985">
                  <c:v>-6.1500000000000001E-3</c:v>
                </c:pt>
                <c:pt idx="986">
                  <c:v>-6.6300000000000005E-3</c:v>
                </c:pt>
                <c:pt idx="987">
                  <c:v>-6.3099999999999996E-3</c:v>
                </c:pt>
                <c:pt idx="988">
                  <c:v>-6.5400000000000007E-3</c:v>
                </c:pt>
                <c:pt idx="989">
                  <c:v>-6.6900000000000006E-3</c:v>
                </c:pt>
                <c:pt idx="990">
                  <c:v>-7.6699999999999997E-3</c:v>
                </c:pt>
                <c:pt idx="991">
                  <c:v>-7.5199999999999998E-3</c:v>
                </c:pt>
                <c:pt idx="992">
                  <c:v>-7.7200000000000003E-3</c:v>
                </c:pt>
                <c:pt idx="993">
                  <c:v>-7.1799999999999998E-3</c:v>
                </c:pt>
                <c:pt idx="994">
                  <c:v>-7.45E-3</c:v>
                </c:pt>
                <c:pt idx="995">
                  <c:v>-7.2399999999999999E-3</c:v>
                </c:pt>
                <c:pt idx="996">
                  <c:v>-7.1799999999999998E-3</c:v>
                </c:pt>
                <c:pt idx="997">
                  <c:v>-7.3499999999999998E-3</c:v>
                </c:pt>
                <c:pt idx="998">
                  <c:v>-7.4199999999999995E-3</c:v>
                </c:pt>
                <c:pt idx="999">
                  <c:v>-7.28E-3</c:v>
                </c:pt>
                <c:pt idx="1000">
                  <c:v>-6.7900000000000009E-3</c:v>
                </c:pt>
                <c:pt idx="1001">
                  <c:v>-6.5900000000000004E-3</c:v>
                </c:pt>
                <c:pt idx="1002">
                  <c:v>-6.62E-3</c:v>
                </c:pt>
                <c:pt idx="1003">
                  <c:v>-6.8300000000000001E-3</c:v>
                </c:pt>
                <c:pt idx="1004">
                  <c:v>-6.7300000000000007E-3</c:v>
                </c:pt>
                <c:pt idx="1005">
                  <c:v>-6.7700000000000008E-3</c:v>
                </c:pt>
                <c:pt idx="1006">
                  <c:v>-6.2199999999999998E-3</c:v>
                </c:pt>
                <c:pt idx="1007">
                  <c:v>-6.0599999999999994E-3</c:v>
                </c:pt>
                <c:pt idx="1008">
                  <c:v>-6.13E-3</c:v>
                </c:pt>
                <c:pt idx="1009">
                  <c:v>-6.3499999999999997E-3</c:v>
                </c:pt>
                <c:pt idx="1010">
                  <c:v>-6.2700000000000004E-3</c:v>
                </c:pt>
                <c:pt idx="1011">
                  <c:v>-6.2399999999999999E-3</c:v>
                </c:pt>
                <c:pt idx="1012">
                  <c:v>-5.79E-3</c:v>
                </c:pt>
                <c:pt idx="1013">
                  <c:v>-5.6599999999999992E-3</c:v>
                </c:pt>
                <c:pt idx="1014">
                  <c:v>-5.4300000000000008E-3</c:v>
                </c:pt>
                <c:pt idx="1015">
                  <c:v>-5.77E-3</c:v>
                </c:pt>
                <c:pt idx="1016">
                  <c:v>-5.6399999999999992E-3</c:v>
                </c:pt>
                <c:pt idx="1017">
                  <c:v>-5.6799999999999993E-3</c:v>
                </c:pt>
                <c:pt idx="1018">
                  <c:v>-6.3200000000000001E-3</c:v>
                </c:pt>
                <c:pt idx="1019">
                  <c:v>-6.5700000000000003E-3</c:v>
                </c:pt>
                <c:pt idx="1020">
                  <c:v>-6.5000000000000006E-3</c:v>
                </c:pt>
                <c:pt idx="1021">
                  <c:v>-6.3800000000000003E-3</c:v>
                </c:pt>
                <c:pt idx="1022">
                  <c:v>-6.43E-3</c:v>
                </c:pt>
                <c:pt idx="1023">
                  <c:v>-6.4099999999999999E-3</c:v>
                </c:pt>
                <c:pt idx="1024">
                  <c:v>-6.5599999999999999E-3</c:v>
                </c:pt>
                <c:pt idx="1025">
                  <c:v>-6.8100000000000001E-3</c:v>
                </c:pt>
                <c:pt idx="1026">
                  <c:v>-6.5700000000000003E-3</c:v>
                </c:pt>
                <c:pt idx="1027">
                  <c:v>-6.8100000000000001E-3</c:v>
                </c:pt>
                <c:pt idx="1028">
                  <c:v>-7.0299999999999998E-3</c:v>
                </c:pt>
                <c:pt idx="1029">
                  <c:v>-7.1500000000000001E-3</c:v>
                </c:pt>
                <c:pt idx="1030">
                  <c:v>-7.0499999999999998E-3</c:v>
                </c:pt>
                <c:pt idx="1031">
                  <c:v>-6.9599999999999992E-3</c:v>
                </c:pt>
                <c:pt idx="1032">
                  <c:v>-6.4400000000000004E-3</c:v>
                </c:pt>
                <c:pt idx="1033">
                  <c:v>-6.7700000000000008E-3</c:v>
                </c:pt>
                <c:pt idx="1034">
                  <c:v>-6.7900000000000009E-3</c:v>
                </c:pt>
                <c:pt idx="1035">
                  <c:v>-6.6E-3</c:v>
                </c:pt>
                <c:pt idx="1036">
                  <c:v>-6.6300000000000005E-3</c:v>
                </c:pt>
                <c:pt idx="1037">
                  <c:v>-6.5599999999999999E-3</c:v>
                </c:pt>
                <c:pt idx="1038">
                  <c:v>-6.7800000000000004E-3</c:v>
                </c:pt>
                <c:pt idx="1039">
                  <c:v>-6.2500000000000003E-3</c:v>
                </c:pt>
                <c:pt idx="1040">
                  <c:v>-6.4200000000000004E-3</c:v>
                </c:pt>
                <c:pt idx="1041">
                  <c:v>-6.4600000000000005E-3</c:v>
                </c:pt>
                <c:pt idx="1042">
                  <c:v>-6.7100000000000007E-3</c:v>
                </c:pt>
                <c:pt idx="1043">
                  <c:v>-6.5300000000000002E-3</c:v>
                </c:pt>
                <c:pt idx="1044">
                  <c:v>-6.5500000000000003E-3</c:v>
                </c:pt>
                <c:pt idx="1045">
                  <c:v>-6.6100000000000004E-3</c:v>
                </c:pt>
                <c:pt idx="1046">
                  <c:v>-6.9399999999999991E-3</c:v>
                </c:pt>
                <c:pt idx="1047">
                  <c:v>-6.7500000000000008E-3</c:v>
                </c:pt>
                <c:pt idx="1048">
                  <c:v>-6.4200000000000004E-3</c:v>
                </c:pt>
                <c:pt idx="1049">
                  <c:v>-6.7900000000000009E-3</c:v>
                </c:pt>
                <c:pt idx="1050">
                  <c:v>-7.0199999999999993E-3</c:v>
                </c:pt>
                <c:pt idx="1051">
                  <c:v>-6.8799999999999998E-3</c:v>
                </c:pt>
                <c:pt idx="1052">
                  <c:v>-7.3000000000000001E-3</c:v>
                </c:pt>
                <c:pt idx="1053">
                  <c:v>-7.28E-3</c:v>
                </c:pt>
                <c:pt idx="1054">
                  <c:v>-7.11E-3</c:v>
                </c:pt>
                <c:pt idx="1055">
                  <c:v>-7.2899999999999996E-3</c:v>
                </c:pt>
                <c:pt idx="1056">
                  <c:v>-6.9499999999999996E-3</c:v>
                </c:pt>
                <c:pt idx="1057">
                  <c:v>-7.1799999999999998E-3</c:v>
                </c:pt>
                <c:pt idx="1058">
                  <c:v>-6.9199999999999991E-3</c:v>
                </c:pt>
                <c:pt idx="1059">
                  <c:v>-7.1199999999999996E-3</c:v>
                </c:pt>
                <c:pt idx="1060">
                  <c:v>-6.8000000000000005E-3</c:v>
                </c:pt>
                <c:pt idx="1061">
                  <c:v>-6.5599999999999999E-3</c:v>
                </c:pt>
                <c:pt idx="1062">
                  <c:v>-6.2199999999999998E-3</c:v>
                </c:pt>
                <c:pt idx="1063">
                  <c:v>-6.3200000000000001E-3</c:v>
                </c:pt>
                <c:pt idx="1064">
                  <c:v>-6.5599999999999999E-3</c:v>
                </c:pt>
                <c:pt idx="1065">
                  <c:v>-6.5900000000000004E-3</c:v>
                </c:pt>
                <c:pt idx="1066">
                  <c:v>-6.7500000000000008E-3</c:v>
                </c:pt>
                <c:pt idx="1067">
                  <c:v>-6.9099999999999995E-3</c:v>
                </c:pt>
                <c:pt idx="1068">
                  <c:v>-7.0299999999999998E-3</c:v>
                </c:pt>
                <c:pt idx="1069">
                  <c:v>-6.8999999999999999E-3</c:v>
                </c:pt>
                <c:pt idx="1070">
                  <c:v>-6.4099999999999999E-3</c:v>
                </c:pt>
                <c:pt idx="1071">
                  <c:v>-6.4200000000000004E-3</c:v>
                </c:pt>
                <c:pt idx="1072">
                  <c:v>-6.3299999999999997E-3</c:v>
                </c:pt>
                <c:pt idx="1073">
                  <c:v>-6.4800000000000005E-3</c:v>
                </c:pt>
                <c:pt idx="1074">
                  <c:v>-6.3299999999999997E-3</c:v>
                </c:pt>
                <c:pt idx="1075">
                  <c:v>-6.5200000000000006E-3</c:v>
                </c:pt>
                <c:pt idx="1076">
                  <c:v>-6.9799999999999992E-3</c:v>
                </c:pt>
                <c:pt idx="1077">
                  <c:v>-7.0699999999999999E-3</c:v>
                </c:pt>
                <c:pt idx="1078">
                  <c:v>-6.9499999999999996E-3</c:v>
                </c:pt>
                <c:pt idx="1079">
                  <c:v>-6.8899999999999994E-3</c:v>
                </c:pt>
                <c:pt idx="1080">
                  <c:v>-7.0499999999999998E-3</c:v>
                </c:pt>
                <c:pt idx="1081">
                  <c:v>-6.7500000000000008E-3</c:v>
                </c:pt>
                <c:pt idx="1082">
                  <c:v>-6.43E-3</c:v>
                </c:pt>
                <c:pt idx="1083">
                  <c:v>-6.9199999999999991E-3</c:v>
                </c:pt>
                <c:pt idx="1084">
                  <c:v>-6.8700000000000002E-3</c:v>
                </c:pt>
                <c:pt idx="1085">
                  <c:v>-6.8600000000000006E-3</c:v>
                </c:pt>
                <c:pt idx="1086">
                  <c:v>-6.7800000000000004E-3</c:v>
                </c:pt>
                <c:pt idx="1087">
                  <c:v>-6.9199999999999991E-3</c:v>
                </c:pt>
                <c:pt idx="1088">
                  <c:v>-6.8500000000000002E-3</c:v>
                </c:pt>
                <c:pt idx="1089">
                  <c:v>-7.2499999999999995E-3</c:v>
                </c:pt>
                <c:pt idx="1090">
                  <c:v>-7.0799999999999995E-3</c:v>
                </c:pt>
                <c:pt idx="1091">
                  <c:v>-7.0499999999999998E-3</c:v>
                </c:pt>
                <c:pt idx="1092">
                  <c:v>-7.0199999999999993E-3</c:v>
                </c:pt>
                <c:pt idx="1093">
                  <c:v>-7.1399999999999996E-3</c:v>
                </c:pt>
                <c:pt idx="1094">
                  <c:v>-7.2099999999999994E-3</c:v>
                </c:pt>
                <c:pt idx="1095">
                  <c:v>-7.0999999999999995E-3</c:v>
                </c:pt>
                <c:pt idx="1096">
                  <c:v>-7.1699999999999993E-3</c:v>
                </c:pt>
                <c:pt idx="1097">
                  <c:v>-7.2399999999999999E-3</c:v>
                </c:pt>
                <c:pt idx="1098">
                  <c:v>-7.0799999999999995E-3</c:v>
                </c:pt>
                <c:pt idx="1099">
                  <c:v>-7.0299999999999998E-3</c:v>
                </c:pt>
                <c:pt idx="1100">
                  <c:v>-6.9299999999999995E-3</c:v>
                </c:pt>
                <c:pt idx="1101">
                  <c:v>-7.1999999999999998E-3</c:v>
                </c:pt>
                <c:pt idx="1102">
                  <c:v>-7.3299999999999997E-3</c:v>
                </c:pt>
                <c:pt idx="1103">
                  <c:v>-7.4000000000000003E-3</c:v>
                </c:pt>
                <c:pt idx="1104">
                  <c:v>-7.4799999999999997E-3</c:v>
                </c:pt>
                <c:pt idx="1105">
                  <c:v>-7.5799999999999999E-3</c:v>
                </c:pt>
                <c:pt idx="1106">
                  <c:v>-7.9400000000000009E-3</c:v>
                </c:pt>
                <c:pt idx="1107">
                  <c:v>-8.0200000000000011E-3</c:v>
                </c:pt>
                <c:pt idx="1108">
                  <c:v>-8.1100000000000009E-3</c:v>
                </c:pt>
                <c:pt idx="1109">
                  <c:v>-7.9900000000000006E-3</c:v>
                </c:pt>
                <c:pt idx="1110">
                  <c:v>-7.8900000000000012E-3</c:v>
                </c:pt>
                <c:pt idx="1111">
                  <c:v>-7.7400000000000004E-3</c:v>
                </c:pt>
                <c:pt idx="1112">
                  <c:v>-7.7200000000000003E-3</c:v>
                </c:pt>
                <c:pt idx="1113">
                  <c:v>-7.7000000000000002E-3</c:v>
                </c:pt>
                <c:pt idx="1114">
                  <c:v>-8.0099999999999998E-3</c:v>
                </c:pt>
                <c:pt idx="1115">
                  <c:v>-8.3299999999999989E-3</c:v>
                </c:pt>
                <c:pt idx="1116">
                  <c:v>-8.1899999999999994E-3</c:v>
                </c:pt>
                <c:pt idx="1117">
                  <c:v>-8.2399999999999991E-3</c:v>
                </c:pt>
                <c:pt idx="1118">
                  <c:v>-8.0700000000000008E-3</c:v>
                </c:pt>
                <c:pt idx="1119">
                  <c:v>-8.1599999999999989E-3</c:v>
                </c:pt>
                <c:pt idx="1120">
                  <c:v>-8.0700000000000008E-3</c:v>
                </c:pt>
                <c:pt idx="1121">
                  <c:v>-7.9900000000000006E-3</c:v>
                </c:pt>
                <c:pt idx="1122">
                  <c:v>-7.1699999999999993E-3</c:v>
                </c:pt>
                <c:pt idx="1123">
                  <c:v>-6.9699999999999996E-3</c:v>
                </c:pt>
                <c:pt idx="1124">
                  <c:v>-7.0599999999999994E-3</c:v>
                </c:pt>
                <c:pt idx="1125">
                  <c:v>-7.28E-3</c:v>
                </c:pt>
                <c:pt idx="1126">
                  <c:v>-7.3600000000000002E-3</c:v>
                </c:pt>
                <c:pt idx="1127">
                  <c:v>-7.3200000000000001E-3</c:v>
                </c:pt>
                <c:pt idx="1128">
                  <c:v>-7.3800000000000003E-3</c:v>
                </c:pt>
                <c:pt idx="1129">
                  <c:v>-7.4599999999999996E-3</c:v>
                </c:pt>
                <c:pt idx="1130">
                  <c:v>-7.62E-3</c:v>
                </c:pt>
                <c:pt idx="1131">
                  <c:v>-7.5799999999999999E-3</c:v>
                </c:pt>
                <c:pt idx="1132">
                  <c:v>-7.4999999999999997E-3</c:v>
                </c:pt>
                <c:pt idx="1133">
                  <c:v>-7.5700000000000003E-3</c:v>
                </c:pt>
                <c:pt idx="1134">
                  <c:v>-7.6600000000000001E-3</c:v>
                </c:pt>
                <c:pt idx="1135">
                  <c:v>-7.6600000000000001E-3</c:v>
                </c:pt>
                <c:pt idx="1136">
                  <c:v>-7.5300000000000002E-3</c:v>
                </c:pt>
                <c:pt idx="1137">
                  <c:v>-7.1599999999999997E-3</c:v>
                </c:pt>
                <c:pt idx="1138">
                  <c:v>-7.1699999999999993E-3</c:v>
                </c:pt>
                <c:pt idx="1139">
                  <c:v>-7.4599999999999996E-3</c:v>
                </c:pt>
                <c:pt idx="1140">
                  <c:v>-7.4900000000000001E-3</c:v>
                </c:pt>
                <c:pt idx="1141">
                  <c:v>-7.7600000000000004E-3</c:v>
                </c:pt>
                <c:pt idx="1142">
                  <c:v>-7.9900000000000006E-3</c:v>
                </c:pt>
                <c:pt idx="1143">
                  <c:v>-7.92E-3</c:v>
                </c:pt>
                <c:pt idx="1144">
                  <c:v>-7.8399999999999997E-3</c:v>
                </c:pt>
                <c:pt idx="1145">
                  <c:v>-8.1100000000000009E-3</c:v>
                </c:pt>
                <c:pt idx="1146">
                  <c:v>-7.9699999999999997E-3</c:v>
                </c:pt>
                <c:pt idx="1147">
                  <c:v>-7.8500000000000011E-3</c:v>
                </c:pt>
                <c:pt idx="1148">
                  <c:v>-7.45E-3</c:v>
                </c:pt>
                <c:pt idx="1149">
                  <c:v>-7.5300000000000002E-3</c:v>
                </c:pt>
                <c:pt idx="1150">
                  <c:v>-7.43E-3</c:v>
                </c:pt>
                <c:pt idx="1151">
                  <c:v>-7.5900000000000004E-3</c:v>
                </c:pt>
                <c:pt idx="1152">
                  <c:v>-7.5599999999999999E-3</c:v>
                </c:pt>
                <c:pt idx="1153">
                  <c:v>-7.1899999999999993E-3</c:v>
                </c:pt>
                <c:pt idx="1154">
                  <c:v>-7.3400000000000002E-3</c:v>
                </c:pt>
                <c:pt idx="1155">
                  <c:v>-7.4199999999999995E-3</c:v>
                </c:pt>
                <c:pt idx="1156">
                  <c:v>-7.3699999999999998E-3</c:v>
                </c:pt>
                <c:pt idx="1157">
                  <c:v>-7.6100000000000004E-3</c:v>
                </c:pt>
                <c:pt idx="1158">
                  <c:v>-7.4900000000000001E-3</c:v>
                </c:pt>
                <c:pt idx="1159">
                  <c:v>-7.2199999999999999E-3</c:v>
                </c:pt>
                <c:pt idx="1160">
                  <c:v>-7.28E-3</c:v>
                </c:pt>
                <c:pt idx="1161">
                  <c:v>-7.2899999999999996E-3</c:v>
                </c:pt>
                <c:pt idx="1162">
                  <c:v>-7.1599999999999997E-3</c:v>
                </c:pt>
                <c:pt idx="1163">
                  <c:v>-6.8899999999999994E-3</c:v>
                </c:pt>
                <c:pt idx="1164">
                  <c:v>-7.2499999999999995E-3</c:v>
                </c:pt>
                <c:pt idx="1165">
                  <c:v>-7.4199999999999995E-3</c:v>
                </c:pt>
                <c:pt idx="1166">
                  <c:v>-7.3000000000000001E-3</c:v>
                </c:pt>
                <c:pt idx="1167">
                  <c:v>-7.1599999999999997E-3</c:v>
                </c:pt>
                <c:pt idx="1168">
                  <c:v>-7.1399999999999996E-3</c:v>
                </c:pt>
                <c:pt idx="1169">
                  <c:v>-7.1799999999999998E-3</c:v>
                </c:pt>
                <c:pt idx="1170">
                  <c:v>-6.9699999999999996E-3</c:v>
                </c:pt>
                <c:pt idx="1171">
                  <c:v>-7.1599999999999997E-3</c:v>
                </c:pt>
                <c:pt idx="1172">
                  <c:v>-7.45E-3</c:v>
                </c:pt>
                <c:pt idx="1173">
                  <c:v>-7.3000000000000001E-3</c:v>
                </c:pt>
                <c:pt idx="1174">
                  <c:v>-7.4999999999999997E-3</c:v>
                </c:pt>
                <c:pt idx="1175">
                  <c:v>-7.5199999999999998E-3</c:v>
                </c:pt>
                <c:pt idx="1176">
                  <c:v>-7.3200000000000001E-3</c:v>
                </c:pt>
                <c:pt idx="1177">
                  <c:v>-7.3099999999999997E-3</c:v>
                </c:pt>
                <c:pt idx="1178">
                  <c:v>-7.0599999999999994E-3</c:v>
                </c:pt>
                <c:pt idx="1179">
                  <c:v>-6.9699999999999996E-3</c:v>
                </c:pt>
                <c:pt idx="1180">
                  <c:v>-6.8899999999999994E-3</c:v>
                </c:pt>
                <c:pt idx="1181">
                  <c:v>-6.8600000000000006E-3</c:v>
                </c:pt>
                <c:pt idx="1182">
                  <c:v>-6.8799999999999998E-3</c:v>
                </c:pt>
                <c:pt idx="1183">
                  <c:v>-6.9399999999999991E-3</c:v>
                </c:pt>
                <c:pt idx="1184">
                  <c:v>-6.9199999999999991E-3</c:v>
                </c:pt>
                <c:pt idx="1185">
                  <c:v>-7.0599999999999994E-3</c:v>
                </c:pt>
                <c:pt idx="1186">
                  <c:v>-6.8500000000000002E-3</c:v>
                </c:pt>
                <c:pt idx="1187">
                  <c:v>-6.5000000000000006E-3</c:v>
                </c:pt>
                <c:pt idx="1188">
                  <c:v>-6.3400000000000001E-3</c:v>
                </c:pt>
                <c:pt idx="1189">
                  <c:v>-6.4700000000000001E-3</c:v>
                </c:pt>
                <c:pt idx="1190">
                  <c:v>-6.2700000000000004E-3</c:v>
                </c:pt>
                <c:pt idx="1191">
                  <c:v>-6.1399999999999996E-3</c:v>
                </c:pt>
                <c:pt idx="1192">
                  <c:v>-6.3400000000000001E-3</c:v>
                </c:pt>
                <c:pt idx="1193">
                  <c:v>-6.1500000000000001E-3</c:v>
                </c:pt>
                <c:pt idx="1194">
                  <c:v>-6.11E-3</c:v>
                </c:pt>
                <c:pt idx="1195">
                  <c:v>-5.3900000000000007E-3</c:v>
                </c:pt>
                <c:pt idx="1196">
                  <c:v>-5.6000000000000008E-3</c:v>
                </c:pt>
                <c:pt idx="1197">
                  <c:v>-6.3E-3</c:v>
                </c:pt>
                <c:pt idx="1198">
                  <c:v>-6.4000000000000003E-3</c:v>
                </c:pt>
                <c:pt idx="1199">
                  <c:v>-6.1199999999999996E-3</c:v>
                </c:pt>
                <c:pt idx="1200">
                  <c:v>-6.2100000000000002E-3</c:v>
                </c:pt>
                <c:pt idx="1201">
                  <c:v>-6.1500000000000001E-3</c:v>
                </c:pt>
                <c:pt idx="1202">
                  <c:v>-5.9699999999999996E-3</c:v>
                </c:pt>
                <c:pt idx="1203">
                  <c:v>-6.0899999999999999E-3</c:v>
                </c:pt>
                <c:pt idx="1204">
                  <c:v>-6.1399999999999996E-3</c:v>
                </c:pt>
                <c:pt idx="1205">
                  <c:v>-6.3099999999999996E-3</c:v>
                </c:pt>
                <c:pt idx="1206">
                  <c:v>-6.1199999999999996E-3</c:v>
                </c:pt>
                <c:pt idx="1207">
                  <c:v>-6.4600000000000005E-3</c:v>
                </c:pt>
                <c:pt idx="1208">
                  <c:v>-6.5000000000000006E-3</c:v>
                </c:pt>
                <c:pt idx="1209">
                  <c:v>-6.2599999999999999E-3</c:v>
                </c:pt>
                <c:pt idx="1210">
                  <c:v>-6.1900000000000002E-3</c:v>
                </c:pt>
                <c:pt idx="1211">
                  <c:v>-6.4600000000000005E-3</c:v>
                </c:pt>
                <c:pt idx="1212">
                  <c:v>-6.5300000000000002E-3</c:v>
                </c:pt>
                <c:pt idx="1213">
                  <c:v>-6.7300000000000007E-3</c:v>
                </c:pt>
                <c:pt idx="1214">
                  <c:v>-6.8400000000000006E-3</c:v>
                </c:pt>
                <c:pt idx="1215">
                  <c:v>-6.9899999999999997E-3</c:v>
                </c:pt>
                <c:pt idx="1216">
                  <c:v>-6.7700000000000008E-3</c:v>
                </c:pt>
                <c:pt idx="1217">
                  <c:v>-6.5599999999999999E-3</c:v>
                </c:pt>
                <c:pt idx="1218">
                  <c:v>-6.1900000000000002E-3</c:v>
                </c:pt>
                <c:pt idx="1219">
                  <c:v>-6.3299999999999997E-3</c:v>
                </c:pt>
                <c:pt idx="1220">
                  <c:v>-6.5900000000000004E-3</c:v>
                </c:pt>
                <c:pt idx="1221">
                  <c:v>-6.45E-3</c:v>
                </c:pt>
                <c:pt idx="1222">
                  <c:v>-6.5400000000000007E-3</c:v>
                </c:pt>
                <c:pt idx="1223">
                  <c:v>-6.6400000000000001E-3</c:v>
                </c:pt>
                <c:pt idx="1224">
                  <c:v>-6.2700000000000004E-3</c:v>
                </c:pt>
                <c:pt idx="1225">
                  <c:v>-6.3E-3</c:v>
                </c:pt>
                <c:pt idx="1226">
                  <c:v>-6.28E-3</c:v>
                </c:pt>
                <c:pt idx="1227">
                  <c:v>-6.0400000000000002E-3</c:v>
                </c:pt>
                <c:pt idx="1228">
                  <c:v>-6.28E-3</c:v>
                </c:pt>
                <c:pt idx="1229">
                  <c:v>-6.0999999999999995E-3</c:v>
                </c:pt>
                <c:pt idx="1230">
                  <c:v>-5.8099999999999992E-3</c:v>
                </c:pt>
                <c:pt idx="1231">
                  <c:v>-6.0400000000000002E-3</c:v>
                </c:pt>
                <c:pt idx="1232">
                  <c:v>-6.0499999999999998E-3</c:v>
                </c:pt>
                <c:pt idx="1233">
                  <c:v>-5.9899999999999997E-3</c:v>
                </c:pt>
                <c:pt idx="1234">
                  <c:v>-6.0400000000000002E-3</c:v>
                </c:pt>
                <c:pt idx="1235">
                  <c:v>-6.0099999999999997E-3</c:v>
                </c:pt>
                <c:pt idx="1236">
                  <c:v>-6.0000000000000001E-3</c:v>
                </c:pt>
                <c:pt idx="1237">
                  <c:v>-5.8599999999999998E-3</c:v>
                </c:pt>
                <c:pt idx="1238">
                  <c:v>-5.6200000000000009E-3</c:v>
                </c:pt>
                <c:pt idx="1239">
                  <c:v>-5.7399999999999994E-3</c:v>
                </c:pt>
                <c:pt idx="1240">
                  <c:v>-5.8099999999999992E-3</c:v>
                </c:pt>
                <c:pt idx="1241">
                  <c:v>-6.0400000000000002E-3</c:v>
                </c:pt>
                <c:pt idx="1242">
                  <c:v>-6.0400000000000002E-3</c:v>
                </c:pt>
                <c:pt idx="1243">
                  <c:v>-6.0400000000000002E-3</c:v>
                </c:pt>
                <c:pt idx="1244">
                  <c:v>-5.9099999999999995E-3</c:v>
                </c:pt>
                <c:pt idx="1245">
                  <c:v>-5.8999999999999999E-3</c:v>
                </c:pt>
                <c:pt idx="1246">
                  <c:v>-5.4800000000000005E-3</c:v>
                </c:pt>
                <c:pt idx="1247">
                  <c:v>-5.1900000000000002E-3</c:v>
                </c:pt>
                <c:pt idx="1248">
                  <c:v>-5.0699999999999999E-3</c:v>
                </c:pt>
                <c:pt idx="1249">
                  <c:v>-5.1400000000000005E-3</c:v>
                </c:pt>
                <c:pt idx="1250">
                  <c:v>-5.0899999999999999E-3</c:v>
                </c:pt>
                <c:pt idx="1251">
                  <c:v>-5.0899999999999999E-3</c:v>
                </c:pt>
                <c:pt idx="1252">
                  <c:v>-5.0400000000000002E-3</c:v>
                </c:pt>
                <c:pt idx="1253">
                  <c:v>-4.9699999999999996E-3</c:v>
                </c:pt>
                <c:pt idx="1254">
                  <c:v>-5.2100000000000002E-3</c:v>
                </c:pt>
                <c:pt idx="1255">
                  <c:v>-5.3E-3</c:v>
                </c:pt>
                <c:pt idx="1256">
                  <c:v>-5.5200000000000006E-3</c:v>
                </c:pt>
                <c:pt idx="1257">
                  <c:v>-5.7599999999999995E-3</c:v>
                </c:pt>
                <c:pt idx="1258">
                  <c:v>-5.5400000000000007E-3</c:v>
                </c:pt>
                <c:pt idx="1259">
                  <c:v>-5.6699999999999997E-3</c:v>
                </c:pt>
                <c:pt idx="1260">
                  <c:v>-5.6499999999999996E-3</c:v>
                </c:pt>
                <c:pt idx="1261">
                  <c:v>-5.6299999999999996E-3</c:v>
                </c:pt>
                <c:pt idx="1262">
                  <c:v>-5.7599999999999995E-3</c:v>
                </c:pt>
                <c:pt idx="1263">
                  <c:v>-5.79E-3</c:v>
                </c:pt>
                <c:pt idx="1264">
                  <c:v>-5.94E-3</c:v>
                </c:pt>
                <c:pt idx="1265">
                  <c:v>-5.8099999999999992E-3</c:v>
                </c:pt>
                <c:pt idx="1266">
                  <c:v>-6.0000000000000001E-3</c:v>
                </c:pt>
                <c:pt idx="1267">
                  <c:v>-6.1700000000000001E-3</c:v>
                </c:pt>
                <c:pt idx="1268">
                  <c:v>-6.2199999999999998E-3</c:v>
                </c:pt>
                <c:pt idx="1269">
                  <c:v>-6.2900000000000005E-3</c:v>
                </c:pt>
                <c:pt idx="1270">
                  <c:v>-6.1799999999999997E-3</c:v>
                </c:pt>
                <c:pt idx="1271">
                  <c:v>-6.0400000000000002E-3</c:v>
                </c:pt>
                <c:pt idx="1272">
                  <c:v>-6.1599999999999997E-3</c:v>
                </c:pt>
                <c:pt idx="1273">
                  <c:v>-5.94E-3</c:v>
                </c:pt>
                <c:pt idx="1274">
                  <c:v>-5.8799999999999998E-3</c:v>
                </c:pt>
                <c:pt idx="1275">
                  <c:v>-5.6100000000000004E-3</c:v>
                </c:pt>
                <c:pt idx="1276">
                  <c:v>-5.5500000000000002E-3</c:v>
                </c:pt>
                <c:pt idx="1277">
                  <c:v>-5.6899999999999997E-3</c:v>
                </c:pt>
                <c:pt idx="1278">
                  <c:v>-5.6699999999999997E-3</c:v>
                </c:pt>
                <c:pt idx="1279">
                  <c:v>-5.5100000000000001E-3</c:v>
                </c:pt>
                <c:pt idx="1280">
                  <c:v>-5.6999999999999993E-3</c:v>
                </c:pt>
                <c:pt idx="1281">
                  <c:v>-5.6299999999999996E-3</c:v>
                </c:pt>
                <c:pt idx="1282">
                  <c:v>-5.8399999999999997E-3</c:v>
                </c:pt>
                <c:pt idx="1283">
                  <c:v>-5.8599999999999998E-3</c:v>
                </c:pt>
                <c:pt idx="1284">
                  <c:v>-6.0499999999999998E-3</c:v>
                </c:pt>
                <c:pt idx="1285">
                  <c:v>-6.3200000000000001E-3</c:v>
                </c:pt>
                <c:pt idx="1286">
                  <c:v>-6.0899999999999999E-3</c:v>
                </c:pt>
                <c:pt idx="1287">
                  <c:v>-5.96E-3</c:v>
                </c:pt>
                <c:pt idx="1288">
                  <c:v>-6.0000000000000001E-3</c:v>
                </c:pt>
                <c:pt idx="1289">
                  <c:v>-6.0299999999999998E-3</c:v>
                </c:pt>
                <c:pt idx="1290">
                  <c:v>-6.1399999999999996E-3</c:v>
                </c:pt>
                <c:pt idx="1291">
                  <c:v>-6.2199999999999998E-3</c:v>
                </c:pt>
                <c:pt idx="1292">
                  <c:v>-6.3800000000000003E-3</c:v>
                </c:pt>
                <c:pt idx="1293">
                  <c:v>-6.5700000000000003E-3</c:v>
                </c:pt>
                <c:pt idx="1294">
                  <c:v>-6.9099999999999995E-3</c:v>
                </c:pt>
                <c:pt idx="1295">
                  <c:v>-6.8300000000000001E-3</c:v>
                </c:pt>
                <c:pt idx="1296">
                  <c:v>-7.0099999999999997E-3</c:v>
                </c:pt>
                <c:pt idx="1297">
                  <c:v>-6.9999999999999993E-3</c:v>
                </c:pt>
                <c:pt idx="1298">
                  <c:v>-7.0099999999999997E-3</c:v>
                </c:pt>
                <c:pt idx="1299">
                  <c:v>-7.2199999999999999E-3</c:v>
                </c:pt>
                <c:pt idx="1300">
                  <c:v>-7.3299999999999997E-3</c:v>
                </c:pt>
                <c:pt idx="1301">
                  <c:v>-7.3299999999999997E-3</c:v>
                </c:pt>
                <c:pt idx="1302">
                  <c:v>-7.3699999999999998E-3</c:v>
                </c:pt>
                <c:pt idx="1303">
                  <c:v>-7.5100000000000002E-3</c:v>
                </c:pt>
                <c:pt idx="1304">
                  <c:v>-7.45E-3</c:v>
                </c:pt>
                <c:pt idx="1305">
                  <c:v>-7.6100000000000004E-3</c:v>
                </c:pt>
                <c:pt idx="1306">
                  <c:v>-7.5799999999999999E-3</c:v>
                </c:pt>
                <c:pt idx="1307">
                  <c:v>-7.2699999999999996E-3</c:v>
                </c:pt>
                <c:pt idx="1308">
                  <c:v>-7.2299999999999994E-3</c:v>
                </c:pt>
                <c:pt idx="1309">
                  <c:v>-7.2199999999999999E-3</c:v>
                </c:pt>
                <c:pt idx="1310">
                  <c:v>-7.26E-3</c:v>
                </c:pt>
                <c:pt idx="1311">
                  <c:v>-7.26E-3</c:v>
                </c:pt>
                <c:pt idx="1312">
                  <c:v>-7.2099999999999994E-3</c:v>
                </c:pt>
                <c:pt idx="1313">
                  <c:v>-7.26E-3</c:v>
                </c:pt>
                <c:pt idx="1314">
                  <c:v>-7.2499999999999995E-3</c:v>
                </c:pt>
                <c:pt idx="1315">
                  <c:v>-7.3800000000000003E-3</c:v>
                </c:pt>
                <c:pt idx="1316">
                  <c:v>-7.4199999999999995E-3</c:v>
                </c:pt>
                <c:pt idx="1317">
                  <c:v>-7.4700000000000001E-3</c:v>
                </c:pt>
                <c:pt idx="1318">
                  <c:v>-7.4000000000000003E-3</c:v>
                </c:pt>
                <c:pt idx="1319">
                  <c:v>-7.3699999999999998E-3</c:v>
                </c:pt>
                <c:pt idx="1320">
                  <c:v>-7.0199999999999993E-3</c:v>
                </c:pt>
                <c:pt idx="1321">
                  <c:v>-7.0099999999999997E-3</c:v>
                </c:pt>
                <c:pt idx="1322">
                  <c:v>-7.0399999999999994E-3</c:v>
                </c:pt>
                <c:pt idx="1323">
                  <c:v>-7.1500000000000001E-3</c:v>
                </c:pt>
                <c:pt idx="1324">
                  <c:v>-6.7600000000000004E-3</c:v>
                </c:pt>
                <c:pt idx="1325">
                  <c:v>-6.7900000000000009E-3</c:v>
                </c:pt>
                <c:pt idx="1326">
                  <c:v>-6.9099999999999995E-3</c:v>
                </c:pt>
                <c:pt idx="1327">
                  <c:v>-6.7000000000000002E-3</c:v>
                </c:pt>
                <c:pt idx="1328">
                  <c:v>-6.7200000000000003E-3</c:v>
                </c:pt>
                <c:pt idx="1329">
                  <c:v>-6.2700000000000004E-3</c:v>
                </c:pt>
                <c:pt idx="1330">
                  <c:v>-6.3200000000000001E-3</c:v>
                </c:pt>
                <c:pt idx="1331">
                  <c:v>-6.6300000000000005E-3</c:v>
                </c:pt>
                <c:pt idx="1332">
                  <c:v>-6.4000000000000003E-3</c:v>
                </c:pt>
                <c:pt idx="1333">
                  <c:v>-6.4000000000000003E-3</c:v>
                </c:pt>
                <c:pt idx="1334">
                  <c:v>-6.43E-3</c:v>
                </c:pt>
                <c:pt idx="1335">
                  <c:v>-6.2599999999999999E-3</c:v>
                </c:pt>
                <c:pt idx="1336">
                  <c:v>-6.2399999999999999E-3</c:v>
                </c:pt>
                <c:pt idx="1337">
                  <c:v>-6.0699999999999999E-3</c:v>
                </c:pt>
                <c:pt idx="1338">
                  <c:v>-6.3200000000000001E-3</c:v>
                </c:pt>
                <c:pt idx="1339">
                  <c:v>-6.3899999999999998E-3</c:v>
                </c:pt>
                <c:pt idx="1340">
                  <c:v>-6.3200000000000001E-3</c:v>
                </c:pt>
                <c:pt idx="1341">
                  <c:v>-5.8199999999999997E-3</c:v>
                </c:pt>
                <c:pt idx="1342">
                  <c:v>-5.6899999999999997E-3</c:v>
                </c:pt>
                <c:pt idx="1343">
                  <c:v>-5.5700000000000003E-3</c:v>
                </c:pt>
                <c:pt idx="1344">
                  <c:v>-5.6100000000000004E-3</c:v>
                </c:pt>
                <c:pt idx="1345">
                  <c:v>-5.5300000000000002E-3</c:v>
                </c:pt>
                <c:pt idx="1346">
                  <c:v>-5.79E-3</c:v>
                </c:pt>
                <c:pt idx="1347">
                  <c:v>-5.77E-3</c:v>
                </c:pt>
                <c:pt idx="1348">
                  <c:v>-5.5400000000000007E-3</c:v>
                </c:pt>
                <c:pt idx="1349">
                  <c:v>-5.5000000000000005E-3</c:v>
                </c:pt>
                <c:pt idx="1350">
                  <c:v>-5.6100000000000004E-3</c:v>
                </c:pt>
                <c:pt idx="1351">
                  <c:v>-5.28E-3</c:v>
                </c:pt>
                <c:pt idx="1352">
                  <c:v>-5.0499999999999998E-3</c:v>
                </c:pt>
                <c:pt idx="1353">
                  <c:v>-4.7499999999999999E-3</c:v>
                </c:pt>
                <c:pt idx="1354">
                  <c:v>-4.8199999999999996E-3</c:v>
                </c:pt>
                <c:pt idx="1355">
                  <c:v>-5.3300000000000005E-3</c:v>
                </c:pt>
                <c:pt idx="1356">
                  <c:v>-5.2500000000000003E-3</c:v>
                </c:pt>
                <c:pt idx="1357">
                  <c:v>-4.6700000000000005E-3</c:v>
                </c:pt>
                <c:pt idx="1358">
                  <c:v>-4.47E-3</c:v>
                </c:pt>
                <c:pt idx="1359">
                  <c:v>-4.7199999999999994E-3</c:v>
                </c:pt>
                <c:pt idx="1360">
                  <c:v>-4.28E-3</c:v>
                </c:pt>
                <c:pt idx="1361">
                  <c:v>-4.15E-3</c:v>
                </c:pt>
                <c:pt idx="1362">
                  <c:v>-4.4900000000000001E-3</c:v>
                </c:pt>
                <c:pt idx="1363">
                  <c:v>-4.4400000000000004E-3</c:v>
                </c:pt>
                <c:pt idx="1364">
                  <c:v>-4.7999999999999996E-3</c:v>
                </c:pt>
                <c:pt idx="1365">
                  <c:v>-3.7799999999999999E-3</c:v>
                </c:pt>
                <c:pt idx="1366">
                  <c:v>-4.0300000000000006E-3</c:v>
                </c:pt>
                <c:pt idx="1367">
                  <c:v>-4.7199999999999994E-3</c:v>
                </c:pt>
                <c:pt idx="1368">
                  <c:v>-4.7299999999999998E-3</c:v>
                </c:pt>
                <c:pt idx="1369">
                  <c:v>-5.6000000000000008E-3</c:v>
                </c:pt>
                <c:pt idx="1370">
                  <c:v>-5.8099999999999992E-3</c:v>
                </c:pt>
                <c:pt idx="1371">
                  <c:v>-5.6000000000000008E-3</c:v>
                </c:pt>
                <c:pt idx="1372">
                  <c:v>-5.8699999999999994E-3</c:v>
                </c:pt>
                <c:pt idx="1373">
                  <c:v>-5.3600000000000002E-3</c:v>
                </c:pt>
                <c:pt idx="1374">
                  <c:v>-5.11E-3</c:v>
                </c:pt>
                <c:pt idx="1375">
                  <c:v>-5.6000000000000008E-3</c:v>
                </c:pt>
                <c:pt idx="1376">
                  <c:v>-5.5200000000000006E-3</c:v>
                </c:pt>
                <c:pt idx="1377">
                  <c:v>-5.6200000000000009E-3</c:v>
                </c:pt>
                <c:pt idx="1378">
                  <c:v>-5.8999999999999999E-3</c:v>
                </c:pt>
                <c:pt idx="1379">
                  <c:v>-6.3600000000000002E-3</c:v>
                </c:pt>
                <c:pt idx="1380">
                  <c:v>-5.94E-3</c:v>
                </c:pt>
                <c:pt idx="1381">
                  <c:v>-5.4800000000000005E-3</c:v>
                </c:pt>
                <c:pt idx="1382">
                  <c:v>-5.4800000000000005E-3</c:v>
                </c:pt>
                <c:pt idx="1383">
                  <c:v>-5.7199999999999994E-3</c:v>
                </c:pt>
                <c:pt idx="1384">
                  <c:v>-6.45E-3</c:v>
                </c:pt>
                <c:pt idx="1385">
                  <c:v>-6.2700000000000004E-3</c:v>
                </c:pt>
                <c:pt idx="1386">
                  <c:v>-6.1999999999999998E-3</c:v>
                </c:pt>
                <c:pt idx="1387">
                  <c:v>-5.8599999999999998E-3</c:v>
                </c:pt>
                <c:pt idx="1388">
                  <c:v>-6.3099999999999996E-3</c:v>
                </c:pt>
                <c:pt idx="1389">
                  <c:v>-6.2599999999999999E-3</c:v>
                </c:pt>
                <c:pt idx="1390">
                  <c:v>-6.2300000000000003E-3</c:v>
                </c:pt>
                <c:pt idx="1391">
                  <c:v>-6.0499999999999998E-3</c:v>
                </c:pt>
                <c:pt idx="1392">
                  <c:v>-5.5100000000000001E-3</c:v>
                </c:pt>
                <c:pt idx="1393">
                  <c:v>-5.94E-3</c:v>
                </c:pt>
                <c:pt idx="1394">
                  <c:v>-5.8399999999999997E-3</c:v>
                </c:pt>
                <c:pt idx="1395">
                  <c:v>-6.0699999999999999E-3</c:v>
                </c:pt>
                <c:pt idx="1396">
                  <c:v>-5.8799999999999998E-3</c:v>
                </c:pt>
                <c:pt idx="1397">
                  <c:v>-5.8899999999999994E-3</c:v>
                </c:pt>
                <c:pt idx="1398">
                  <c:v>-5.8099999999999992E-3</c:v>
                </c:pt>
                <c:pt idx="1399">
                  <c:v>-6.0999999999999995E-3</c:v>
                </c:pt>
                <c:pt idx="1400">
                  <c:v>-6.11E-3</c:v>
                </c:pt>
                <c:pt idx="1401">
                  <c:v>-5.6399999999999992E-3</c:v>
                </c:pt>
                <c:pt idx="1402">
                  <c:v>-5.4600000000000004E-3</c:v>
                </c:pt>
                <c:pt idx="1403">
                  <c:v>-5.1600000000000005E-3</c:v>
                </c:pt>
                <c:pt idx="1404">
                  <c:v>-4.8900000000000002E-3</c:v>
                </c:pt>
                <c:pt idx="1405">
                  <c:v>-4.8500000000000001E-3</c:v>
                </c:pt>
                <c:pt idx="1406">
                  <c:v>-4.5399999999999998E-3</c:v>
                </c:pt>
                <c:pt idx="1407">
                  <c:v>-4.5100000000000001E-3</c:v>
                </c:pt>
                <c:pt idx="1408">
                  <c:v>-4.13E-3</c:v>
                </c:pt>
                <c:pt idx="1409">
                  <c:v>-4.2599999999999999E-3</c:v>
                </c:pt>
                <c:pt idx="1410">
                  <c:v>-4.28E-3</c:v>
                </c:pt>
                <c:pt idx="1411">
                  <c:v>-4.0600000000000002E-3</c:v>
                </c:pt>
                <c:pt idx="1412">
                  <c:v>-3.6900000000000001E-3</c:v>
                </c:pt>
                <c:pt idx="1413">
                  <c:v>-3.7399999999999998E-3</c:v>
                </c:pt>
                <c:pt idx="1414">
                  <c:v>-3.5899999999999999E-3</c:v>
                </c:pt>
                <c:pt idx="1415">
                  <c:v>-3.8400000000000001E-3</c:v>
                </c:pt>
                <c:pt idx="1416">
                  <c:v>-3.9900000000000005E-3</c:v>
                </c:pt>
                <c:pt idx="1417">
                  <c:v>-3.6800000000000001E-3</c:v>
                </c:pt>
                <c:pt idx="1418">
                  <c:v>-3.4300000000000003E-3</c:v>
                </c:pt>
                <c:pt idx="1419">
                  <c:v>-3.4399999999999999E-3</c:v>
                </c:pt>
                <c:pt idx="1420">
                  <c:v>-3.4100000000000003E-3</c:v>
                </c:pt>
                <c:pt idx="1421">
                  <c:v>-3.4799999999999996E-3</c:v>
                </c:pt>
                <c:pt idx="1422">
                  <c:v>-3.79E-3</c:v>
                </c:pt>
                <c:pt idx="1423">
                  <c:v>-4.2399999999999998E-3</c:v>
                </c:pt>
                <c:pt idx="1424">
                  <c:v>-4.0999999999999995E-3</c:v>
                </c:pt>
                <c:pt idx="1425">
                  <c:v>-4.0500000000000006E-3</c:v>
                </c:pt>
                <c:pt idx="1426">
                  <c:v>-3.7099999999999998E-3</c:v>
                </c:pt>
                <c:pt idx="1427">
                  <c:v>-3.5899999999999999E-3</c:v>
                </c:pt>
                <c:pt idx="1428">
                  <c:v>-2.7400000000000002E-3</c:v>
                </c:pt>
                <c:pt idx="1429">
                  <c:v>-2.5600000000000002E-3</c:v>
                </c:pt>
                <c:pt idx="1430">
                  <c:v>-2.3799999999999997E-3</c:v>
                </c:pt>
                <c:pt idx="1431">
                  <c:v>-7.7999999999999999E-4</c:v>
                </c:pt>
                <c:pt idx="1432">
                  <c:v>-2.0000000000000002E-5</c:v>
                </c:pt>
                <c:pt idx="1433">
                  <c:v>-8.9999999999999992E-5</c:v>
                </c:pt>
                <c:pt idx="1434">
                  <c:v>2.3000000000000001E-4</c:v>
                </c:pt>
                <c:pt idx="1435">
                  <c:v>-3.4000000000000002E-4</c:v>
                </c:pt>
                <c:pt idx="1436">
                  <c:v>3.2000000000000003E-4</c:v>
                </c:pt>
                <c:pt idx="1437">
                  <c:v>1.4999999999999999E-4</c:v>
                </c:pt>
                <c:pt idx="1438">
                  <c:v>3.8999999999999999E-4</c:v>
                </c:pt>
                <c:pt idx="1439">
                  <c:v>6.0999999999999997E-4</c:v>
                </c:pt>
                <c:pt idx="1440">
                  <c:v>2.9999999999999997E-4</c:v>
                </c:pt>
                <c:pt idx="1441">
                  <c:v>-1.4999999999999999E-4</c:v>
                </c:pt>
                <c:pt idx="1442">
                  <c:v>-5.9999999999999995E-4</c:v>
                </c:pt>
                <c:pt idx="1443">
                  <c:v>-5.0999999999999993E-4</c:v>
                </c:pt>
                <c:pt idx="1444">
                  <c:v>0</c:v>
                </c:pt>
                <c:pt idx="1445">
                  <c:v>1.0999999999999999E-4</c:v>
                </c:pt>
                <c:pt idx="1446">
                  <c:v>-6.4000000000000005E-4</c:v>
                </c:pt>
                <c:pt idx="1447">
                  <c:v>-2.0000000000000002E-5</c:v>
                </c:pt>
                <c:pt idx="1448">
                  <c:v>-1.32E-3</c:v>
                </c:pt>
                <c:pt idx="1449">
                  <c:v>-3.9199999999999999E-3</c:v>
                </c:pt>
                <c:pt idx="1450">
                  <c:v>-2.7700000000000003E-3</c:v>
                </c:pt>
                <c:pt idx="1451">
                  <c:v>-2.7200000000000002E-3</c:v>
                </c:pt>
                <c:pt idx="1452">
                  <c:v>-4.0400000000000002E-3</c:v>
                </c:pt>
                <c:pt idx="1453">
                  <c:v>-3.0999999999999999E-3</c:v>
                </c:pt>
                <c:pt idx="1454">
                  <c:v>-2.16E-3</c:v>
                </c:pt>
                <c:pt idx="1455">
                  <c:v>-1.3800000000000002E-3</c:v>
                </c:pt>
                <c:pt idx="1456">
                  <c:v>-6.0000000000000002E-5</c:v>
                </c:pt>
                <c:pt idx="1457">
                  <c:v>8.0000000000000007E-5</c:v>
                </c:pt>
                <c:pt idx="1458">
                  <c:v>9.2999999999999995E-4</c:v>
                </c:pt>
                <c:pt idx="1459">
                  <c:v>2.0000000000000001E-4</c:v>
                </c:pt>
                <c:pt idx="1460">
                  <c:v>1.0299999999999999E-3</c:v>
                </c:pt>
                <c:pt idx="1461">
                  <c:v>1.17E-3</c:v>
                </c:pt>
                <c:pt idx="1462">
                  <c:v>8.3000000000000001E-4</c:v>
                </c:pt>
                <c:pt idx="1463">
                  <c:v>1.67E-3</c:v>
                </c:pt>
                <c:pt idx="1464">
                  <c:v>2.2500000000000003E-3</c:v>
                </c:pt>
                <c:pt idx="1465">
                  <c:v>2.0499999999999997E-3</c:v>
                </c:pt>
                <c:pt idx="1466">
                  <c:v>2.7000000000000001E-3</c:v>
                </c:pt>
                <c:pt idx="1467">
                  <c:v>3.31E-3</c:v>
                </c:pt>
                <c:pt idx="1468">
                  <c:v>3.63E-3</c:v>
                </c:pt>
                <c:pt idx="1469">
                  <c:v>4.3899999999999998E-3</c:v>
                </c:pt>
                <c:pt idx="1470">
                  <c:v>5.0099999999999997E-3</c:v>
                </c:pt>
                <c:pt idx="1471">
                  <c:v>3.7299999999999998E-3</c:v>
                </c:pt>
                <c:pt idx="1472">
                  <c:v>3.9500000000000004E-3</c:v>
                </c:pt>
                <c:pt idx="1473">
                  <c:v>3.4999999999999996E-3</c:v>
                </c:pt>
                <c:pt idx="1474">
                  <c:v>4.3499999999999997E-3</c:v>
                </c:pt>
                <c:pt idx="1475">
                  <c:v>4.3699999999999998E-3</c:v>
                </c:pt>
                <c:pt idx="1476">
                  <c:v>4.6899999999999997E-3</c:v>
                </c:pt>
                <c:pt idx="1477">
                  <c:v>5.2700000000000004E-3</c:v>
                </c:pt>
                <c:pt idx="1478">
                  <c:v>6.1900000000000002E-3</c:v>
                </c:pt>
                <c:pt idx="1479">
                  <c:v>5.6699999999999997E-3</c:v>
                </c:pt>
                <c:pt idx="1480">
                  <c:v>5.5800000000000008E-3</c:v>
                </c:pt>
                <c:pt idx="1481">
                  <c:v>5.8499999999999993E-3</c:v>
                </c:pt>
                <c:pt idx="1482">
                  <c:v>6.1700000000000001E-3</c:v>
                </c:pt>
                <c:pt idx="1483">
                  <c:v>5.8599999999999998E-3</c:v>
                </c:pt>
                <c:pt idx="1484">
                  <c:v>6.7600000000000004E-3</c:v>
                </c:pt>
                <c:pt idx="1485">
                  <c:v>7.3800000000000003E-3</c:v>
                </c:pt>
                <c:pt idx="1486">
                  <c:v>5.94E-3</c:v>
                </c:pt>
                <c:pt idx="1487">
                  <c:v>5.6100000000000004E-3</c:v>
                </c:pt>
                <c:pt idx="1488">
                  <c:v>5.3E-3</c:v>
                </c:pt>
                <c:pt idx="1489">
                  <c:v>6.2700000000000004E-3</c:v>
                </c:pt>
                <c:pt idx="1490">
                  <c:v>6.7500000000000008E-3</c:v>
                </c:pt>
                <c:pt idx="1491">
                  <c:v>6.7400000000000003E-3</c:v>
                </c:pt>
                <c:pt idx="1492">
                  <c:v>6.8999999999999999E-3</c:v>
                </c:pt>
                <c:pt idx="1493">
                  <c:v>7.2499999999999995E-3</c:v>
                </c:pt>
                <c:pt idx="1494">
                  <c:v>7.62E-3</c:v>
                </c:pt>
                <c:pt idx="1495">
                  <c:v>8.6099999999999996E-3</c:v>
                </c:pt>
                <c:pt idx="1496">
                  <c:v>7.5500000000000003E-3</c:v>
                </c:pt>
                <c:pt idx="1497">
                  <c:v>6.8700000000000002E-3</c:v>
                </c:pt>
                <c:pt idx="1498">
                  <c:v>6.7900000000000009E-3</c:v>
                </c:pt>
                <c:pt idx="1499">
                  <c:v>5.3500000000000006E-3</c:v>
                </c:pt>
                <c:pt idx="1500">
                  <c:v>5.9800000000000001E-3</c:v>
                </c:pt>
                <c:pt idx="1501">
                  <c:v>6.0699999999999999E-3</c:v>
                </c:pt>
                <c:pt idx="1502">
                  <c:v>7.3600000000000002E-3</c:v>
                </c:pt>
                <c:pt idx="1503">
                  <c:v>7.1999999999999998E-3</c:v>
                </c:pt>
                <c:pt idx="1504">
                  <c:v>6.8100000000000001E-3</c:v>
                </c:pt>
                <c:pt idx="1505">
                  <c:v>6.5500000000000003E-3</c:v>
                </c:pt>
                <c:pt idx="1506">
                  <c:v>7.4399999999999996E-3</c:v>
                </c:pt>
                <c:pt idx="1507">
                  <c:v>6.7200000000000003E-3</c:v>
                </c:pt>
                <c:pt idx="1508">
                  <c:v>6.5500000000000003E-3</c:v>
                </c:pt>
                <c:pt idx="1509">
                  <c:v>6.7800000000000004E-3</c:v>
                </c:pt>
                <c:pt idx="1510">
                  <c:v>6.6100000000000004E-3</c:v>
                </c:pt>
                <c:pt idx="1511">
                  <c:v>7.6500000000000005E-3</c:v>
                </c:pt>
                <c:pt idx="1512">
                  <c:v>8.3899999999999999E-3</c:v>
                </c:pt>
                <c:pt idx="1513">
                  <c:v>8.9099999999999995E-3</c:v>
                </c:pt>
                <c:pt idx="1514">
                  <c:v>9.6699999999999998E-3</c:v>
                </c:pt>
                <c:pt idx="1515">
                  <c:v>1.014E-2</c:v>
                </c:pt>
                <c:pt idx="1516">
                  <c:v>1.052E-2</c:v>
                </c:pt>
                <c:pt idx="1517">
                  <c:v>1.023E-2</c:v>
                </c:pt>
                <c:pt idx="1518">
                  <c:v>1.077E-2</c:v>
                </c:pt>
                <c:pt idx="1519">
                  <c:v>1.2019999999999999E-2</c:v>
                </c:pt>
                <c:pt idx="1520">
                  <c:v>1.311E-2</c:v>
                </c:pt>
                <c:pt idx="1521">
                  <c:v>1.4870000000000001E-2</c:v>
                </c:pt>
                <c:pt idx="1522">
                  <c:v>1.5600000000000001E-2</c:v>
                </c:pt>
                <c:pt idx="1523">
                  <c:v>1.439E-2</c:v>
                </c:pt>
                <c:pt idx="1524">
                  <c:v>1.5300000000000001E-2</c:v>
                </c:pt>
                <c:pt idx="1525">
                  <c:v>1.4670000000000001E-2</c:v>
                </c:pt>
                <c:pt idx="1526">
                  <c:v>1.5300000000000001E-2</c:v>
                </c:pt>
                <c:pt idx="1527">
                  <c:v>1.54E-2</c:v>
                </c:pt>
                <c:pt idx="1528">
                  <c:v>1.3999999999999999E-2</c:v>
                </c:pt>
                <c:pt idx="1529">
                  <c:v>1.158E-2</c:v>
                </c:pt>
                <c:pt idx="1530">
                  <c:v>1.1619999999999998E-2</c:v>
                </c:pt>
                <c:pt idx="1531">
                  <c:v>1.2849999999999999E-2</c:v>
                </c:pt>
                <c:pt idx="1532">
                  <c:v>1.367E-2</c:v>
                </c:pt>
                <c:pt idx="1533">
                  <c:v>1.269E-2</c:v>
                </c:pt>
                <c:pt idx="1534">
                  <c:v>1.1009999999999999E-2</c:v>
                </c:pt>
                <c:pt idx="1535">
                  <c:v>9.2100000000000012E-3</c:v>
                </c:pt>
                <c:pt idx="1536">
                  <c:v>1.052E-2</c:v>
                </c:pt>
                <c:pt idx="1537">
                  <c:v>9.5099999999999994E-3</c:v>
                </c:pt>
                <c:pt idx="1538">
                  <c:v>9.7099999999999999E-3</c:v>
                </c:pt>
                <c:pt idx="1539">
                  <c:v>8.6599999999999993E-3</c:v>
                </c:pt>
                <c:pt idx="1540">
                  <c:v>7.6E-3</c:v>
                </c:pt>
                <c:pt idx="1541">
                  <c:v>8.369999999999999E-3</c:v>
                </c:pt>
                <c:pt idx="1542">
                  <c:v>8.7399999999999995E-3</c:v>
                </c:pt>
                <c:pt idx="1543">
                  <c:v>8.2899999999999988E-3</c:v>
                </c:pt>
                <c:pt idx="1544">
                  <c:v>9.1400000000000006E-3</c:v>
                </c:pt>
                <c:pt idx="1545">
                  <c:v>1.0169999999999998E-2</c:v>
                </c:pt>
                <c:pt idx="1546">
                  <c:v>1.0169999999999998E-2</c:v>
                </c:pt>
                <c:pt idx="1547">
                  <c:v>1.022E-2</c:v>
                </c:pt>
                <c:pt idx="1548">
                  <c:v>7.5199999999999998E-3</c:v>
                </c:pt>
                <c:pt idx="1549">
                  <c:v>7.7200000000000003E-3</c:v>
                </c:pt>
                <c:pt idx="1550">
                  <c:v>6.6600000000000001E-3</c:v>
                </c:pt>
                <c:pt idx="1551">
                  <c:v>6.9199999999999991E-3</c:v>
                </c:pt>
                <c:pt idx="1552">
                  <c:v>4.96E-3</c:v>
                </c:pt>
                <c:pt idx="1553">
                  <c:v>5.1700000000000001E-3</c:v>
                </c:pt>
                <c:pt idx="1554">
                  <c:v>4.7499999999999999E-3</c:v>
                </c:pt>
                <c:pt idx="1555">
                  <c:v>5.1000000000000004E-3</c:v>
                </c:pt>
                <c:pt idx="1556">
                  <c:v>6.1599999999999997E-3</c:v>
                </c:pt>
                <c:pt idx="1557">
                  <c:v>5.5100000000000001E-3</c:v>
                </c:pt>
                <c:pt idx="1558">
                  <c:v>7.2099999999999994E-3</c:v>
                </c:pt>
                <c:pt idx="1559">
                  <c:v>6.7400000000000003E-3</c:v>
                </c:pt>
                <c:pt idx="1560">
                  <c:v>6.9699999999999996E-3</c:v>
                </c:pt>
                <c:pt idx="1561">
                  <c:v>6.4700000000000001E-3</c:v>
                </c:pt>
                <c:pt idx="1562">
                  <c:v>7.1399999999999996E-3</c:v>
                </c:pt>
                <c:pt idx="1563">
                  <c:v>7.5300000000000002E-3</c:v>
                </c:pt>
                <c:pt idx="1564">
                  <c:v>6.7400000000000003E-3</c:v>
                </c:pt>
                <c:pt idx="1565">
                  <c:v>7.4799999999999997E-3</c:v>
                </c:pt>
                <c:pt idx="1566">
                  <c:v>8.8199999999999997E-3</c:v>
                </c:pt>
                <c:pt idx="1567">
                  <c:v>9.0799999999999995E-3</c:v>
                </c:pt>
                <c:pt idx="1568">
                  <c:v>1.0289999999999999E-2</c:v>
                </c:pt>
                <c:pt idx="1569">
                  <c:v>1.1080000000000001E-2</c:v>
                </c:pt>
                <c:pt idx="1570">
                  <c:v>1.094E-2</c:v>
                </c:pt>
                <c:pt idx="1571">
                  <c:v>1.1379999999999999E-2</c:v>
                </c:pt>
                <c:pt idx="1572">
                  <c:v>1.0860000000000002E-2</c:v>
                </c:pt>
                <c:pt idx="1573">
                  <c:v>1.1659999999999998E-2</c:v>
                </c:pt>
                <c:pt idx="1574">
                  <c:v>1.3049999999999999E-2</c:v>
                </c:pt>
                <c:pt idx="1575">
                  <c:v>1.321E-2</c:v>
                </c:pt>
                <c:pt idx="1576">
                  <c:v>1.3809999999999999E-2</c:v>
                </c:pt>
                <c:pt idx="1577">
                  <c:v>1.3809999999999999E-2</c:v>
                </c:pt>
                <c:pt idx="1578">
                  <c:v>1.3009999999999999E-2</c:v>
                </c:pt>
                <c:pt idx="1579">
                  <c:v>1.357E-2</c:v>
                </c:pt>
                <c:pt idx="1580">
                  <c:v>1.389E-2</c:v>
                </c:pt>
                <c:pt idx="1581">
                  <c:v>1.3540000000000002E-2</c:v>
                </c:pt>
                <c:pt idx="1582">
                  <c:v>1.554E-2</c:v>
                </c:pt>
                <c:pt idx="1583">
                  <c:v>1.5389999999999999E-2</c:v>
                </c:pt>
                <c:pt idx="1584">
                  <c:v>1.482E-2</c:v>
                </c:pt>
                <c:pt idx="1585">
                  <c:v>1.584E-2</c:v>
                </c:pt>
                <c:pt idx="1586">
                  <c:v>1.5629999999999998E-2</c:v>
                </c:pt>
                <c:pt idx="1587">
                  <c:v>1.636E-2</c:v>
                </c:pt>
                <c:pt idx="1588">
                  <c:v>1.6629999999999999E-2</c:v>
                </c:pt>
                <c:pt idx="1589">
                  <c:v>1.6930000000000001E-2</c:v>
                </c:pt>
                <c:pt idx="1590">
                  <c:v>1.8329999999999999E-2</c:v>
                </c:pt>
                <c:pt idx="1591">
                  <c:v>1.8329999999999999E-2</c:v>
                </c:pt>
                <c:pt idx="1592">
                  <c:v>1.9519999999999999E-2</c:v>
                </c:pt>
                <c:pt idx="1593">
                  <c:v>2.0240000000000001E-2</c:v>
                </c:pt>
                <c:pt idx="1594">
                  <c:v>2.0720000000000002E-2</c:v>
                </c:pt>
                <c:pt idx="1595">
                  <c:v>2.1850000000000001E-2</c:v>
                </c:pt>
                <c:pt idx="1596">
                  <c:v>2.06E-2</c:v>
                </c:pt>
                <c:pt idx="1597">
                  <c:v>1.9599999999999999E-2</c:v>
                </c:pt>
                <c:pt idx="1598">
                  <c:v>1.7420000000000001E-2</c:v>
                </c:pt>
                <c:pt idx="1599">
                  <c:v>1.719E-2</c:v>
                </c:pt>
                <c:pt idx="1600">
                  <c:v>1.848E-2</c:v>
                </c:pt>
                <c:pt idx="1601">
                  <c:v>1.9560000000000001E-2</c:v>
                </c:pt>
                <c:pt idx="1602">
                  <c:v>2.0449999999999999E-2</c:v>
                </c:pt>
                <c:pt idx="1603">
                  <c:v>2.12E-2</c:v>
                </c:pt>
                <c:pt idx="1604">
                  <c:v>2.069E-2</c:v>
                </c:pt>
                <c:pt idx="1605">
                  <c:v>2.085E-2</c:v>
                </c:pt>
                <c:pt idx="1606">
                  <c:v>2.086E-2</c:v>
                </c:pt>
                <c:pt idx="1607">
                  <c:v>2.1250000000000002E-2</c:v>
                </c:pt>
                <c:pt idx="1608">
                  <c:v>2.078E-2</c:v>
                </c:pt>
                <c:pt idx="1609">
                  <c:v>2.085E-2</c:v>
                </c:pt>
                <c:pt idx="1610">
                  <c:v>2.206E-2</c:v>
                </c:pt>
                <c:pt idx="1611">
                  <c:v>2.2259999999999999E-2</c:v>
                </c:pt>
                <c:pt idx="1612">
                  <c:v>2.223E-2</c:v>
                </c:pt>
                <c:pt idx="1613">
                  <c:v>2.1600000000000001E-2</c:v>
                </c:pt>
                <c:pt idx="1614">
                  <c:v>2.0289999999999999E-2</c:v>
                </c:pt>
                <c:pt idx="1615">
                  <c:v>1.9950000000000002E-2</c:v>
                </c:pt>
                <c:pt idx="1616">
                  <c:v>1.8380000000000001E-2</c:v>
                </c:pt>
                <c:pt idx="1617">
                  <c:v>2.0119999999999999E-2</c:v>
                </c:pt>
                <c:pt idx="1618">
                  <c:v>1.9820000000000001E-2</c:v>
                </c:pt>
                <c:pt idx="1619">
                  <c:v>2.017E-2</c:v>
                </c:pt>
                <c:pt idx="1620">
                  <c:v>2.1389999999999999E-2</c:v>
                </c:pt>
                <c:pt idx="1621">
                  <c:v>2.1700000000000001E-2</c:v>
                </c:pt>
                <c:pt idx="1622">
                  <c:v>2.2099999999999998E-2</c:v>
                </c:pt>
                <c:pt idx="1623">
                  <c:v>2.1930000000000002E-2</c:v>
                </c:pt>
                <c:pt idx="1624">
                  <c:v>2.0979999999999999E-2</c:v>
                </c:pt>
                <c:pt idx="1625">
                  <c:v>1.9119999999999998E-2</c:v>
                </c:pt>
                <c:pt idx="1626">
                  <c:v>2.086E-2</c:v>
                </c:pt>
                <c:pt idx="1627">
                  <c:v>2.0930000000000001E-2</c:v>
                </c:pt>
                <c:pt idx="1628">
                  <c:v>2.0560000000000002E-2</c:v>
                </c:pt>
                <c:pt idx="1629">
                  <c:v>1.9710000000000002E-2</c:v>
                </c:pt>
                <c:pt idx="1630">
                  <c:v>1.984E-2</c:v>
                </c:pt>
                <c:pt idx="1631">
                  <c:v>1.9570000000000001E-2</c:v>
                </c:pt>
                <c:pt idx="1632">
                  <c:v>1.967E-2</c:v>
                </c:pt>
                <c:pt idx="1633">
                  <c:v>1.9599999999999999E-2</c:v>
                </c:pt>
                <c:pt idx="1634">
                  <c:v>1.8959999999999998E-2</c:v>
                </c:pt>
                <c:pt idx="1635">
                  <c:v>2.0099999999999996E-2</c:v>
                </c:pt>
                <c:pt idx="1636">
                  <c:v>2.0110000000000003E-2</c:v>
                </c:pt>
                <c:pt idx="1637">
                  <c:v>1.916E-2</c:v>
                </c:pt>
                <c:pt idx="1638">
                  <c:v>1.951E-2</c:v>
                </c:pt>
                <c:pt idx="1639">
                  <c:v>1.8149999999999999E-2</c:v>
                </c:pt>
                <c:pt idx="1640">
                  <c:v>1.8710000000000001E-2</c:v>
                </c:pt>
                <c:pt idx="1641">
                  <c:v>1.8959999999999998E-2</c:v>
                </c:pt>
                <c:pt idx="1642">
                  <c:v>1.8100000000000002E-2</c:v>
                </c:pt>
                <c:pt idx="1643">
                  <c:v>1.7829999999999999E-2</c:v>
                </c:pt>
                <c:pt idx="1644">
                  <c:v>1.83E-2</c:v>
                </c:pt>
                <c:pt idx="1645">
                  <c:v>1.933E-2</c:v>
                </c:pt>
                <c:pt idx="1646">
                  <c:v>1.976E-2</c:v>
                </c:pt>
                <c:pt idx="1647">
                  <c:v>1.925E-2</c:v>
                </c:pt>
                <c:pt idx="1648">
                  <c:v>1.9279999999999999E-2</c:v>
                </c:pt>
                <c:pt idx="1649">
                  <c:v>2.1640000000000003E-2</c:v>
                </c:pt>
                <c:pt idx="1650">
                  <c:v>2.222E-2</c:v>
                </c:pt>
                <c:pt idx="1651">
                  <c:v>2.2409999999999999E-2</c:v>
                </c:pt>
                <c:pt idx="1652">
                  <c:v>2.3330000000000004E-2</c:v>
                </c:pt>
                <c:pt idx="1653">
                  <c:v>2.3390000000000001E-2</c:v>
                </c:pt>
                <c:pt idx="1654">
                  <c:v>2.3860000000000003E-2</c:v>
                </c:pt>
                <c:pt idx="1655">
                  <c:v>2.4500000000000001E-2</c:v>
                </c:pt>
                <c:pt idx="1656">
                  <c:v>2.5310000000000003E-2</c:v>
                </c:pt>
                <c:pt idx="1657">
                  <c:v>2.5259999999999998E-2</c:v>
                </c:pt>
                <c:pt idx="1658">
                  <c:v>2.4740000000000002E-2</c:v>
                </c:pt>
                <c:pt idx="1659">
                  <c:v>2.564E-2</c:v>
                </c:pt>
                <c:pt idx="1660">
                  <c:v>2.4660000000000001E-2</c:v>
                </c:pt>
                <c:pt idx="1661">
                  <c:v>2.4029999999999999E-2</c:v>
                </c:pt>
                <c:pt idx="1662">
                  <c:v>2.2940000000000002E-2</c:v>
                </c:pt>
                <c:pt idx="1663">
                  <c:v>2.3429999999999999E-2</c:v>
                </c:pt>
                <c:pt idx="1664">
                  <c:v>2.2559999999999997E-2</c:v>
                </c:pt>
                <c:pt idx="1665">
                  <c:v>2.2509999999999999E-2</c:v>
                </c:pt>
                <c:pt idx="1666">
                  <c:v>2.3370000000000002E-2</c:v>
                </c:pt>
                <c:pt idx="1667">
                  <c:v>2.2460000000000001E-2</c:v>
                </c:pt>
                <c:pt idx="1668">
                  <c:v>2.1850000000000001E-2</c:v>
                </c:pt>
                <c:pt idx="1669">
                  <c:v>2.1819999999999999E-2</c:v>
                </c:pt>
                <c:pt idx="1670">
                  <c:v>2.1819999999999999E-2</c:v>
                </c:pt>
                <c:pt idx="1671">
                  <c:v>2.077E-2</c:v>
                </c:pt>
                <c:pt idx="1672">
                  <c:v>2.0459999999999999E-2</c:v>
                </c:pt>
                <c:pt idx="1673">
                  <c:v>2.1059999999999999E-2</c:v>
                </c:pt>
                <c:pt idx="1674">
                  <c:v>2.205E-2</c:v>
                </c:pt>
                <c:pt idx="1675">
                  <c:v>2.2320000000000003E-2</c:v>
                </c:pt>
                <c:pt idx="1676">
                  <c:v>2.1899999999999999E-2</c:v>
                </c:pt>
                <c:pt idx="1677">
                  <c:v>2.1819999999999999E-2</c:v>
                </c:pt>
                <c:pt idx="1678">
                  <c:v>2.2370000000000001E-2</c:v>
                </c:pt>
                <c:pt idx="1679">
                  <c:v>2.2550000000000001E-2</c:v>
                </c:pt>
                <c:pt idx="1680">
                  <c:v>2.3479999999999997E-2</c:v>
                </c:pt>
                <c:pt idx="1681">
                  <c:v>2.3019999999999999E-2</c:v>
                </c:pt>
                <c:pt idx="1682">
                  <c:v>2.3250000000000003E-2</c:v>
                </c:pt>
                <c:pt idx="1683">
                  <c:v>2.078E-2</c:v>
                </c:pt>
                <c:pt idx="1684">
                  <c:v>2.2000000000000002E-2</c:v>
                </c:pt>
                <c:pt idx="1685">
                  <c:v>2.2959999999999998E-2</c:v>
                </c:pt>
                <c:pt idx="1686">
                  <c:v>2.3179999999999999E-2</c:v>
                </c:pt>
                <c:pt idx="1687">
                  <c:v>2.3709999999999998E-2</c:v>
                </c:pt>
                <c:pt idx="1688">
                  <c:v>2.3330000000000004E-2</c:v>
                </c:pt>
                <c:pt idx="1689">
                  <c:v>2.3980000000000001E-2</c:v>
                </c:pt>
                <c:pt idx="1690">
                  <c:v>2.426E-2</c:v>
                </c:pt>
                <c:pt idx="1691">
                  <c:v>2.5080000000000002E-2</c:v>
                </c:pt>
                <c:pt idx="1692">
                  <c:v>2.53E-2</c:v>
                </c:pt>
                <c:pt idx="1693">
                  <c:v>2.5329999999999998E-2</c:v>
                </c:pt>
                <c:pt idx="1694">
                  <c:v>2.52E-2</c:v>
                </c:pt>
                <c:pt idx="1695">
                  <c:v>2.5319999999999999E-2</c:v>
                </c:pt>
                <c:pt idx="1696">
                  <c:v>2.6019999999999998E-2</c:v>
                </c:pt>
                <c:pt idx="1697">
                  <c:v>2.571E-2</c:v>
                </c:pt>
                <c:pt idx="1698">
                  <c:v>2.5409999999999999E-2</c:v>
                </c:pt>
                <c:pt idx="1699">
                  <c:v>2.622E-2</c:v>
                </c:pt>
                <c:pt idx="1700">
                  <c:v>2.666E-2</c:v>
                </c:pt>
                <c:pt idx="1701">
                  <c:v>2.7269999999999999E-2</c:v>
                </c:pt>
                <c:pt idx="1702">
                  <c:v>2.8149999999999998E-2</c:v>
                </c:pt>
                <c:pt idx="1703">
                  <c:v>2.835E-2</c:v>
                </c:pt>
                <c:pt idx="1704">
                  <c:v>2.8319999999999998E-2</c:v>
                </c:pt>
                <c:pt idx="1705">
                  <c:v>2.8730000000000002E-2</c:v>
                </c:pt>
                <c:pt idx="1706">
                  <c:v>2.8450000000000003E-2</c:v>
                </c:pt>
                <c:pt idx="1707">
                  <c:v>2.827E-2</c:v>
                </c:pt>
                <c:pt idx="1708">
                  <c:v>2.793E-2</c:v>
                </c:pt>
                <c:pt idx="1709">
                  <c:v>2.6249999999999999E-2</c:v>
                </c:pt>
                <c:pt idx="1710">
                  <c:v>2.3380000000000001E-2</c:v>
                </c:pt>
                <c:pt idx="1711">
                  <c:v>2.5470000000000003E-2</c:v>
                </c:pt>
                <c:pt idx="1712">
                  <c:v>2.1150000000000002E-2</c:v>
                </c:pt>
                <c:pt idx="1713">
                  <c:v>2.2719999999999997E-2</c:v>
                </c:pt>
                <c:pt idx="1714">
                  <c:v>2.1299999999999999E-2</c:v>
                </c:pt>
                <c:pt idx="1715">
                  <c:v>2.0720000000000002E-2</c:v>
                </c:pt>
                <c:pt idx="1716">
                  <c:v>2.2949999999999998E-2</c:v>
                </c:pt>
                <c:pt idx="1717">
                  <c:v>2.3719999999999998E-2</c:v>
                </c:pt>
                <c:pt idx="1718">
                  <c:v>2.1860000000000001E-2</c:v>
                </c:pt>
                <c:pt idx="1719">
                  <c:v>2.0920000000000001E-2</c:v>
                </c:pt>
                <c:pt idx="1720">
                  <c:v>2.205E-2</c:v>
                </c:pt>
                <c:pt idx="1721">
                  <c:v>2.273E-2</c:v>
                </c:pt>
                <c:pt idx="1722">
                  <c:v>2.308E-2</c:v>
                </c:pt>
                <c:pt idx="1723">
                  <c:v>2.3980000000000001E-2</c:v>
                </c:pt>
                <c:pt idx="1724">
                  <c:v>2.3239999999999997E-2</c:v>
                </c:pt>
                <c:pt idx="1725">
                  <c:v>2.2690000000000002E-2</c:v>
                </c:pt>
                <c:pt idx="1726">
                  <c:v>2.2629999999999997E-2</c:v>
                </c:pt>
                <c:pt idx="1727">
                  <c:v>2.1669999999999998E-2</c:v>
                </c:pt>
                <c:pt idx="1728">
                  <c:v>2.1739999999999999E-2</c:v>
                </c:pt>
                <c:pt idx="1729">
                  <c:v>2.3130000000000001E-2</c:v>
                </c:pt>
                <c:pt idx="1730">
                  <c:v>2.3820000000000001E-2</c:v>
                </c:pt>
                <c:pt idx="1731">
                  <c:v>2.3889999999999998E-2</c:v>
                </c:pt>
                <c:pt idx="1732">
                  <c:v>2.4620000000000003E-2</c:v>
                </c:pt>
                <c:pt idx="1733">
                  <c:v>2.4969999999999999E-2</c:v>
                </c:pt>
                <c:pt idx="1734">
                  <c:v>2.5070000000000002E-2</c:v>
                </c:pt>
                <c:pt idx="1735">
                  <c:v>2.5559999999999999E-2</c:v>
                </c:pt>
                <c:pt idx="1736">
                  <c:v>2.4849999999999997E-2</c:v>
                </c:pt>
                <c:pt idx="1737">
                  <c:v>2.5249999999999998E-2</c:v>
                </c:pt>
                <c:pt idx="1738">
                  <c:v>2.538E-2</c:v>
                </c:pt>
                <c:pt idx="1739">
                  <c:v>2.4049999999999998E-2</c:v>
                </c:pt>
                <c:pt idx="1740">
                  <c:v>2.3849999999999996E-2</c:v>
                </c:pt>
                <c:pt idx="1741">
                  <c:v>2.4489999999999998E-2</c:v>
                </c:pt>
                <c:pt idx="1742">
                  <c:v>2.315E-2</c:v>
                </c:pt>
                <c:pt idx="1743">
                  <c:v>2.2400000000000003E-2</c:v>
                </c:pt>
                <c:pt idx="1744">
                  <c:v>2.2429999999999999E-2</c:v>
                </c:pt>
                <c:pt idx="1745">
                  <c:v>2.1299999999999999E-2</c:v>
                </c:pt>
                <c:pt idx="1746">
                  <c:v>2.2370000000000001E-2</c:v>
                </c:pt>
                <c:pt idx="1747">
                  <c:v>2.2789999999999998E-2</c:v>
                </c:pt>
                <c:pt idx="1748">
                  <c:v>2.2360000000000001E-2</c:v>
                </c:pt>
                <c:pt idx="1749">
                  <c:v>2.1629999999999996E-2</c:v>
                </c:pt>
                <c:pt idx="1750">
                  <c:v>2.2099999999999998E-2</c:v>
                </c:pt>
                <c:pt idx="1751">
                  <c:v>2.2450000000000001E-2</c:v>
                </c:pt>
                <c:pt idx="1752">
                  <c:v>2.291E-2</c:v>
                </c:pt>
                <c:pt idx="1753">
                  <c:v>2.3250000000000003E-2</c:v>
                </c:pt>
                <c:pt idx="1754">
                  <c:v>2.418E-2</c:v>
                </c:pt>
                <c:pt idx="1755">
                  <c:v>2.4029999999999999E-2</c:v>
                </c:pt>
                <c:pt idx="1756">
                  <c:v>2.4369999999999999E-2</c:v>
                </c:pt>
                <c:pt idx="1757">
                  <c:v>2.4489999999999998E-2</c:v>
                </c:pt>
                <c:pt idx="1758">
                  <c:v>2.4510000000000001E-2</c:v>
                </c:pt>
                <c:pt idx="1759">
                  <c:v>2.4980000000000002E-2</c:v>
                </c:pt>
                <c:pt idx="1760">
                  <c:v>2.5539999999999997E-2</c:v>
                </c:pt>
                <c:pt idx="1761">
                  <c:v>2.46E-2</c:v>
                </c:pt>
                <c:pt idx="1762">
                  <c:v>2.3740000000000001E-2</c:v>
                </c:pt>
                <c:pt idx="1763">
                  <c:v>2.273E-2</c:v>
                </c:pt>
                <c:pt idx="1764">
                  <c:v>2.2610000000000002E-2</c:v>
                </c:pt>
                <c:pt idx="1765">
                  <c:v>2.3310000000000001E-2</c:v>
                </c:pt>
                <c:pt idx="1766">
                  <c:v>2.3990000000000001E-2</c:v>
                </c:pt>
                <c:pt idx="1767">
                  <c:v>2.3789999999999999E-2</c:v>
                </c:pt>
                <c:pt idx="1768">
                  <c:v>2.4629999999999999E-2</c:v>
                </c:pt>
                <c:pt idx="1769">
                  <c:v>2.4409999999999998E-2</c:v>
                </c:pt>
                <c:pt idx="1770">
                  <c:v>2.4230000000000002E-2</c:v>
                </c:pt>
                <c:pt idx="1771">
                  <c:v>2.4160000000000001E-2</c:v>
                </c:pt>
                <c:pt idx="1772">
                  <c:v>2.487E-2</c:v>
                </c:pt>
                <c:pt idx="1773">
                  <c:v>2.5070000000000002E-2</c:v>
                </c:pt>
                <c:pt idx="1774">
                  <c:v>2.6179999999999998E-2</c:v>
                </c:pt>
                <c:pt idx="1775">
                  <c:v>2.5899999999999999E-2</c:v>
                </c:pt>
                <c:pt idx="1776">
                  <c:v>2.6360000000000001E-2</c:v>
                </c:pt>
                <c:pt idx="1777">
                  <c:v>2.5419999999999998E-2</c:v>
                </c:pt>
                <c:pt idx="1778">
                  <c:v>2.5750000000000002E-2</c:v>
                </c:pt>
                <c:pt idx="1779">
                  <c:v>2.6549999999999997E-2</c:v>
                </c:pt>
                <c:pt idx="1780">
                  <c:v>2.5179999999999998E-2</c:v>
                </c:pt>
                <c:pt idx="1781">
                  <c:v>2.46E-2</c:v>
                </c:pt>
                <c:pt idx="1782">
                  <c:v>2.5510000000000001E-2</c:v>
                </c:pt>
                <c:pt idx="1783">
                  <c:v>2.4860000000000004E-2</c:v>
                </c:pt>
                <c:pt idx="1784">
                  <c:v>2.596E-2</c:v>
                </c:pt>
                <c:pt idx="1785">
                  <c:v>2.5819999999999999E-2</c:v>
                </c:pt>
                <c:pt idx="1786">
                  <c:v>2.648E-2</c:v>
                </c:pt>
                <c:pt idx="1787">
                  <c:v>2.6389999999999997E-2</c:v>
                </c:pt>
                <c:pt idx="1788">
                  <c:v>2.7559999999999998E-2</c:v>
                </c:pt>
                <c:pt idx="1789">
                  <c:v>2.7719999999999998E-2</c:v>
                </c:pt>
                <c:pt idx="1790">
                  <c:v>2.7900000000000001E-2</c:v>
                </c:pt>
                <c:pt idx="1791">
                  <c:v>2.683E-2</c:v>
                </c:pt>
                <c:pt idx="1792">
                  <c:v>2.6040000000000001E-2</c:v>
                </c:pt>
                <c:pt idx="1793">
                  <c:v>2.6280000000000001E-2</c:v>
                </c:pt>
                <c:pt idx="1794">
                  <c:v>2.605E-2</c:v>
                </c:pt>
                <c:pt idx="1795">
                  <c:v>2.5009999999999998E-2</c:v>
                </c:pt>
                <c:pt idx="1796">
                  <c:v>2.5360000000000001E-2</c:v>
                </c:pt>
                <c:pt idx="1797">
                  <c:v>2.5920000000000002E-2</c:v>
                </c:pt>
                <c:pt idx="1798">
                  <c:v>2.5699999999999997E-2</c:v>
                </c:pt>
                <c:pt idx="1799">
                  <c:v>2.5169999999999998E-2</c:v>
                </c:pt>
                <c:pt idx="1800">
                  <c:v>2.53E-2</c:v>
                </c:pt>
                <c:pt idx="1801">
                  <c:v>2.605E-2</c:v>
                </c:pt>
                <c:pt idx="1802">
                  <c:v>2.5569999999999999E-2</c:v>
                </c:pt>
                <c:pt idx="1803">
                  <c:v>2.5600000000000001E-2</c:v>
                </c:pt>
                <c:pt idx="1804">
                  <c:v>2.5600000000000001E-2</c:v>
                </c:pt>
                <c:pt idx="1805">
                  <c:v>2.6040000000000001E-2</c:v>
                </c:pt>
                <c:pt idx="1806">
                  <c:v>2.5690000000000001E-2</c:v>
                </c:pt>
                <c:pt idx="1807">
                  <c:v>2.5859999999999998E-2</c:v>
                </c:pt>
                <c:pt idx="1808">
                  <c:v>2.5939999999999998E-2</c:v>
                </c:pt>
                <c:pt idx="1809">
                  <c:v>2.5840000000000002E-2</c:v>
                </c:pt>
                <c:pt idx="1810">
                  <c:v>2.4910000000000002E-2</c:v>
                </c:pt>
                <c:pt idx="1811">
                  <c:v>2.5179999999999998E-2</c:v>
                </c:pt>
                <c:pt idx="1812">
                  <c:v>2.5550000000000003E-2</c:v>
                </c:pt>
                <c:pt idx="1813">
                  <c:v>2.6269999999999998E-2</c:v>
                </c:pt>
                <c:pt idx="1814">
                  <c:v>2.649E-2</c:v>
                </c:pt>
                <c:pt idx="1815">
                  <c:v>2.69E-2</c:v>
                </c:pt>
                <c:pt idx="1816">
                  <c:v>2.6539999999999998E-2</c:v>
                </c:pt>
                <c:pt idx="1817">
                  <c:v>2.6970000000000001E-2</c:v>
                </c:pt>
                <c:pt idx="1818">
                  <c:v>2.6290000000000001E-2</c:v>
                </c:pt>
                <c:pt idx="1819">
                  <c:v>2.7069999999999997E-2</c:v>
                </c:pt>
                <c:pt idx="1820">
                  <c:v>2.6629999999999997E-2</c:v>
                </c:pt>
                <c:pt idx="1821">
                  <c:v>2.5239999999999999E-2</c:v>
                </c:pt>
                <c:pt idx="1822">
                  <c:v>2.5230000000000002E-2</c:v>
                </c:pt>
                <c:pt idx="1823">
                  <c:v>2.5819999999999999E-2</c:v>
                </c:pt>
                <c:pt idx="1824">
                  <c:v>2.5920000000000002E-2</c:v>
                </c:pt>
                <c:pt idx="1825">
                  <c:v>2.5360000000000001E-2</c:v>
                </c:pt>
                <c:pt idx="1826">
                  <c:v>2.5600000000000001E-2</c:v>
                </c:pt>
                <c:pt idx="1827">
                  <c:v>2.4830000000000001E-2</c:v>
                </c:pt>
                <c:pt idx="1828">
                  <c:v>2.5259999999999998E-2</c:v>
                </c:pt>
                <c:pt idx="1829">
                  <c:v>2.5680000000000001E-2</c:v>
                </c:pt>
                <c:pt idx="1830">
                  <c:v>2.589E-2</c:v>
                </c:pt>
                <c:pt idx="1831">
                  <c:v>2.665E-2</c:v>
                </c:pt>
                <c:pt idx="1832">
                  <c:v>2.6210000000000001E-2</c:v>
                </c:pt>
                <c:pt idx="1833">
                  <c:v>2.6030000000000001E-2</c:v>
                </c:pt>
                <c:pt idx="1834">
                  <c:v>2.6309999999999997E-2</c:v>
                </c:pt>
                <c:pt idx="1835">
                  <c:v>2.6520000000000002E-2</c:v>
                </c:pt>
                <c:pt idx="1836">
                  <c:v>2.6789999999999998E-2</c:v>
                </c:pt>
                <c:pt idx="1837">
                  <c:v>2.6190000000000001E-2</c:v>
                </c:pt>
                <c:pt idx="1838">
                  <c:v>2.6859999999999998E-2</c:v>
                </c:pt>
                <c:pt idx="1839">
                  <c:v>2.743E-2</c:v>
                </c:pt>
                <c:pt idx="1840">
                  <c:v>2.7679999999999996E-2</c:v>
                </c:pt>
                <c:pt idx="1841">
                  <c:v>2.7349999999999999E-2</c:v>
                </c:pt>
                <c:pt idx="1842">
                  <c:v>2.7639999999999998E-2</c:v>
                </c:pt>
                <c:pt idx="1843">
                  <c:v>2.7450000000000002E-2</c:v>
                </c:pt>
                <c:pt idx="1844">
                  <c:v>2.7549999999999998E-2</c:v>
                </c:pt>
                <c:pt idx="1845">
                  <c:v>2.7610000000000003E-2</c:v>
                </c:pt>
                <c:pt idx="1846">
                  <c:v>2.7999999999999997E-2</c:v>
                </c:pt>
                <c:pt idx="1847">
                  <c:v>2.7740000000000001E-2</c:v>
                </c:pt>
                <c:pt idx="1848">
                  <c:v>2.827E-2</c:v>
                </c:pt>
                <c:pt idx="1849">
                  <c:v>2.8389999999999999E-2</c:v>
                </c:pt>
                <c:pt idx="1850">
                  <c:v>2.828E-2</c:v>
                </c:pt>
                <c:pt idx="1851">
                  <c:v>2.7690000000000003E-2</c:v>
                </c:pt>
                <c:pt idx="1852">
                  <c:v>2.7570000000000001E-2</c:v>
                </c:pt>
                <c:pt idx="1853">
                  <c:v>2.6339999999999999E-2</c:v>
                </c:pt>
                <c:pt idx="1854">
                  <c:v>2.666E-2</c:v>
                </c:pt>
                <c:pt idx="1855">
                  <c:v>2.656E-2</c:v>
                </c:pt>
                <c:pt idx="1856">
                  <c:v>2.7149999999999997E-2</c:v>
                </c:pt>
                <c:pt idx="1857">
                  <c:v>2.6749999999999999E-2</c:v>
                </c:pt>
                <c:pt idx="1858">
                  <c:v>2.7089999999999999E-2</c:v>
                </c:pt>
                <c:pt idx="1859">
                  <c:v>2.8130000000000002E-2</c:v>
                </c:pt>
                <c:pt idx="1860">
                  <c:v>2.8370000000000003E-2</c:v>
                </c:pt>
                <c:pt idx="1861">
                  <c:v>2.8490000000000001E-2</c:v>
                </c:pt>
                <c:pt idx="1862">
                  <c:v>2.7759999999999996E-2</c:v>
                </c:pt>
                <c:pt idx="1863">
                  <c:v>2.7730000000000001E-2</c:v>
                </c:pt>
                <c:pt idx="1864">
                  <c:v>2.7300000000000001E-2</c:v>
                </c:pt>
                <c:pt idx="1865">
                  <c:v>2.7679999999999996E-2</c:v>
                </c:pt>
                <c:pt idx="1866">
                  <c:v>2.7189999999999999E-2</c:v>
                </c:pt>
                <c:pt idx="1867">
                  <c:v>2.6840000000000003E-2</c:v>
                </c:pt>
                <c:pt idx="1868">
                  <c:v>2.673E-2</c:v>
                </c:pt>
                <c:pt idx="1869">
                  <c:v>2.6530000000000001E-2</c:v>
                </c:pt>
                <c:pt idx="1870">
                  <c:v>2.605E-2</c:v>
                </c:pt>
                <c:pt idx="1871">
                  <c:v>2.5910000000000002E-2</c:v>
                </c:pt>
                <c:pt idx="1872">
                  <c:v>2.538E-2</c:v>
                </c:pt>
                <c:pt idx="1873">
                  <c:v>2.6269999999999998E-2</c:v>
                </c:pt>
                <c:pt idx="1874">
                  <c:v>2.5840000000000002E-2</c:v>
                </c:pt>
                <c:pt idx="1875">
                  <c:v>2.5619999999999997E-2</c:v>
                </c:pt>
                <c:pt idx="1876">
                  <c:v>2.5849999999999998E-2</c:v>
                </c:pt>
                <c:pt idx="1877">
                  <c:v>2.649E-2</c:v>
                </c:pt>
                <c:pt idx="1878">
                  <c:v>2.6680000000000002E-2</c:v>
                </c:pt>
                <c:pt idx="1879">
                  <c:v>2.5550000000000003E-2</c:v>
                </c:pt>
                <c:pt idx="1880">
                  <c:v>2.5750000000000002E-2</c:v>
                </c:pt>
                <c:pt idx="1881">
                  <c:v>2.5150000000000002E-2</c:v>
                </c:pt>
                <c:pt idx="1882">
                  <c:v>2.5729999999999999E-2</c:v>
                </c:pt>
                <c:pt idx="1883">
                  <c:v>2.5080000000000002E-2</c:v>
                </c:pt>
                <c:pt idx="1884">
                  <c:v>2.5399999999999999E-2</c:v>
                </c:pt>
                <c:pt idx="1885">
                  <c:v>2.597E-2</c:v>
                </c:pt>
                <c:pt idx="1886">
                  <c:v>2.6200000000000001E-2</c:v>
                </c:pt>
                <c:pt idx="1887">
                  <c:v>2.5160000000000002E-2</c:v>
                </c:pt>
                <c:pt idx="1888">
                  <c:v>2.4470000000000002E-2</c:v>
                </c:pt>
                <c:pt idx="1889">
                  <c:v>2.3570000000000001E-2</c:v>
                </c:pt>
                <c:pt idx="1890">
                  <c:v>2.3780000000000003E-2</c:v>
                </c:pt>
                <c:pt idx="1891">
                  <c:v>2.2599999999999999E-2</c:v>
                </c:pt>
                <c:pt idx="1892">
                  <c:v>2.2679999999999999E-2</c:v>
                </c:pt>
                <c:pt idx="1893">
                  <c:v>2.181E-2</c:v>
                </c:pt>
                <c:pt idx="1894">
                  <c:v>2.1649999999999999E-2</c:v>
                </c:pt>
                <c:pt idx="1895">
                  <c:v>2.138E-2</c:v>
                </c:pt>
                <c:pt idx="1896">
                  <c:v>2.2280000000000001E-2</c:v>
                </c:pt>
                <c:pt idx="1897">
                  <c:v>2.231E-2</c:v>
                </c:pt>
                <c:pt idx="1898">
                  <c:v>2.2160000000000003E-2</c:v>
                </c:pt>
                <c:pt idx="1899">
                  <c:v>2.1589999999999998E-2</c:v>
                </c:pt>
                <c:pt idx="1900">
                  <c:v>2.0870000000000003E-2</c:v>
                </c:pt>
                <c:pt idx="1901">
                  <c:v>1.9950000000000002E-2</c:v>
                </c:pt>
                <c:pt idx="1902">
                  <c:v>2.0459999999999999E-2</c:v>
                </c:pt>
                <c:pt idx="1903">
                  <c:v>0.02</c:v>
                </c:pt>
                <c:pt idx="1904">
                  <c:v>1.9550000000000001E-2</c:v>
                </c:pt>
                <c:pt idx="1905">
                  <c:v>1.9199999999999998E-2</c:v>
                </c:pt>
                <c:pt idx="1906">
                  <c:v>1.9030000000000002E-2</c:v>
                </c:pt>
                <c:pt idx="1907">
                  <c:v>1.8610000000000002E-2</c:v>
                </c:pt>
                <c:pt idx="1908">
                  <c:v>1.883E-2</c:v>
                </c:pt>
                <c:pt idx="1909">
                  <c:v>1.9450000000000002E-2</c:v>
                </c:pt>
                <c:pt idx="1910">
                  <c:v>1.9879999999999998E-2</c:v>
                </c:pt>
                <c:pt idx="1911">
                  <c:v>1.9349999999999999E-2</c:v>
                </c:pt>
                <c:pt idx="1912">
                  <c:v>2.0400000000000001E-2</c:v>
                </c:pt>
                <c:pt idx="1913">
                  <c:v>2.0899999999999998E-2</c:v>
                </c:pt>
                <c:pt idx="1914">
                  <c:v>2.0649999999999998E-2</c:v>
                </c:pt>
                <c:pt idx="1915">
                  <c:v>2.1349999999999997E-2</c:v>
                </c:pt>
                <c:pt idx="1916">
                  <c:v>2.1680000000000001E-2</c:v>
                </c:pt>
                <c:pt idx="1917">
                  <c:v>2.1589999999999998E-2</c:v>
                </c:pt>
                <c:pt idx="1918">
                  <c:v>2.07E-2</c:v>
                </c:pt>
                <c:pt idx="1919">
                  <c:v>2.138E-2</c:v>
                </c:pt>
                <c:pt idx="1920">
                  <c:v>2.146E-2</c:v>
                </c:pt>
                <c:pt idx="1921">
                  <c:v>2.2339999999999999E-2</c:v>
                </c:pt>
                <c:pt idx="1922">
                  <c:v>2.2519999999999998E-2</c:v>
                </c:pt>
                <c:pt idx="1923">
                  <c:v>2.2789999999999998E-2</c:v>
                </c:pt>
                <c:pt idx="1924">
                  <c:v>2.231E-2</c:v>
                </c:pt>
                <c:pt idx="1925">
                  <c:v>2.2629999999999997E-2</c:v>
                </c:pt>
                <c:pt idx="1926">
                  <c:v>2.2540000000000001E-2</c:v>
                </c:pt>
                <c:pt idx="1927">
                  <c:v>2.1819999999999999E-2</c:v>
                </c:pt>
                <c:pt idx="1928">
                  <c:v>2.1940000000000001E-2</c:v>
                </c:pt>
                <c:pt idx="1929">
                  <c:v>2.129E-2</c:v>
                </c:pt>
                <c:pt idx="1930">
                  <c:v>2.1700000000000001E-2</c:v>
                </c:pt>
                <c:pt idx="1931">
                  <c:v>2.0409999999999998E-2</c:v>
                </c:pt>
                <c:pt idx="1932">
                  <c:v>2.036E-2</c:v>
                </c:pt>
                <c:pt idx="1933">
                  <c:v>2.1509999999999998E-2</c:v>
                </c:pt>
                <c:pt idx="1934">
                  <c:v>2.2450000000000001E-2</c:v>
                </c:pt>
                <c:pt idx="1935">
                  <c:v>2.2200000000000001E-2</c:v>
                </c:pt>
                <c:pt idx="1936">
                  <c:v>2.2250000000000002E-2</c:v>
                </c:pt>
                <c:pt idx="1937">
                  <c:v>2.2860000000000002E-2</c:v>
                </c:pt>
                <c:pt idx="1938">
                  <c:v>2.3319999999999997E-2</c:v>
                </c:pt>
                <c:pt idx="1939">
                  <c:v>2.3109999999999999E-2</c:v>
                </c:pt>
                <c:pt idx="1940">
                  <c:v>2.3550000000000001E-2</c:v>
                </c:pt>
                <c:pt idx="1941">
                  <c:v>2.3130000000000001E-2</c:v>
                </c:pt>
                <c:pt idx="1942">
                  <c:v>2.3279999999999999E-2</c:v>
                </c:pt>
                <c:pt idx="1943">
                  <c:v>2.3879999999999998E-2</c:v>
                </c:pt>
                <c:pt idx="1944">
                  <c:v>2.3860000000000003E-2</c:v>
                </c:pt>
                <c:pt idx="1945">
                  <c:v>2.3450000000000002E-2</c:v>
                </c:pt>
                <c:pt idx="1946">
                  <c:v>2.4160000000000001E-2</c:v>
                </c:pt>
                <c:pt idx="1947">
                  <c:v>2.4399999999999998E-2</c:v>
                </c:pt>
                <c:pt idx="1948">
                  <c:v>2.3740000000000001E-2</c:v>
                </c:pt>
                <c:pt idx="1949">
                  <c:v>2.443E-2</c:v>
                </c:pt>
                <c:pt idx="1950">
                  <c:v>2.4649999999999998E-2</c:v>
                </c:pt>
                <c:pt idx="1951">
                  <c:v>2.4709999999999999E-2</c:v>
                </c:pt>
                <c:pt idx="1952">
                  <c:v>2.4230000000000002E-2</c:v>
                </c:pt>
                <c:pt idx="1953">
                  <c:v>2.4279999999999999E-2</c:v>
                </c:pt>
                <c:pt idx="1954">
                  <c:v>2.4209999999999999E-2</c:v>
                </c:pt>
                <c:pt idx="1955">
                  <c:v>2.3599999999999999E-2</c:v>
                </c:pt>
                <c:pt idx="1956">
                  <c:v>2.3730000000000001E-2</c:v>
                </c:pt>
                <c:pt idx="1957">
                  <c:v>2.3319999999999997E-2</c:v>
                </c:pt>
                <c:pt idx="1958">
                  <c:v>2.2770000000000002E-2</c:v>
                </c:pt>
                <c:pt idx="1959">
                  <c:v>2.3130000000000001E-2</c:v>
                </c:pt>
                <c:pt idx="1960">
                  <c:v>2.3550000000000001E-2</c:v>
                </c:pt>
                <c:pt idx="1961">
                  <c:v>2.384E-2</c:v>
                </c:pt>
                <c:pt idx="1962">
                  <c:v>2.4420000000000001E-2</c:v>
                </c:pt>
                <c:pt idx="1963">
                  <c:v>2.4649999999999998E-2</c:v>
                </c:pt>
                <c:pt idx="1964">
                  <c:v>2.477E-2</c:v>
                </c:pt>
                <c:pt idx="1965">
                  <c:v>2.4540000000000003E-2</c:v>
                </c:pt>
                <c:pt idx="1966">
                  <c:v>2.4470000000000002E-2</c:v>
                </c:pt>
                <c:pt idx="1967">
                  <c:v>2.3980000000000001E-2</c:v>
                </c:pt>
                <c:pt idx="1968">
                  <c:v>2.3300000000000001E-2</c:v>
                </c:pt>
                <c:pt idx="1969">
                  <c:v>2.392E-2</c:v>
                </c:pt>
                <c:pt idx="1970">
                  <c:v>2.3690000000000003E-2</c:v>
                </c:pt>
                <c:pt idx="1971">
                  <c:v>2.3130000000000001E-2</c:v>
                </c:pt>
                <c:pt idx="1972">
                  <c:v>2.315E-2</c:v>
                </c:pt>
                <c:pt idx="1973">
                  <c:v>2.392E-2</c:v>
                </c:pt>
                <c:pt idx="1974">
                  <c:v>2.384E-2</c:v>
                </c:pt>
                <c:pt idx="1975">
                  <c:v>2.3610000000000003E-2</c:v>
                </c:pt>
                <c:pt idx="1976">
                  <c:v>2.3900000000000001E-2</c:v>
                </c:pt>
                <c:pt idx="1977">
                  <c:v>2.444E-2</c:v>
                </c:pt>
                <c:pt idx="1978">
                  <c:v>2.3849999999999996E-2</c:v>
                </c:pt>
                <c:pt idx="1979">
                  <c:v>2.4540000000000003E-2</c:v>
                </c:pt>
                <c:pt idx="1980">
                  <c:v>2.4900000000000002E-2</c:v>
                </c:pt>
                <c:pt idx="1981">
                  <c:v>2.366E-2</c:v>
                </c:pt>
                <c:pt idx="1982">
                  <c:v>2.4329999999999997E-2</c:v>
                </c:pt>
                <c:pt idx="1983">
                  <c:v>2.4830000000000001E-2</c:v>
                </c:pt>
                <c:pt idx="1984">
                  <c:v>2.4799999999999999E-2</c:v>
                </c:pt>
                <c:pt idx="1985">
                  <c:v>2.512E-2</c:v>
                </c:pt>
                <c:pt idx="1986">
                  <c:v>2.5329999999999998E-2</c:v>
                </c:pt>
                <c:pt idx="1987">
                  <c:v>2.504E-2</c:v>
                </c:pt>
                <c:pt idx="1988">
                  <c:v>2.5150000000000002E-2</c:v>
                </c:pt>
                <c:pt idx="1989">
                  <c:v>2.5849999999999998E-2</c:v>
                </c:pt>
                <c:pt idx="1990">
                  <c:v>2.6290000000000001E-2</c:v>
                </c:pt>
                <c:pt idx="1991">
                  <c:v>2.5870000000000001E-2</c:v>
                </c:pt>
                <c:pt idx="1992">
                  <c:v>2.5430000000000001E-2</c:v>
                </c:pt>
                <c:pt idx="1993">
                  <c:v>2.613E-2</c:v>
                </c:pt>
                <c:pt idx="1994">
                  <c:v>2.5859999999999998E-2</c:v>
                </c:pt>
                <c:pt idx="1995">
                  <c:v>2.529E-2</c:v>
                </c:pt>
                <c:pt idx="1996">
                  <c:v>2.4990000000000002E-2</c:v>
                </c:pt>
                <c:pt idx="1997">
                  <c:v>2.46E-2</c:v>
                </c:pt>
                <c:pt idx="1998">
                  <c:v>2.5259999999999998E-2</c:v>
                </c:pt>
                <c:pt idx="1999">
                  <c:v>2.5550000000000003E-2</c:v>
                </c:pt>
                <c:pt idx="2000">
                  <c:v>2.5390000000000003E-2</c:v>
                </c:pt>
                <c:pt idx="2001">
                  <c:v>2.5729999999999999E-2</c:v>
                </c:pt>
                <c:pt idx="2002">
                  <c:v>2.4550000000000002E-2</c:v>
                </c:pt>
                <c:pt idx="2003">
                  <c:v>2.4889999999999999E-2</c:v>
                </c:pt>
                <c:pt idx="2004">
                  <c:v>2.5619999999999997E-2</c:v>
                </c:pt>
                <c:pt idx="2005">
                  <c:v>2.5760000000000002E-2</c:v>
                </c:pt>
                <c:pt idx="2006">
                  <c:v>2.5530000000000001E-2</c:v>
                </c:pt>
                <c:pt idx="2007">
                  <c:v>2.5830000000000002E-2</c:v>
                </c:pt>
                <c:pt idx="2008">
                  <c:v>2.665E-2</c:v>
                </c:pt>
                <c:pt idx="2009">
                  <c:v>2.6499999999999999E-2</c:v>
                </c:pt>
                <c:pt idx="2010">
                  <c:v>2.6099999999999998E-2</c:v>
                </c:pt>
                <c:pt idx="2011">
                  <c:v>2.64E-2</c:v>
                </c:pt>
                <c:pt idx="2012">
                  <c:v>2.7149999999999997E-2</c:v>
                </c:pt>
                <c:pt idx="2013">
                  <c:v>2.6929999999999999E-2</c:v>
                </c:pt>
                <c:pt idx="2014">
                  <c:v>2.6929999999999999E-2</c:v>
                </c:pt>
                <c:pt idx="2015">
                  <c:v>2.6249999999999999E-2</c:v>
                </c:pt>
                <c:pt idx="2016">
                  <c:v>2.5819999999999999E-2</c:v>
                </c:pt>
                <c:pt idx="2017">
                  <c:v>2.5499999999999998E-2</c:v>
                </c:pt>
                <c:pt idx="2018">
                  <c:v>2.598E-2</c:v>
                </c:pt>
                <c:pt idx="2019">
                  <c:v>2.681E-2</c:v>
                </c:pt>
                <c:pt idx="2020">
                  <c:v>2.7109999999999999E-2</c:v>
                </c:pt>
                <c:pt idx="2021">
                  <c:v>2.6429999999999999E-2</c:v>
                </c:pt>
                <c:pt idx="2022">
                  <c:v>2.5659999999999999E-2</c:v>
                </c:pt>
                <c:pt idx="2023">
                  <c:v>2.5080000000000002E-2</c:v>
                </c:pt>
                <c:pt idx="2024">
                  <c:v>2.3719999999999998E-2</c:v>
                </c:pt>
                <c:pt idx="2025">
                  <c:v>2.4249999999999997E-2</c:v>
                </c:pt>
                <c:pt idx="2026">
                  <c:v>2.4119999999999999E-2</c:v>
                </c:pt>
                <c:pt idx="2027">
                  <c:v>2.4169999999999997E-2</c:v>
                </c:pt>
                <c:pt idx="2028">
                  <c:v>2.4420000000000001E-2</c:v>
                </c:pt>
                <c:pt idx="2029">
                  <c:v>2.4150000000000001E-2</c:v>
                </c:pt>
                <c:pt idx="2030">
                  <c:v>2.436E-2</c:v>
                </c:pt>
                <c:pt idx="2031">
                  <c:v>2.4279999999999999E-2</c:v>
                </c:pt>
                <c:pt idx="2032">
                  <c:v>2.453E-2</c:v>
                </c:pt>
                <c:pt idx="2033">
                  <c:v>2.4460000000000003E-2</c:v>
                </c:pt>
                <c:pt idx="2034">
                  <c:v>2.4700000000000003E-2</c:v>
                </c:pt>
                <c:pt idx="2035">
                  <c:v>2.588E-2</c:v>
                </c:pt>
                <c:pt idx="2036">
                  <c:v>2.5859999999999998E-2</c:v>
                </c:pt>
                <c:pt idx="2037">
                  <c:v>2.5579999999999999E-2</c:v>
                </c:pt>
                <c:pt idx="2038">
                  <c:v>2.5899999999999999E-2</c:v>
                </c:pt>
                <c:pt idx="2039">
                  <c:v>2.5310000000000003E-2</c:v>
                </c:pt>
                <c:pt idx="2040">
                  <c:v>2.5670000000000002E-2</c:v>
                </c:pt>
                <c:pt idx="2041">
                  <c:v>2.5310000000000003E-2</c:v>
                </c:pt>
                <c:pt idx="2042">
                  <c:v>2.4489999999999998E-2</c:v>
                </c:pt>
                <c:pt idx="2043">
                  <c:v>2.477E-2</c:v>
                </c:pt>
                <c:pt idx="2044">
                  <c:v>2.4420000000000001E-2</c:v>
                </c:pt>
                <c:pt idx="2045">
                  <c:v>2.4070000000000001E-2</c:v>
                </c:pt>
                <c:pt idx="2046">
                  <c:v>2.4089999999999997E-2</c:v>
                </c:pt>
                <c:pt idx="2047">
                  <c:v>2.3769999999999999E-2</c:v>
                </c:pt>
                <c:pt idx="2048">
                  <c:v>2.4279999999999999E-2</c:v>
                </c:pt>
                <c:pt idx="2049">
                  <c:v>2.452E-2</c:v>
                </c:pt>
                <c:pt idx="2050">
                  <c:v>2.3969999999999998E-2</c:v>
                </c:pt>
                <c:pt idx="2051">
                  <c:v>2.3709999999999998E-2</c:v>
                </c:pt>
                <c:pt idx="2052">
                  <c:v>2.341E-2</c:v>
                </c:pt>
                <c:pt idx="2053">
                  <c:v>2.3269999999999999E-2</c:v>
                </c:pt>
                <c:pt idx="2054">
                  <c:v>2.2970000000000001E-2</c:v>
                </c:pt>
                <c:pt idx="2055">
                  <c:v>2.265E-2</c:v>
                </c:pt>
                <c:pt idx="2056">
                  <c:v>2.2330000000000003E-2</c:v>
                </c:pt>
                <c:pt idx="2057">
                  <c:v>2.1729999999999999E-2</c:v>
                </c:pt>
                <c:pt idx="2058">
                  <c:v>2.0619999999999999E-2</c:v>
                </c:pt>
                <c:pt idx="2059">
                  <c:v>2.0830000000000001E-2</c:v>
                </c:pt>
                <c:pt idx="2060">
                  <c:v>2.0979999999999999E-2</c:v>
                </c:pt>
                <c:pt idx="2061">
                  <c:v>2.1720000000000003E-2</c:v>
                </c:pt>
                <c:pt idx="2062">
                  <c:v>2.1640000000000003E-2</c:v>
                </c:pt>
                <c:pt idx="2063">
                  <c:v>2.129E-2</c:v>
                </c:pt>
                <c:pt idx="2064">
                  <c:v>2.1360000000000001E-2</c:v>
                </c:pt>
                <c:pt idx="2065">
                  <c:v>2.0879999999999999E-2</c:v>
                </c:pt>
                <c:pt idx="2066">
                  <c:v>2.0879999999999999E-2</c:v>
                </c:pt>
                <c:pt idx="2067">
                  <c:v>2.1899999999999999E-2</c:v>
                </c:pt>
                <c:pt idx="2068">
                  <c:v>2.189E-2</c:v>
                </c:pt>
                <c:pt idx="2069">
                  <c:v>2.1850000000000001E-2</c:v>
                </c:pt>
                <c:pt idx="2070">
                  <c:v>2.1419999999999998E-2</c:v>
                </c:pt>
                <c:pt idx="2071">
                  <c:v>2.1190000000000001E-2</c:v>
                </c:pt>
                <c:pt idx="2072">
                  <c:v>2.162E-2</c:v>
                </c:pt>
                <c:pt idx="2073">
                  <c:v>2.1330000000000002E-2</c:v>
                </c:pt>
                <c:pt idx="2074">
                  <c:v>2.162E-2</c:v>
                </c:pt>
                <c:pt idx="2075">
                  <c:v>2.1780000000000001E-2</c:v>
                </c:pt>
                <c:pt idx="2076">
                  <c:v>2.1579999999999998E-2</c:v>
                </c:pt>
                <c:pt idx="2077">
                  <c:v>2.1659999999999999E-2</c:v>
                </c:pt>
                <c:pt idx="2078">
                  <c:v>2.18E-2</c:v>
                </c:pt>
                <c:pt idx="2079">
                  <c:v>2.2250000000000002E-2</c:v>
                </c:pt>
                <c:pt idx="2080">
                  <c:v>2.1680000000000001E-2</c:v>
                </c:pt>
                <c:pt idx="2081">
                  <c:v>2.1010000000000001E-2</c:v>
                </c:pt>
                <c:pt idx="2082">
                  <c:v>2.0930000000000001E-2</c:v>
                </c:pt>
                <c:pt idx="2083">
                  <c:v>2.0470000000000002E-2</c:v>
                </c:pt>
                <c:pt idx="2084">
                  <c:v>2.0369999999999999E-2</c:v>
                </c:pt>
                <c:pt idx="2085">
                  <c:v>2.0139999999999998E-2</c:v>
                </c:pt>
                <c:pt idx="2086">
                  <c:v>1.9539999999999998E-2</c:v>
                </c:pt>
                <c:pt idx="2087">
                  <c:v>2.0299999999999999E-2</c:v>
                </c:pt>
                <c:pt idx="2088">
                  <c:v>2.019E-2</c:v>
                </c:pt>
                <c:pt idx="2089">
                  <c:v>1.993E-2</c:v>
                </c:pt>
                <c:pt idx="2090">
                  <c:v>2.0320000000000001E-2</c:v>
                </c:pt>
                <c:pt idx="2091">
                  <c:v>2.07E-2</c:v>
                </c:pt>
                <c:pt idx="2092">
                  <c:v>2.0459999999999999E-2</c:v>
                </c:pt>
                <c:pt idx="2093">
                  <c:v>2.0840000000000001E-2</c:v>
                </c:pt>
                <c:pt idx="2094">
                  <c:v>2.017E-2</c:v>
                </c:pt>
                <c:pt idx="2095">
                  <c:v>1.958E-2</c:v>
                </c:pt>
                <c:pt idx="2096">
                  <c:v>2.0119999999999999E-2</c:v>
                </c:pt>
                <c:pt idx="2097">
                  <c:v>1.992E-2</c:v>
                </c:pt>
                <c:pt idx="2098">
                  <c:v>1.9619999999999999E-2</c:v>
                </c:pt>
                <c:pt idx="2099">
                  <c:v>1.9550000000000001E-2</c:v>
                </c:pt>
                <c:pt idx="2100">
                  <c:v>1.8839999999999999E-2</c:v>
                </c:pt>
                <c:pt idx="2101">
                  <c:v>1.9299999999999998E-2</c:v>
                </c:pt>
                <c:pt idx="2102">
                  <c:v>1.9650000000000001E-2</c:v>
                </c:pt>
                <c:pt idx="2103">
                  <c:v>2.0729999999999998E-2</c:v>
                </c:pt>
                <c:pt idx="2104">
                  <c:v>2.1139999999999999E-2</c:v>
                </c:pt>
                <c:pt idx="2105">
                  <c:v>2.1070000000000002E-2</c:v>
                </c:pt>
                <c:pt idx="2106">
                  <c:v>2.1269999999999997E-2</c:v>
                </c:pt>
                <c:pt idx="2107">
                  <c:v>2.1110000000000004E-2</c:v>
                </c:pt>
                <c:pt idx="2108">
                  <c:v>2.1349999999999997E-2</c:v>
                </c:pt>
                <c:pt idx="2109">
                  <c:v>2.1400000000000002E-2</c:v>
                </c:pt>
                <c:pt idx="2110">
                  <c:v>2.0879999999999999E-2</c:v>
                </c:pt>
                <c:pt idx="2111">
                  <c:v>2.036E-2</c:v>
                </c:pt>
                <c:pt idx="2112">
                  <c:v>2.043E-2</c:v>
                </c:pt>
                <c:pt idx="2113">
                  <c:v>2.019E-2</c:v>
                </c:pt>
                <c:pt idx="2114">
                  <c:v>2.1099999999999997E-2</c:v>
                </c:pt>
                <c:pt idx="2115">
                  <c:v>2.1440000000000001E-2</c:v>
                </c:pt>
                <c:pt idx="2116">
                  <c:v>2.12E-2</c:v>
                </c:pt>
                <c:pt idx="2117">
                  <c:v>2.068E-2</c:v>
                </c:pt>
                <c:pt idx="2118">
                  <c:v>2.1139999999999999E-2</c:v>
                </c:pt>
                <c:pt idx="2119">
                  <c:v>2.154E-2</c:v>
                </c:pt>
                <c:pt idx="2120">
                  <c:v>2.2440000000000002E-2</c:v>
                </c:pt>
                <c:pt idx="2121">
                  <c:v>2.2669999999999999E-2</c:v>
                </c:pt>
                <c:pt idx="2122">
                  <c:v>2.2550000000000001E-2</c:v>
                </c:pt>
                <c:pt idx="2123">
                  <c:v>2.2540000000000001E-2</c:v>
                </c:pt>
                <c:pt idx="2124">
                  <c:v>2.2940000000000002E-2</c:v>
                </c:pt>
                <c:pt idx="2125">
                  <c:v>2.2029999999999998E-2</c:v>
                </c:pt>
                <c:pt idx="2126">
                  <c:v>2.2540000000000001E-2</c:v>
                </c:pt>
                <c:pt idx="2127">
                  <c:v>2.2019999999999998E-2</c:v>
                </c:pt>
                <c:pt idx="2128">
                  <c:v>2.1520000000000001E-2</c:v>
                </c:pt>
                <c:pt idx="2129">
                  <c:v>2.1729999999999999E-2</c:v>
                </c:pt>
                <c:pt idx="2130">
                  <c:v>2.215E-2</c:v>
                </c:pt>
                <c:pt idx="2131">
                  <c:v>2.1579999999999998E-2</c:v>
                </c:pt>
                <c:pt idx="2132">
                  <c:v>2.1700000000000001E-2</c:v>
                </c:pt>
                <c:pt idx="2133">
                  <c:v>2.2029999999999998E-2</c:v>
                </c:pt>
                <c:pt idx="2134">
                  <c:v>2.1700000000000001E-2</c:v>
                </c:pt>
                <c:pt idx="2135">
                  <c:v>2.1690000000000001E-2</c:v>
                </c:pt>
                <c:pt idx="2136">
                  <c:v>2.138E-2</c:v>
                </c:pt>
                <c:pt idx="2137">
                  <c:v>2.0720000000000002E-2</c:v>
                </c:pt>
                <c:pt idx="2138">
                  <c:v>2.0419999999999997E-2</c:v>
                </c:pt>
                <c:pt idx="2139">
                  <c:v>2.044E-2</c:v>
                </c:pt>
                <c:pt idx="2140">
                  <c:v>2.017E-2</c:v>
                </c:pt>
                <c:pt idx="2141">
                  <c:v>1.9730000000000001E-2</c:v>
                </c:pt>
                <c:pt idx="2142">
                  <c:v>1.9269999999999999E-2</c:v>
                </c:pt>
                <c:pt idx="2143">
                  <c:v>1.8700000000000001E-2</c:v>
                </c:pt>
                <c:pt idx="2144">
                  <c:v>1.9030000000000002E-2</c:v>
                </c:pt>
                <c:pt idx="2145">
                  <c:v>1.9110000000000002E-2</c:v>
                </c:pt>
                <c:pt idx="2146">
                  <c:v>1.9790000000000002E-2</c:v>
                </c:pt>
                <c:pt idx="2147">
                  <c:v>1.9779999999999999E-2</c:v>
                </c:pt>
                <c:pt idx="2148">
                  <c:v>1.9740000000000001E-2</c:v>
                </c:pt>
                <c:pt idx="2149">
                  <c:v>1.9539999999999998E-2</c:v>
                </c:pt>
                <c:pt idx="2150">
                  <c:v>1.9630000000000002E-2</c:v>
                </c:pt>
                <c:pt idx="2151">
                  <c:v>2.0209999999999999E-2</c:v>
                </c:pt>
                <c:pt idx="2152">
                  <c:v>2.0750000000000001E-2</c:v>
                </c:pt>
                <c:pt idx="2153">
                  <c:v>2.0670000000000001E-2</c:v>
                </c:pt>
                <c:pt idx="2154">
                  <c:v>2.068E-2</c:v>
                </c:pt>
                <c:pt idx="2155">
                  <c:v>2.0670000000000001E-2</c:v>
                </c:pt>
                <c:pt idx="2156">
                  <c:v>2.1179999999999997E-2</c:v>
                </c:pt>
                <c:pt idx="2157">
                  <c:v>2.0889999999999999E-2</c:v>
                </c:pt>
                <c:pt idx="2158">
                  <c:v>2.1409999999999998E-2</c:v>
                </c:pt>
                <c:pt idx="2159">
                  <c:v>2.188E-2</c:v>
                </c:pt>
                <c:pt idx="2160">
                  <c:v>2.155E-2</c:v>
                </c:pt>
                <c:pt idx="2161">
                  <c:v>2.1600000000000001E-2</c:v>
                </c:pt>
                <c:pt idx="2162">
                  <c:v>2.2339999999999999E-2</c:v>
                </c:pt>
                <c:pt idx="2163">
                  <c:v>2.2679999999999999E-2</c:v>
                </c:pt>
                <c:pt idx="2164">
                  <c:v>2.2869999999999998E-2</c:v>
                </c:pt>
                <c:pt idx="2165">
                  <c:v>2.3029999999999998E-2</c:v>
                </c:pt>
                <c:pt idx="2166">
                  <c:v>2.3250000000000003E-2</c:v>
                </c:pt>
                <c:pt idx="2167">
                  <c:v>2.376E-2</c:v>
                </c:pt>
                <c:pt idx="2168">
                  <c:v>2.3990000000000001E-2</c:v>
                </c:pt>
                <c:pt idx="2169">
                  <c:v>2.427E-2</c:v>
                </c:pt>
                <c:pt idx="2170">
                  <c:v>2.3290000000000002E-2</c:v>
                </c:pt>
                <c:pt idx="2171">
                  <c:v>2.315E-2</c:v>
                </c:pt>
                <c:pt idx="2172">
                  <c:v>2.3099999999999999E-2</c:v>
                </c:pt>
                <c:pt idx="2173">
                  <c:v>2.2930000000000002E-2</c:v>
                </c:pt>
                <c:pt idx="2174">
                  <c:v>2.2839999999999999E-2</c:v>
                </c:pt>
                <c:pt idx="2175">
                  <c:v>2.3060000000000001E-2</c:v>
                </c:pt>
                <c:pt idx="2176">
                  <c:v>2.316E-2</c:v>
                </c:pt>
                <c:pt idx="2177">
                  <c:v>2.359E-2</c:v>
                </c:pt>
                <c:pt idx="2178">
                  <c:v>2.315E-2</c:v>
                </c:pt>
                <c:pt idx="2179">
                  <c:v>2.3650000000000001E-2</c:v>
                </c:pt>
                <c:pt idx="2180">
                  <c:v>2.375E-2</c:v>
                </c:pt>
                <c:pt idx="2181">
                  <c:v>2.3130000000000001E-2</c:v>
                </c:pt>
                <c:pt idx="2182">
                  <c:v>2.2370000000000001E-2</c:v>
                </c:pt>
                <c:pt idx="2183">
                  <c:v>2.1629999999999996E-2</c:v>
                </c:pt>
                <c:pt idx="2184">
                  <c:v>2.1690000000000001E-2</c:v>
                </c:pt>
                <c:pt idx="2185">
                  <c:v>2.1489999999999999E-2</c:v>
                </c:pt>
                <c:pt idx="2186">
                  <c:v>2.162E-2</c:v>
                </c:pt>
                <c:pt idx="2187">
                  <c:v>2.162E-2</c:v>
                </c:pt>
                <c:pt idx="2188">
                  <c:v>2.1440000000000001E-2</c:v>
                </c:pt>
                <c:pt idx="2189">
                  <c:v>2.2090000000000002E-2</c:v>
                </c:pt>
                <c:pt idx="2190">
                  <c:v>2.266E-2</c:v>
                </c:pt>
                <c:pt idx="2191">
                  <c:v>2.2090000000000002E-2</c:v>
                </c:pt>
                <c:pt idx="2192">
                  <c:v>2.2179999999999998E-2</c:v>
                </c:pt>
                <c:pt idx="2193">
                  <c:v>2.2620000000000001E-2</c:v>
                </c:pt>
                <c:pt idx="2194">
                  <c:v>2.266E-2</c:v>
                </c:pt>
                <c:pt idx="2195">
                  <c:v>2.3210000000000001E-2</c:v>
                </c:pt>
                <c:pt idx="2196">
                  <c:v>2.3E-2</c:v>
                </c:pt>
                <c:pt idx="2197">
                  <c:v>2.2360000000000001E-2</c:v>
                </c:pt>
                <c:pt idx="2198">
                  <c:v>2.23E-2</c:v>
                </c:pt>
                <c:pt idx="2199">
                  <c:v>2.2109999999999998E-2</c:v>
                </c:pt>
                <c:pt idx="2200">
                  <c:v>2.2019999999999998E-2</c:v>
                </c:pt>
                <c:pt idx="2201">
                  <c:v>2.1649999999999999E-2</c:v>
                </c:pt>
                <c:pt idx="2202">
                  <c:v>2.1349999999999997E-2</c:v>
                </c:pt>
                <c:pt idx="2203">
                  <c:v>2.215E-2</c:v>
                </c:pt>
                <c:pt idx="2204">
                  <c:v>2.1729999999999999E-2</c:v>
                </c:pt>
                <c:pt idx="2205">
                  <c:v>2.4740000000000002E-2</c:v>
                </c:pt>
                <c:pt idx="2206">
                  <c:v>2.571E-2</c:v>
                </c:pt>
                <c:pt idx="2207">
                  <c:v>2.513E-2</c:v>
                </c:pt>
                <c:pt idx="2208">
                  <c:v>2.4889999999999999E-2</c:v>
                </c:pt>
                <c:pt idx="2209">
                  <c:v>2.5219999999999999E-2</c:v>
                </c:pt>
                <c:pt idx="2210">
                  <c:v>2.5319999999999999E-2</c:v>
                </c:pt>
                <c:pt idx="2211">
                  <c:v>2.487E-2</c:v>
                </c:pt>
                <c:pt idx="2212">
                  <c:v>2.503E-2</c:v>
                </c:pt>
                <c:pt idx="2213">
                  <c:v>2.4580000000000001E-2</c:v>
                </c:pt>
                <c:pt idx="2214">
                  <c:v>2.4660000000000001E-2</c:v>
                </c:pt>
                <c:pt idx="2215">
                  <c:v>2.461E-2</c:v>
                </c:pt>
                <c:pt idx="2216">
                  <c:v>2.436E-2</c:v>
                </c:pt>
                <c:pt idx="2217">
                  <c:v>2.4049999999999998E-2</c:v>
                </c:pt>
                <c:pt idx="2218">
                  <c:v>2.4049999999999998E-2</c:v>
                </c:pt>
                <c:pt idx="2219">
                  <c:v>2.4230000000000002E-2</c:v>
                </c:pt>
                <c:pt idx="2220">
                  <c:v>2.41E-2</c:v>
                </c:pt>
                <c:pt idx="2221">
                  <c:v>2.376E-2</c:v>
                </c:pt>
                <c:pt idx="2222">
                  <c:v>2.3290000000000002E-2</c:v>
                </c:pt>
                <c:pt idx="2223">
                  <c:v>2.307E-2</c:v>
                </c:pt>
                <c:pt idx="2224">
                  <c:v>2.3019999999999999E-2</c:v>
                </c:pt>
                <c:pt idx="2225">
                  <c:v>2.3330000000000004E-2</c:v>
                </c:pt>
                <c:pt idx="2226">
                  <c:v>2.2200000000000001E-2</c:v>
                </c:pt>
                <c:pt idx="2227">
                  <c:v>2.12E-2</c:v>
                </c:pt>
                <c:pt idx="2228">
                  <c:v>2.0959999999999999E-2</c:v>
                </c:pt>
                <c:pt idx="2229">
                  <c:v>2.1659999999999999E-2</c:v>
                </c:pt>
                <c:pt idx="2230">
                  <c:v>2.0930000000000001E-2</c:v>
                </c:pt>
                <c:pt idx="2231">
                  <c:v>2.128E-2</c:v>
                </c:pt>
                <c:pt idx="2232">
                  <c:v>2.0899999999999998E-2</c:v>
                </c:pt>
                <c:pt idx="2233">
                  <c:v>2.0889999999999999E-2</c:v>
                </c:pt>
                <c:pt idx="2234">
                  <c:v>2.1010000000000001E-2</c:v>
                </c:pt>
                <c:pt idx="2235">
                  <c:v>2.0539999999999999E-2</c:v>
                </c:pt>
                <c:pt idx="2236">
                  <c:v>2.0139999999999998E-2</c:v>
                </c:pt>
                <c:pt idx="2237">
                  <c:v>1.9799999999999998E-2</c:v>
                </c:pt>
                <c:pt idx="2238">
                  <c:v>2.043E-2</c:v>
                </c:pt>
                <c:pt idx="2239">
                  <c:v>1.9820000000000001E-2</c:v>
                </c:pt>
                <c:pt idx="2240">
                  <c:v>2.0209999999999999E-2</c:v>
                </c:pt>
                <c:pt idx="2241">
                  <c:v>2.0419999999999997E-2</c:v>
                </c:pt>
                <c:pt idx="2242">
                  <c:v>2.036E-2</c:v>
                </c:pt>
                <c:pt idx="2243">
                  <c:v>1.983E-2</c:v>
                </c:pt>
                <c:pt idx="2244">
                  <c:v>2.069E-2</c:v>
                </c:pt>
                <c:pt idx="2245">
                  <c:v>2.0619999999999999E-2</c:v>
                </c:pt>
                <c:pt idx="2246">
                  <c:v>2.06E-2</c:v>
                </c:pt>
                <c:pt idx="2247">
                  <c:v>2.0150000000000001E-2</c:v>
                </c:pt>
                <c:pt idx="2248">
                  <c:v>2.0899999999999998E-2</c:v>
                </c:pt>
                <c:pt idx="2249">
                  <c:v>2.2189999999999998E-2</c:v>
                </c:pt>
                <c:pt idx="2250">
                  <c:v>2.2429999999999999E-2</c:v>
                </c:pt>
                <c:pt idx="2251">
                  <c:v>2.2629999999999997E-2</c:v>
                </c:pt>
                <c:pt idx="2252">
                  <c:v>2.1949999999999997E-2</c:v>
                </c:pt>
                <c:pt idx="2253">
                  <c:v>2.1530000000000001E-2</c:v>
                </c:pt>
                <c:pt idx="2254">
                  <c:v>2.1389999999999999E-2</c:v>
                </c:pt>
                <c:pt idx="2255">
                  <c:v>2.145E-2</c:v>
                </c:pt>
                <c:pt idx="2256">
                  <c:v>2.1869999999999997E-2</c:v>
                </c:pt>
                <c:pt idx="2257">
                  <c:v>2.1680000000000001E-2</c:v>
                </c:pt>
                <c:pt idx="2258">
                  <c:v>2.1030000000000004E-2</c:v>
                </c:pt>
                <c:pt idx="2259">
                  <c:v>2.1019999999999997E-2</c:v>
                </c:pt>
                <c:pt idx="2260">
                  <c:v>2.0930000000000001E-2</c:v>
                </c:pt>
                <c:pt idx="2261">
                  <c:v>2.1019999999999997E-2</c:v>
                </c:pt>
                <c:pt idx="2262">
                  <c:v>2.0739999999999998E-2</c:v>
                </c:pt>
                <c:pt idx="2263">
                  <c:v>2.0739999999999998E-2</c:v>
                </c:pt>
                <c:pt idx="2264">
                  <c:v>2.085E-2</c:v>
                </c:pt>
                <c:pt idx="2265">
                  <c:v>2.0640000000000002E-2</c:v>
                </c:pt>
                <c:pt idx="2266">
                  <c:v>2.0899999999999998E-2</c:v>
                </c:pt>
                <c:pt idx="2267">
                  <c:v>2.1770000000000001E-2</c:v>
                </c:pt>
                <c:pt idx="2268">
                  <c:v>2.1629999999999996E-2</c:v>
                </c:pt>
                <c:pt idx="2269">
                  <c:v>2.1589999999999998E-2</c:v>
                </c:pt>
                <c:pt idx="2270">
                  <c:v>2.1309999999999999E-2</c:v>
                </c:pt>
                <c:pt idx="2271">
                  <c:v>2.1309999999999999E-2</c:v>
                </c:pt>
                <c:pt idx="2272">
                  <c:v>2.0790000000000003E-2</c:v>
                </c:pt>
                <c:pt idx="2273">
                  <c:v>2.137E-2</c:v>
                </c:pt>
                <c:pt idx="2274">
                  <c:v>2.121E-2</c:v>
                </c:pt>
                <c:pt idx="2275">
                  <c:v>2.138E-2</c:v>
                </c:pt>
                <c:pt idx="2276">
                  <c:v>2.104E-2</c:v>
                </c:pt>
                <c:pt idx="2277">
                  <c:v>2.121E-2</c:v>
                </c:pt>
                <c:pt idx="2278">
                  <c:v>2.1170000000000001E-2</c:v>
                </c:pt>
                <c:pt idx="2279">
                  <c:v>2.1080000000000002E-2</c:v>
                </c:pt>
                <c:pt idx="2280">
                  <c:v>2.1230000000000002E-2</c:v>
                </c:pt>
                <c:pt idx="2281">
                  <c:v>2.1409999999999998E-2</c:v>
                </c:pt>
                <c:pt idx="2282">
                  <c:v>2.1269999999999997E-2</c:v>
                </c:pt>
                <c:pt idx="2283">
                  <c:v>2.1680000000000001E-2</c:v>
                </c:pt>
                <c:pt idx="2284">
                  <c:v>2.1629999999999996E-2</c:v>
                </c:pt>
                <c:pt idx="2285">
                  <c:v>2.1419999999999998E-2</c:v>
                </c:pt>
                <c:pt idx="2286">
                  <c:v>2.181E-2</c:v>
                </c:pt>
                <c:pt idx="2287">
                  <c:v>2.146E-2</c:v>
                </c:pt>
                <c:pt idx="2288">
                  <c:v>2.1259999999999998E-2</c:v>
                </c:pt>
                <c:pt idx="2289">
                  <c:v>2.162E-2</c:v>
                </c:pt>
                <c:pt idx="2290">
                  <c:v>2.196E-2</c:v>
                </c:pt>
                <c:pt idx="2291">
                  <c:v>2.1869999999999997E-2</c:v>
                </c:pt>
                <c:pt idx="2292">
                  <c:v>2.2200000000000001E-2</c:v>
                </c:pt>
                <c:pt idx="2293">
                  <c:v>2.2380000000000001E-2</c:v>
                </c:pt>
                <c:pt idx="2294">
                  <c:v>2.282E-2</c:v>
                </c:pt>
                <c:pt idx="2295">
                  <c:v>2.2679999999999999E-2</c:v>
                </c:pt>
                <c:pt idx="2296">
                  <c:v>2.2280000000000001E-2</c:v>
                </c:pt>
                <c:pt idx="2297">
                  <c:v>2.2269999999999998E-2</c:v>
                </c:pt>
                <c:pt idx="2298">
                  <c:v>2.2370000000000001E-2</c:v>
                </c:pt>
                <c:pt idx="2299">
                  <c:v>2.1709999999999997E-2</c:v>
                </c:pt>
                <c:pt idx="2300">
                  <c:v>2.1489999999999999E-2</c:v>
                </c:pt>
                <c:pt idx="2301">
                  <c:v>2.155E-2</c:v>
                </c:pt>
                <c:pt idx="2302">
                  <c:v>2.274E-2</c:v>
                </c:pt>
                <c:pt idx="2303">
                  <c:v>2.298E-2</c:v>
                </c:pt>
                <c:pt idx="2304">
                  <c:v>2.265E-2</c:v>
                </c:pt>
                <c:pt idx="2305">
                  <c:v>2.2749999999999999E-2</c:v>
                </c:pt>
                <c:pt idx="2306">
                  <c:v>2.2959999999999998E-2</c:v>
                </c:pt>
                <c:pt idx="2307">
                  <c:v>2.2940000000000002E-2</c:v>
                </c:pt>
                <c:pt idx="2308">
                  <c:v>2.2589999999999999E-2</c:v>
                </c:pt>
                <c:pt idx="2309">
                  <c:v>2.2238999999999998E-2</c:v>
                </c:pt>
                <c:pt idx="2310">
                  <c:v>2.2141999999999998E-2</c:v>
                </c:pt>
                <c:pt idx="2311">
                  <c:v>2.2305999999999999E-2</c:v>
                </c:pt>
                <c:pt idx="2312">
                  <c:v>2.2334999999999997E-2</c:v>
                </c:pt>
                <c:pt idx="2313">
                  <c:v>2.281E-2</c:v>
                </c:pt>
                <c:pt idx="2314">
                  <c:v>2.2907999999999998E-2</c:v>
                </c:pt>
                <c:pt idx="2315">
                  <c:v>2.3182000000000001E-2</c:v>
                </c:pt>
                <c:pt idx="2316">
                  <c:v>2.2561000000000001E-2</c:v>
                </c:pt>
                <c:pt idx="2317">
                  <c:v>2.2783000000000001E-2</c:v>
                </c:pt>
                <c:pt idx="2318">
                  <c:v>2.3342999999999999E-2</c:v>
                </c:pt>
                <c:pt idx="2319">
                  <c:v>2.3296999999999998E-2</c:v>
                </c:pt>
                <c:pt idx="2320">
                  <c:v>2.3092999999999999E-2</c:v>
                </c:pt>
                <c:pt idx="2321">
                  <c:v>2.2759000000000001E-2</c:v>
                </c:pt>
                <c:pt idx="2322">
                  <c:v>2.3140999999999998E-2</c:v>
                </c:pt>
                <c:pt idx="2323">
                  <c:v>2.2743000000000003E-2</c:v>
                </c:pt>
                <c:pt idx="2324">
                  <c:v>2.3171000000000001E-2</c:v>
                </c:pt>
                <c:pt idx="2325">
                  <c:v>2.2690999999999999E-2</c:v>
                </c:pt>
                <c:pt idx="2326">
                  <c:v>2.2332000000000001E-2</c:v>
                </c:pt>
                <c:pt idx="2327">
                  <c:v>2.2446999999999998E-2</c:v>
                </c:pt>
                <c:pt idx="2328">
                  <c:v>2.2567E-2</c:v>
                </c:pt>
                <c:pt idx="2329">
                  <c:v>2.2785000000000003E-2</c:v>
                </c:pt>
                <c:pt idx="2330">
                  <c:v>2.3161999999999999E-2</c:v>
                </c:pt>
                <c:pt idx="2331">
                  <c:v>2.2813E-2</c:v>
                </c:pt>
                <c:pt idx="2332">
                  <c:v>2.2751E-2</c:v>
                </c:pt>
                <c:pt idx="2333">
                  <c:v>2.2147E-2</c:v>
                </c:pt>
                <c:pt idx="2334">
                  <c:v>2.2063000000000003E-2</c:v>
                </c:pt>
                <c:pt idx="2335">
                  <c:v>2.2305000000000002E-2</c:v>
                </c:pt>
                <c:pt idx="2336">
                  <c:v>2.2282000000000003E-2</c:v>
                </c:pt>
                <c:pt idx="2337">
                  <c:v>2.2543999999999998E-2</c:v>
                </c:pt>
                <c:pt idx="2338">
                  <c:v>2.3071000000000001E-2</c:v>
                </c:pt>
                <c:pt idx="2339">
                  <c:v>2.2943999999999999E-2</c:v>
                </c:pt>
                <c:pt idx="2340">
                  <c:v>2.2872E-2</c:v>
                </c:pt>
                <c:pt idx="2341">
                  <c:v>2.2837E-2</c:v>
                </c:pt>
                <c:pt idx="2342">
                  <c:v>2.2985999999999999E-2</c:v>
                </c:pt>
                <c:pt idx="2343">
                  <c:v>2.3279999999999999E-2</c:v>
                </c:pt>
                <c:pt idx="2344">
                  <c:v>2.3209E-2</c:v>
                </c:pt>
                <c:pt idx="2345">
                  <c:v>2.3326E-2</c:v>
                </c:pt>
                <c:pt idx="2346">
                  <c:v>2.3269000000000001E-2</c:v>
                </c:pt>
                <c:pt idx="2347">
                  <c:v>2.3662000000000002E-2</c:v>
                </c:pt>
                <c:pt idx="2348">
                  <c:v>2.3377999999999999E-2</c:v>
                </c:pt>
                <c:pt idx="2349">
                  <c:v>2.3100999999999997E-2</c:v>
                </c:pt>
                <c:pt idx="2350">
                  <c:v>2.3102000000000001E-2</c:v>
                </c:pt>
                <c:pt idx="2351">
                  <c:v>2.3050999999999999E-2</c:v>
                </c:pt>
                <c:pt idx="2352">
                  <c:v>2.2969E-2</c:v>
                </c:pt>
                <c:pt idx="2353">
                  <c:v>2.3046000000000001E-2</c:v>
                </c:pt>
                <c:pt idx="2354">
                  <c:v>2.3043000000000001E-2</c:v>
                </c:pt>
                <c:pt idx="2355">
                  <c:v>2.2980999999999998E-2</c:v>
                </c:pt>
                <c:pt idx="2356">
                  <c:v>2.2726000000000003E-2</c:v>
                </c:pt>
                <c:pt idx="2357">
                  <c:v>2.2960999999999999E-2</c:v>
                </c:pt>
                <c:pt idx="2358">
                  <c:v>2.2258E-2</c:v>
                </c:pt>
                <c:pt idx="2359">
                  <c:v>2.2153999999999997E-2</c:v>
                </c:pt>
                <c:pt idx="2360">
                  <c:v>2.1998000000000004E-2</c:v>
                </c:pt>
                <c:pt idx="2361">
                  <c:v>2.1547E-2</c:v>
                </c:pt>
                <c:pt idx="2362">
                  <c:v>2.1583999999999999E-2</c:v>
                </c:pt>
                <c:pt idx="2363">
                  <c:v>2.1642000000000002E-2</c:v>
                </c:pt>
                <c:pt idx="2364">
                  <c:v>2.1739999999999999E-2</c:v>
                </c:pt>
                <c:pt idx="2365">
                  <c:v>2.1551000000000001E-2</c:v>
                </c:pt>
                <c:pt idx="2366">
                  <c:v>2.1585E-2</c:v>
                </c:pt>
                <c:pt idx="2367">
                  <c:v>2.1762999999999998E-2</c:v>
                </c:pt>
                <c:pt idx="2368">
                  <c:v>2.2313E-2</c:v>
                </c:pt>
                <c:pt idx="2369">
                  <c:v>2.2297999999999998E-2</c:v>
                </c:pt>
                <c:pt idx="2370">
                  <c:v>2.2291999999999999E-2</c:v>
                </c:pt>
                <c:pt idx="2371">
                  <c:v>2.2494E-2</c:v>
                </c:pt>
                <c:pt idx="2372">
                  <c:v>2.2357000000000002E-2</c:v>
                </c:pt>
                <c:pt idx="2373">
                  <c:v>2.2665000000000001E-2</c:v>
                </c:pt>
                <c:pt idx="2374">
                  <c:v>2.2537999999999999E-2</c:v>
                </c:pt>
                <c:pt idx="2375">
                  <c:v>2.2679000000000001E-2</c:v>
                </c:pt>
                <c:pt idx="2376">
                  <c:v>2.2562000000000002E-2</c:v>
                </c:pt>
                <c:pt idx="2377">
                  <c:v>2.2575999999999999E-2</c:v>
                </c:pt>
                <c:pt idx="2378">
                  <c:v>2.2643E-2</c:v>
                </c:pt>
                <c:pt idx="2379">
                  <c:v>2.2581000000000004E-2</c:v>
                </c:pt>
                <c:pt idx="2380">
                  <c:v>2.2513000000000002E-2</c:v>
                </c:pt>
                <c:pt idx="2381">
                  <c:v>2.2919999999999999E-2</c:v>
                </c:pt>
                <c:pt idx="2382">
                  <c:v>2.3104E-2</c:v>
                </c:pt>
                <c:pt idx="2383">
                  <c:v>2.2959E-2</c:v>
                </c:pt>
                <c:pt idx="2384">
                  <c:v>2.2909000000000002E-2</c:v>
                </c:pt>
                <c:pt idx="2385">
                  <c:v>2.3008999999999998E-2</c:v>
                </c:pt>
                <c:pt idx="2386">
                  <c:v>2.2799E-2</c:v>
                </c:pt>
                <c:pt idx="2387">
                  <c:v>2.2852000000000001E-2</c:v>
                </c:pt>
                <c:pt idx="2388">
                  <c:v>2.2709E-2</c:v>
                </c:pt>
                <c:pt idx="2389">
                  <c:v>2.2727000000000001E-2</c:v>
                </c:pt>
                <c:pt idx="2390">
                  <c:v>2.2823000000000003E-2</c:v>
                </c:pt>
                <c:pt idx="2391">
                  <c:v>2.2915999999999999E-2</c:v>
                </c:pt>
                <c:pt idx="2392">
                  <c:v>2.3450000000000002E-2</c:v>
                </c:pt>
                <c:pt idx="2393">
                  <c:v>2.3446999999999999E-2</c:v>
                </c:pt>
                <c:pt idx="2394">
                  <c:v>2.3401000000000002E-2</c:v>
                </c:pt>
                <c:pt idx="2395">
                  <c:v>2.3692000000000001E-2</c:v>
                </c:pt>
                <c:pt idx="2396">
                  <c:v>2.4033000000000002E-2</c:v>
                </c:pt>
                <c:pt idx="2397">
                  <c:v>2.4846E-2</c:v>
                </c:pt>
                <c:pt idx="2398">
                  <c:v>2.4687999999999998E-2</c:v>
                </c:pt>
                <c:pt idx="2399">
                  <c:v>2.4811E-2</c:v>
                </c:pt>
                <c:pt idx="2400">
                  <c:v>2.4681000000000002E-2</c:v>
                </c:pt>
                <c:pt idx="2401">
                  <c:v>2.4714E-2</c:v>
                </c:pt>
                <c:pt idx="2402">
                  <c:v>2.4698999999999999E-2</c:v>
                </c:pt>
                <c:pt idx="2403">
                  <c:v>2.4577000000000002E-2</c:v>
                </c:pt>
                <c:pt idx="2404">
                  <c:v>2.4686E-2</c:v>
                </c:pt>
                <c:pt idx="2405">
                  <c:v>2.4514999999999999E-2</c:v>
                </c:pt>
                <c:pt idx="2406">
                  <c:v>2.4863E-2</c:v>
                </c:pt>
                <c:pt idx="2407">
                  <c:v>2.4992999999999998E-2</c:v>
                </c:pt>
                <c:pt idx="2408">
                  <c:v>2.4698999999999999E-2</c:v>
                </c:pt>
                <c:pt idx="2409">
                  <c:v>2.4291E-2</c:v>
                </c:pt>
                <c:pt idx="2410">
                  <c:v>2.4472000000000001E-2</c:v>
                </c:pt>
                <c:pt idx="2411">
                  <c:v>2.4794E-2</c:v>
                </c:pt>
                <c:pt idx="2412">
                  <c:v>2.4583000000000001E-2</c:v>
                </c:pt>
                <c:pt idx="2413">
                  <c:v>2.4266999999999997E-2</c:v>
                </c:pt>
                <c:pt idx="2414">
                  <c:v>2.3928999999999999E-2</c:v>
                </c:pt>
                <c:pt idx="2415">
                  <c:v>2.4131E-2</c:v>
                </c:pt>
                <c:pt idx="2416">
                  <c:v>2.4174999999999999E-2</c:v>
                </c:pt>
                <c:pt idx="2417">
                  <c:v>2.3990000000000001E-2</c:v>
                </c:pt>
                <c:pt idx="2418">
                  <c:v>2.4021000000000001E-2</c:v>
                </c:pt>
                <c:pt idx="2419">
                  <c:v>2.3748000000000002E-2</c:v>
                </c:pt>
                <c:pt idx="2420">
                  <c:v>2.4348999999999999E-2</c:v>
                </c:pt>
                <c:pt idx="2421">
                  <c:v>2.4550000000000002E-2</c:v>
                </c:pt>
                <c:pt idx="2422">
                  <c:v>2.4378999999999998E-2</c:v>
                </c:pt>
                <c:pt idx="2423">
                  <c:v>2.4405E-2</c:v>
                </c:pt>
                <c:pt idx="2424">
                  <c:v>2.4621000000000001E-2</c:v>
                </c:pt>
                <c:pt idx="2425">
                  <c:v>2.4784999999999998E-2</c:v>
                </c:pt>
                <c:pt idx="2426">
                  <c:v>2.5015999999999997E-2</c:v>
                </c:pt>
                <c:pt idx="2427">
                  <c:v>2.4704E-2</c:v>
                </c:pt>
                <c:pt idx="2428">
                  <c:v>2.4655999999999997E-2</c:v>
                </c:pt>
                <c:pt idx="2429">
                  <c:v>2.4407999999999999E-2</c:v>
                </c:pt>
                <c:pt idx="2430">
                  <c:v>2.4146000000000001E-2</c:v>
                </c:pt>
                <c:pt idx="2431">
                  <c:v>2.4211999999999997E-2</c:v>
                </c:pt>
                <c:pt idx="2432">
                  <c:v>2.4492E-2</c:v>
                </c:pt>
                <c:pt idx="2433">
                  <c:v>2.4655999999999997E-2</c:v>
                </c:pt>
                <c:pt idx="2434">
                  <c:v>2.4346999999999997E-2</c:v>
                </c:pt>
                <c:pt idx="2435">
                  <c:v>2.4201999999999998E-2</c:v>
                </c:pt>
                <c:pt idx="2436">
                  <c:v>2.4205999999999998E-2</c:v>
                </c:pt>
                <c:pt idx="2437">
                  <c:v>2.4060000000000002E-2</c:v>
                </c:pt>
                <c:pt idx="2438">
                  <c:v>2.3820000000000001E-2</c:v>
                </c:pt>
                <c:pt idx="2439">
                  <c:v>2.3831000000000001E-2</c:v>
                </c:pt>
                <c:pt idx="2440">
                  <c:v>2.3653E-2</c:v>
                </c:pt>
                <c:pt idx="2441">
                  <c:v>2.3433000000000002E-2</c:v>
                </c:pt>
                <c:pt idx="2442">
                  <c:v>2.3428000000000001E-2</c:v>
                </c:pt>
                <c:pt idx="2443">
                  <c:v>2.3330000000000004E-2</c:v>
                </c:pt>
                <c:pt idx="2444">
                  <c:v>2.3412000000000002E-2</c:v>
                </c:pt>
                <c:pt idx="2445">
                  <c:v>2.3407000000000001E-2</c:v>
                </c:pt>
                <c:pt idx="2446">
                  <c:v>2.3403999999999998E-2</c:v>
                </c:pt>
                <c:pt idx="2447">
                  <c:v>2.3134999999999999E-2</c:v>
                </c:pt>
                <c:pt idx="2448">
                  <c:v>2.3117000000000002E-2</c:v>
                </c:pt>
                <c:pt idx="2449">
                  <c:v>2.3085000000000001E-2</c:v>
                </c:pt>
                <c:pt idx="2450">
                  <c:v>2.3043000000000001E-2</c:v>
                </c:pt>
                <c:pt idx="2451">
                  <c:v>2.2502000000000001E-2</c:v>
                </c:pt>
                <c:pt idx="2452">
                  <c:v>2.3230000000000001E-2</c:v>
                </c:pt>
                <c:pt idx="2453">
                  <c:v>2.4081000000000002E-2</c:v>
                </c:pt>
                <c:pt idx="2454">
                  <c:v>2.3675999999999999E-2</c:v>
                </c:pt>
                <c:pt idx="2455">
                  <c:v>2.5013999999999998E-2</c:v>
                </c:pt>
                <c:pt idx="2456">
                  <c:v>2.5284000000000001E-2</c:v>
                </c:pt>
                <c:pt idx="2457">
                  <c:v>2.5301000000000001E-2</c:v>
                </c:pt>
                <c:pt idx="2458">
                  <c:v>2.4975999999999998E-2</c:v>
                </c:pt>
                <c:pt idx="2459">
                  <c:v>2.5950000000000001E-2</c:v>
                </c:pt>
                <c:pt idx="2460">
                  <c:v>2.5915000000000001E-2</c:v>
                </c:pt>
                <c:pt idx="2461">
                  <c:v>2.6280000000000001E-2</c:v>
                </c:pt>
                <c:pt idx="2462">
                  <c:v>2.6057E-2</c:v>
                </c:pt>
                <c:pt idx="2463">
                  <c:v>2.5624999999999998E-2</c:v>
                </c:pt>
                <c:pt idx="2464">
                  <c:v>2.6151000000000001E-2</c:v>
                </c:pt>
                <c:pt idx="2465">
                  <c:v>2.6644999999999999E-2</c:v>
                </c:pt>
                <c:pt idx="2466">
                  <c:v>2.7654999999999999E-2</c:v>
                </c:pt>
                <c:pt idx="2467">
                  <c:v>2.7351999999999998E-2</c:v>
                </c:pt>
                <c:pt idx="2468">
                  <c:v>2.7424E-2</c:v>
                </c:pt>
                <c:pt idx="2469">
                  <c:v>2.6880000000000001E-2</c:v>
                </c:pt>
                <c:pt idx="2470">
                  <c:v>2.8025999999999999E-2</c:v>
                </c:pt>
                <c:pt idx="2471">
                  <c:v>2.8102000000000002E-2</c:v>
                </c:pt>
                <c:pt idx="2472">
                  <c:v>2.7528E-2</c:v>
                </c:pt>
                <c:pt idx="2473">
                  <c:v>2.7326000000000003E-2</c:v>
                </c:pt>
                <c:pt idx="2474">
                  <c:v>2.7200999999999999E-2</c:v>
                </c:pt>
                <c:pt idx="2475">
                  <c:v>2.7130999999999999E-2</c:v>
                </c:pt>
                <c:pt idx="2476">
                  <c:v>2.8193000000000003E-2</c:v>
                </c:pt>
                <c:pt idx="2477">
                  <c:v>2.6356000000000001E-2</c:v>
                </c:pt>
                <c:pt idx="2478">
                  <c:v>2.6958000000000003E-2</c:v>
                </c:pt>
                <c:pt idx="2479">
                  <c:v>2.7311000000000002E-2</c:v>
                </c:pt>
                <c:pt idx="2480">
                  <c:v>2.7801999999999997E-2</c:v>
                </c:pt>
                <c:pt idx="2481">
                  <c:v>2.7092999999999999E-2</c:v>
                </c:pt>
                <c:pt idx="2482">
                  <c:v>2.7158999999999999E-2</c:v>
                </c:pt>
                <c:pt idx="2483">
                  <c:v>2.6974999999999999E-2</c:v>
                </c:pt>
                <c:pt idx="2484">
                  <c:v>2.6183999999999999E-2</c:v>
                </c:pt>
                <c:pt idx="2485">
                  <c:v>2.63E-2</c:v>
                </c:pt>
                <c:pt idx="2486">
                  <c:v>2.6838000000000001E-2</c:v>
                </c:pt>
                <c:pt idx="2487">
                  <c:v>2.6926000000000002E-2</c:v>
                </c:pt>
                <c:pt idx="2488">
                  <c:v>2.7004999999999998E-2</c:v>
                </c:pt>
                <c:pt idx="2489">
                  <c:v>2.6993E-2</c:v>
                </c:pt>
                <c:pt idx="2490">
                  <c:v>2.7217999999999999E-2</c:v>
                </c:pt>
                <c:pt idx="2491">
                  <c:v>2.7627000000000002E-2</c:v>
                </c:pt>
                <c:pt idx="2492">
                  <c:v>2.8168000000000002E-2</c:v>
                </c:pt>
                <c:pt idx="2493">
                  <c:v>2.7345000000000001E-2</c:v>
                </c:pt>
                <c:pt idx="2494">
                  <c:v>2.8006000000000003E-2</c:v>
                </c:pt>
                <c:pt idx="2495">
                  <c:v>2.7734999999999999E-2</c:v>
                </c:pt>
                <c:pt idx="2496">
                  <c:v>2.6867000000000002E-2</c:v>
                </c:pt>
                <c:pt idx="2497">
                  <c:v>2.6909000000000002E-2</c:v>
                </c:pt>
                <c:pt idx="2498">
                  <c:v>2.7490999999999998E-2</c:v>
                </c:pt>
                <c:pt idx="2499">
                  <c:v>2.8067999999999999E-2</c:v>
                </c:pt>
                <c:pt idx="2500">
                  <c:v>2.8262999999999996E-2</c:v>
                </c:pt>
                <c:pt idx="2501">
                  <c:v>2.7625999999999998E-2</c:v>
                </c:pt>
                <c:pt idx="2502">
                  <c:v>2.8563999999999999E-2</c:v>
                </c:pt>
                <c:pt idx="2503">
                  <c:v>2.8776000000000003E-2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C9-4ED9-9F6B-98E866DA1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325679"/>
        <c:axId val="1326322799"/>
      </c:lineChart>
      <c:dateAx>
        <c:axId val="1326325679"/>
        <c:scaling>
          <c:orientation val="minMax"/>
          <c:min val="42736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6322799"/>
        <c:crosses val="autoZero"/>
        <c:auto val="1"/>
        <c:lblOffset val="100"/>
        <c:baseTimeUnit val="days"/>
        <c:majorUnit val="1"/>
        <c:majorTimeUnit val="years"/>
      </c:dateAx>
      <c:valAx>
        <c:axId val="132632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63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baseline="0" dirty="0"/>
              <a:t>Zhodnocení portfolia 2023-2025 </a:t>
            </a:r>
            <a:endParaRPr lang="cs-CZ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623271389521915E-2"/>
          <c:y val="0.15003739853161019"/>
          <c:w val="0.91276457963426361"/>
          <c:h val="0.61231671913345609"/>
        </c:manualLayout>
      </c:layout>
      <c:lineChart>
        <c:grouping val="standard"/>
        <c:varyColors val="0"/>
        <c:ser>
          <c:idx val="0"/>
          <c:order val="0"/>
          <c:tx>
            <c:strRef>
              <c:f>'Modelové portfolio CZK'!$B$1</c:f>
              <c:strCache>
                <c:ptCount val="1"/>
                <c:pt idx="0">
                  <c:v>Conseq Invest Konzervativní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'Modelové portfolio CZK'!$A$2:$A$1096</c:f>
              <c:numCache>
                <c:formatCode>yyyy</c:formatCode>
                <c:ptCount val="1095"/>
                <c:pt idx="0">
                  <c:v>44928.041666666664</c:v>
                </c:pt>
                <c:pt idx="1">
                  <c:v>44929.041666666664</c:v>
                </c:pt>
                <c:pt idx="2">
                  <c:v>44930.041666666664</c:v>
                </c:pt>
                <c:pt idx="3">
                  <c:v>44931.041666666664</c:v>
                </c:pt>
                <c:pt idx="4">
                  <c:v>44932.041666666664</c:v>
                </c:pt>
                <c:pt idx="5">
                  <c:v>44933.041666666664</c:v>
                </c:pt>
                <c:pt idx="6">
                  <c:v>44934.041666666664</c:v>
                </c:pt>
                <c:pt idx="7">
                  <c:v>44935.041666666664</c:v>
                </c:pt>
                <c:pt idx="8">
                  <c:v>44936.041666666664</c:v>
                </c:pt>
                <c:pt idx="9">
                  <c:v>44937.041666666664</c:v>
                </c:pt>
                <c:pt idx="10">
                  <c:v>44938.041666666664</c:v>
                </c:pt>
                <c:pt idx="11">
                  <c:v>44939.041666666664</c:v>
                </c:pt>
                <c:pt idx="12">
                  <c:v>44940.041666666664</c:v>
                </c:pt>
                <c:pt idx="13">
                  <c:v>44941.041666666664</c:v>
                </c:pt>
                <c:pt idx="14">
                  <c:v>44942.041666666664</c:v>
                </c:pt>
                <c:pt idx="15">
                  <c:v>44943.041666666664</c:v>
                </c:pt>
                <c:pt idx="16">
                  <c:v>44944.041666666664</c:v>
                </c:pt>
                <c:pt idx="17">
                  <c:v>44945.041666666664</c:v>
                </c:pt>
                <c:pt idx="18">
                  <c:v>44946.041666666664</c:v>
                </c:pt>
                <c:pt idx="19">
                  <c:v>44947.041666666664</c:v>
                </c:pt>
                <c:pt idx="20">
                  <c:v>44948.041666666664</c:v>
                </c:pt>
                <c:pt idx="21">
                  <c:v>44949.041666666664</c:v>
                </c:pt>
                <c:pt idx="22">
                  <c:v>44950.041666666664</c:v>
                </c:pt>
                <c:pt idx="23">
                  <c:v>44951.041666666664</c:v>
                </c:pt>
                <c:pt idx="24">
                  <c:v>44952.041666666664</c:v>
                </c:pt>
                <c:pt idx="25">
                  <c:v>44953.041666666664</c:v>
                </c:pt>
                <c:pt idx="26">
                  <c:v>44954.041666666664</c:v>
                </c:pt>
                <c:pt idx="27">
                  <c:v>44955.041666666664</c:v>
                </c:pt>
                <c:pt idx="28">
                  <c:v>44956.041666666664</c:v>
                </c:pt>
                <c:pt idx="29">
                  <c:v>44957.041666666664</c:v>
                </c:pt>
                <c:pt idx="30">
                  <c:v>44958.041666666664</c:v>
                </c:pt>
                <c:pt idx="31">
                  <c:v>44959.041666666664</c:v>
                </c:pt>
                <c:pt idx="32">
                  <c:v>44960.041666666664</c:v>
                </c:pt>
                <c:pt idx="33">
                  <c:v>44961.041666666664</c:v>
                </c:pt>
                <c:pt idx="34">
                  <c:v>44962.041666666664</c:v>
                </c:pt>
                <c:pt idx="35">
                  <c:v>44963.041666666664</c:v>
                </c:pt>
                <c:pt idx="36">
                  <c:v>44964.041666666664</c:v>
                </c:pt>
                <c:pt idx="37">
                  <c:v>44965.041666666664</c:v>
                </c:pt>
                <c:pt idx="38">
                  <c:v>44966.041666666664</c:v>
                </c:pt>
                <c:pt idx="39">
                  <c:v>44967.041666666664</c:v>
                </c:pt>
                <c:pt idx="40">
                  <c:v>44968.041666666664</c:v>
                </c:pt>
                <c:pt idx="41">
                  <c:v>44969.041666666664</c:v>
                </c:pt>
                <c:pt idx="42">
                  <c:v>44970.041666666664</c:v>
                </c:pt>
                <c:pt idx="43">
                  <c:v>44971.041666666664</c:v>
                </c:pt>
                <c:pt idx="44">
                  <c:v>44972.041666666664</c:v>
                </c:pt>
                <c:pt idx="45">
                  <c:v>44973.041666666664</c:v>
                </c:pt>
                <c:pt idx="46">
                  <c:v>44974.041666666664</c:v>
                </c:pt>
                <c:pt idx="47">
                  <c:v>44975.041666666664</c:v>
                </c:pt>
                <c:pt idx="48">
                  <c:v>44976.041666666664</c:v>
                </c:pt>
                <c:pt idx="49">
                  <c:v>44977.041666666664</c:v>
                </c:pt>
                <c:pt idx="50">
                  <c:v>44978.041666666664</c:v>
                </c:pt>
                <c:pt idx="51">
                  <c:v>44979.041666666664</c:v>
                </c:pt>
                <c:pt idx="52">
                  <c:v>44980.041666666664</c:v>
                </c:pt>
                <c:pt idx="53">
                  <c:v>44981.041666666664</c:v>
                </c:pt>
                <c:pt idx="54">
                  <c:v>44982.041666666664</c:v>
                </c:pt>
                <c:pt idx="55">
                  <c:v>44983.041666666664</c:v>
                </c:pt>
                <c:pt idx="56">
                  <c:v>44984.041666666664</c:v>
                </c:pt>
                <c:pt idx="57">
                  <c:v>44985.041666666664</c:v>
                </c:pt>
                <c:pt idx="58">
                  <c:v>44986.041666666664</c:v>
                </c:pt>
                <c:pt idx="59">
                  <c:v>44987.041666666664</c:v>
                </c:pt>
                <c:pt idx="60">
                  <c:v>44988.041666666664</c:v>
                </c:pt>
                <c:pt idx="61">
                  <c:v>44989.041666666664</c:v>
                </c:pt>
                <c:pt idx="62">
                  <c:v>44990.041666666664</c:v>
                </c:pt>
                <c:pt idx="63">
                  <c:v>44991.041666666664</c:v>
                </c:pt>
                <c:pt idx="64">
                  <c:v>44992.041666666664</c:v>
                </c:pt>
                <c:pt idx="65">
                  <c:v>44993.041666666664</c:v>
                </c:pt>
                <c:pt idx="66">
                  <c:v>44994.041666666664</c:v>
                </c:pt>
                <c:pt idx="67">
                  <c:v>44995.041666666664</c:v>
                </c:pt>
                <c:pt idx="68">
                  <c:v>44996.041666666664</c:v>
                </c:pt>
                <c:pt idx="69">
                  <c:v>44997.041666666664</c:v>
                </c:pt>
                <c:pt idx="70">
                  <c:v>44998.041666666664</c:v>
                </c:pt>
                <c:pt idx="71">
                  <c:v>44999.041666666664</c:v>
                </c:pt>
                <c:pt idx="72">
                  <c:v>45000.041666666664</c:v>
                </c:pt>
                <c:pt idx="73">
                  <c:v>45001.041666666664</c:v>
                </c:pt>
                <c:pt idx="74">
                  <c:v>45002.041666666664</c:v>
                </c:pt>
                <c:pt idx="75">
                  <c:v>45003.041666666664</c:v>
                </c:pt>
                <c:pt idx="76">
                  <c:v>45004.041666666664</c:v>
                </c:pt>
                <c:pt idx="77">
                  <c:v>45005.041666666664</c:v>
                </c:pt>
                <c:pt idx="78">
                  <c:v>45006.041666666664</c:v>
                </c:pt>
                <c:pt idx="79">
                  <c:v>45007.041666666664</c:v>
                </c:pt>
                <c:pt idx="80">
                  <c:v>45008.041666666664</c:v>
                </c:pt>
                <c:pt idx="81">
                  <c:v>45009.041666666664</c:v>
                </c:pt>
                <c:pt idx="82">
                  <c:v>45010.041666666664</c:v>
                </c:pt>
                <c:pt idx="83">
                  <c:v>45011.041666666664</c:v>
                </c:pt>
                <c:pt idx="84">
                  <c:v>45011.041666666664</c:v>
                </c:pt>
                <c:pt idx="85">
                  <c:v>45012.083333333336</c:v>
                </c:pt>
                <c:pt idx="86">
                  <c:v>45013.083333333336</c:v>
                </c:pt>
                <c:pt idx="87">
                  <c:v>45014.083333333336</c:v>
                </c:pt>
                <c:pt idx="88">
                  <c:v>45015.083333333336</c:v>
                </c:pt>
                <c:pt idx="89">
                  <c:v>45016.083333333336</c:v>
                </c:pt>
                <c:pt idx="90">
                  <c:v>45017.083333333336</c:v>
                </c:pt>
                <c:pt idx="91">
                  <c:v>45018.083333333336</c:v>
                </c:pt>
                <c:pt idx="92">
                  <c:v>45019.083333333336</c:v>
                </c:pt>
                <c:pt idx="93">
                  <c:v>45020.083333333336</c:v>
                </c:pt>
                <c:pt idx="94">
                  <c:v>45021.083333333336</c:v>
                </c:pt>
                <c:pt idx="95">
                  <c:v>45022.083333333336</c:v>
                </c:pt>
                <c:pt idx="96">
                  <c:v>45023.083333333336</c:v>
                </c:pt>
                <c:pt idx="97">
                  <c:v>45024.083333333336</c:v>
                </c:pt>
                <c:pt idx="98">
                  <c:v>45025.083333333336</c:v>
                </c:pt>
                <c:pt idx="99">
                  <c:v>45026.083333333336</c:v>
                </c:pt>
                <c:pt idx="100">
                  <c:v>45027.083333333336</c:v>
                </c:pt>
                <c:pt idx="101">
                  <c:v>45028.083333333336</c:v>
                </c:pt>
                <c:pt idx="102">
                  <c:v>45029.083333333336</c:v>
                </c:pt>
                <c:pt idx="103">
                  <c:v>45030.083333333336</c:v>
                </c:pt>
                <c:pt idx="104">
                  <c:v>45031.083333333336</c:v>
                </c:pt>
                <c:pt idx="105">
                  <c:v>45032.083333333336</c:v>
                </c:pt>
                <c:pt idx="106">
                  <c:v>45033.083333333336</c:v>
                </c:pt>
                <c:pt idx="107">
                  <c:v>45034.083333333336</c:v>
                </c:pt>
                <c:pt idx="108">
                  <c:v>45035.083333333336</c:v>
                </c:pt>
                <c:pt idx="109">
                  <c:v>45036.083333333336</c:v>
                </c:pt>
                <c:pt idx="110">
                  <c:v>45037.083333333336</c:v>
                </c:pt>
                <c:pt idx="111">
                  <c:v>45038.083333333336</c:v>
                </c:pt>
                <c:pt idx="112">
                  <c:v>45039.083333333336</c:v>
                </c:pt>
                <c:pt idx="113">
                  <c:v>45040.083333333336</c:v>
                </c:pt>
                <c:pt idx="114">
                  <c:v>45041.083333333336</c:v>
                </c:pt>
                <c:pt idx="115">
                  <c:v>45042.083333333336</c:v>
                </c:pt>
                <c:pt idx="116">
                  <c:v>45043.083333333336</c:v>
                </c:pt>
                <c:pt idx="117">
                  <c:v>45044.083333333336</c:v>
                </c:pt>
                <c:pt idx="118">
                  <c:v>45045.083333333336</c:v>
                </c:pt>
                <c:pt idx="119">
                  <c:v>45046.083333333336</c:v>
                </c:pt>
                <c:pt idx="120">
                  <c:v>45047.083333333336</c:v>
                </c:pt>
                <c:pt idx="121">
                  <c:v>45048.083333333336</c:v>
                </c:pt>
                <c:pt idx="122">
                  <c:v>45049.083333333336</c:v>
                </c:pt>
                <c:pt idx="123">
                  <c:v>45050.083333333336</c:v>
                </c:pt>
                <c:pt idx="124">
                  <c:v>45051.083333333336</c:v>
                </c:pt>
                <c:pt idx="125">
                  <c:v>45052.083333333336</c:v>
                </c:pt>
                <c:pt idx="126">
                  <c:v>45053.083333333336</c:v>
                </c:pt>
                <c:pt idx="127">
                  <c:v>45054.083333333336</c:v>
                </c:pt>
                <c:pt idx="128">
                  <c:v>45055.083333333336</c:v>
                </c:pt>
                <c:pt idx="129">
                  <c:v>45056.083333333336</c:v>
                </c:pt>
                <c:pt idx="130">
                  <c:v>45057.083333333336</c:v>
                </c:pt>
                <c:pt idx="131">
                  <c:v>45058.083333333336</c:v>
                </c:pt>
                <c:pt idx="132">
                  <c:v>45059.083333333336</c:v>
                </c:pt>
                <c:pt idx="133">
                  <c:v>45060.083333333336</c:v>
                </c:pt>
                <c:pt idx="134">
                  <c:v>45061.083333333336</c:v>
                </c:pt>
                <c:pt idx="135">
                  <c:v>45062.083333333336</c:v>
                </c:pt>
                <c:pt idx="136">
                  <c:v>45063.083333333336</c:v>
                </c:pt>
                <c:pt idx="137">
                  <c:v>45064.083333333336</c:v>
                </c:pt>
                <c:pt idx="138">
                  <c:v>45065.083333333336</c:v>
                </c:pt>
                <c:pt idx="139">
                  <c:v>45066.083333333336</c:v>
                </c:pt>
                <c:pt idx="140">
                  <c:v>45067.083333333336</c:v>
                </c:pt>
                <c:pt idx="141">
                  <c:v>45068.083333333336</c:v>
                </c:pt>
                <c:pt idx="142">
                  <c:v>45069.083333333336</c:v>
                </c:pt>
                <c:pt idx="143">
                  <c:v>45070.083333333336</c:v>
                </c:pt>
                <c:pt idx="144">
                  <c:v>45071.083333333336</c:v>
                </c:pt>
                <c:pt idx="145">
                  <c:v>45072.083333333336</c:v>
                </c:pt>
                <c:pt idx="146">
                  <c:v>45073.083333333336</c:v>
                </c:pt>
                <c:pt idx="147">
                  <c:v>45074.083333333336</c:v>
                </c:pt>
                <c:pt idx="148">
                  <c:v>45075.083333333336</c:v>
                </c:pt>
                <c:pt idx="149">
                  <c:v>45076.083333333336</c:v>
                </c:pt>
                <c:pt idx="150">
                  <c:v>45077.083333333336</c:v>
                </c:pt>
                <c:pt idx="151">
                  <c:v>45078.083333333336</c:v>
                </c:pt>
                <c:pt idx="152">
                  <c:v>45079.083333333336</c:v>
                </c:pt>
                <c:pt idx="153">
                  <c:v>45080.083333333336</c:v>
                </c:pt>
                <c:pt idx="154">
                  <c:v>45081.083333333336</c:v>
                </c:pt>
                <c:pt idx="155">
                  <c:v>45082.083333333336</c:v>
                </c:pt>
                <c:pt idx="156">
                  <c:v>45083.083333333336</c:v>
                </c:pt>
                <c:pt idx="157">
                  <c:v>45084.083333333336</c:v>
                </c:pt>
                <c:pt idx="158">
                  <c:v>45085.083333333336</c:v>
                </c:pt>
                <c:pt idx="159">
                  <c:v>45086.083333333336</c:v>
                </c:pt>
                <c:pt idx="160">
                  <c:v>45087.083333333336</c:v>
                </c:pt>
                <c:pt idx="161">
                  <c:v>45088.083333333336</c:v>
                </c:pt>
                <c:pt idx="162">
                  <c:v>45089.083333333336</c:v>
                </c:pt>
                <c:pt idx="163">
                  <c:v>45090.083333333336</c:v>
                </c:pt>
                <c:pt idx="164">
                  <c:v>45091.083333333336</c:v>
                </c:pt>
                <c:pt idx="165">
                  <c:v>45092.083333333336</c:v>
                </c:pt>
                <c:pt idx="166">
                  <c:v>45093.083333333336</c:v>
                </c:pt>
                <c:pt idx="167">
                  <c:v>45094.083333333336</c:v>
                </c:pt>
                <c:pt idx="168">
                  <c:v>45095.083333333336</c:v>
                </c:pt>
                <c:pt idx="169">
                  <c:v>45096.083333333336</c:v>
                </c:pt>
                <c:pt idx="170">
                  <c:v>45097.083333333336</c:v>
                </c:pt>
                <c:pt idx="171">
                  <c:v>45098.083333333336</c:v>
                </c:pt>
                <c:pt idx="172">
                  <c:v>45099.083333333336</c:v>
                </c:pt>
                <c:pt idx="173">
                  <c:v>45100.083333333336</c:v>
                </c:pt>
                <c:pt idx="174">
                  <c:v>45101.083333333336</c:v>
                </c:pt>
                <c:pt idx="175">
                  <c:v>45102.083333333336</c:v>
                </c:pt>
                <c:pt idx="176">
                  <c:v>45103.083333333336</c:v>
                </c:pt>
                <c:pt idx="177">
                  <c:v>45104.083333333336</c:v>
                </c:pt>
                <c:pt idx="178">
                  <c:v>45105.083333333336</c:v>
                </c:pt>
                <c:pt idx="179">
                  <c:v>45106.083333333336</c:v>
                </c:pt>
                <c:pt idx="180">
                  <c:v>45107.083333333336</c:v>
                </c:pt>
                <c:pt idx="181">
                  <c:v>45108.083333333336</c:v>
                </c:pt>
                <c:pt idx="182">
                  <c:v>45109.083333333336</c:v>
                </c:pt>
                <c:pt idx="183">
                  <c:v>45110.083333333336</c:v>
                </c:pt>
                <c:pt idx="184">
                  <c:v>45111.083333333336</c:v>
                </c:pt>
                <c:pt idx="185">
                  <c:v>45112.083333333336</c:v>
                </c:pt>
                <c:pt idx="186">
                  <c:v>45113.083333333336</c:v>
                </c:pt>
                <c:pt idx="187">
                  <c:v>45114.083333333336</c:v>
                </c:pt>
                <c:pt idx="188">
                  <c:v>45115.083333333336</c:v>
                </c:pt>
                <c:pt idx="189">
                  <c:v>45116.083333333336</c:v>
                </c:pt>
                <c:pt idx="190">
                  <c:v>45117.083333333336</c:v>
                </c:pt>
                <c:pt idx="191">
                  <c:v>45118.083333333336</c:v>
                </c:pt>
                <c:pt idx="192">
                  <c:v>45119.083333333336</c:v>
                </c:pt>
                <c:pt idx="193">
                  <c:v>45120.083333333336</c:v>
                </c:pt>
                <c:pt idx="194">
                  <c:v>45121.083333333336</c:v>
                </c:pt>
                <c:pt idx="195">
                  <c:v>45122.083333333336</c:v>
                </c:pt>
                <c:pt idx="196">
                  <c:v>45123.083333333336</c:v>
                </c:pt>
                <c:pt idx="197">
                  <c:v>45124.083333333336</c:v>
                </c:pt>
                <c:pt idx="198">
                  <c:v>45125.083333333336</c:v>
                </c:pt>
                <c:pt idx="199">
                  <c:v>45126.083333333336</c:v>
                </c:pt>
                <c:pt idx="200">
                  <c:v>45127.083333333336</c:v>
                </c:pt>
                <c:pt idx="201">
                  <c:v>45128.083333333336</c:v>
                </c:pt>
                <c:pt idx="202">
                  <c:v>45129.083333333336</c:v>
                </c:pt>
                <c:pt idx="203">
                  <c:v>45130.083333333336</c:v>
                </c:pt>
                <c:pt idx="204">
                  <c:v>45131.083333333336</c:v>
                </c:pt>
                <c:pt idx="205">
                  <c:v>45132.083333333336</c:v>
                </c:pt>
                <c:pt idx="206">
                  <c:v>45133.083333333336</c:v>
                </c:pt>
                <c:pt idx="207">
                  <c:v>45134.083333333336</c:v>
                </c:pt>
                <c:pt idx="208">
                  <c:v>45135.083333333336</c:v>
                </c:pt>
                <c:pt idx="209">
                  <c:v>45136.083333333336</c:v>
                </c:pt>
                <c:pt idx="210">
                  <c:v>45137.083333333336</c:v>
                </c:pt>
                <c:pt idx="211">
                  <c:v>45138.083333333336</c:v>
                </c:pt>
                <c:pt idx="212">
                  <c:v>45139.083333333336</c:v>
                </c:pt>
                <c:pt idx="213">
                  <c:v>45140.083333333336</c:v>
                </c:pt>
                <c:pt idx="214">
                  <c:v>45141.083333333336</c:v>
                </c:pt>
                <c:pt idx="215">
                  <c:v>45142.083333333336</c:v>
                </c:pt>
                <c:pt idx="216">
                  <c:v>45143.083333333336</c:v>
                </c:pt>
                <c:pt idx="217">
                  <c:v>45144.083333333336</c:v>
                </c:pt>
                <c:pt idx="218">
                  <c:v>45145.083333333336</c:v>
                </c:pt>
                <c:pt idx="219">
                  <c:v>45146.083333333336</c:v>
                </c:pt>
                <c:pt idx="220">
                  <c:v>45147.083333333336</c:v>
                </c:pt>
                <c:pt idx="221">
                  <c:v>45148.083333333336</c:v>
                </c:pt>
                <c:pt idx="222">
                  <c:v>45149.083333333336</c:v>
                </c:pt>
                <c:pt idx="223">
                  <c:v>45150.083333333336</c:v>
                </c:pt>
                <c:pt idx="224">
                  <c:v>45151.083333333336</c:v>
                </c:pt>
                <c:pt idx="225">
                  <c:v>45152.083333333336</c:v>
                </c:pt>
                <c:pt idx="226">
                  <c:v>45153.083333333336</c:v>
                </c:pt>
                <c:pt idx="227">
                  <c:v>45154.083333333336</c:v>
                </c:pt>
                <c:pt idx="228">
                  <c:v>45155.083333333336</c:v>
                </c:pt>
                <c:pt idx="229">
                  <c:v>45156.083333333336</c:v>
                </c:pt>
                <c:pt idx="230">
                  <c:v>45157.083333333336</c:v>
                </c:pt>
                <c:pt idx="231">
                  <c:v>45158.083333333336</c:v>
                </c:pt>
                <c:pt idx="232">
                  <c:v>45159.083333333336</c:v>
                </c:pt>
                <c:pt idx="233">
                  <c:v>45160.083333333336</c:v>
                </c:pt>
                <c:pt idx="234">
                  <c:v>45161.083333333336</c:v>
                </c:pt>
                <c:pt idx="235">
                  <c:v>45162.083333333336</c:v>
                </c:pt>
                <c:pt idx="236">
                  <c:v>45163.083333333336</c:v>
                </c:pt>
                <c:pt idx="237">
                  <c:v>45164.083333333336</c:v>
                </c:pt>
                <c:pt idx="238">
                  <c:v>45165.083333333336</c:v>
                </c:pt>
                <c:pt idx="239">
                  <c:v>45166.083333333336</c:v>
                </c:pt>
                <c:pt idx="240">
                  <c:v>45167.083333333336</c:v>
                </c:pt>
                <c:pt idx="241">
                  <c:v>45168.083333333336</c:v>
                </c:pt>
                <c:pt idx="242">
                  <c:v>45169.083333333336</c:v>
                </c:pt>
                <c:pt idx="243">
                  <c:v>45170.083333333336</c:v>
                </c:pt>
                <c:pt idx="244">
                  <c:v>45171.083333333336</c:v>
                </c:pt>
                <c:pt idx="245">
                  <c:v>45172.083333333336</c:v>
                </c:pt>
                <c:pt idx="246">
                  <c:v>45173.083333333336</c:v>
                </c:pt>
                <c:pt idx="247">
                  <c:v>45174.083333333336</c:v>
                </c:pt>
                <c:pt idx="248">
                  <c:v>45175.083333333336</c:v>
                </c:pt>
                <c:pt idx="249">
                  <c:v>45176.083333333336</c:v>
                </c:pt>
                <c:pt idx="250">
                  <c:v>45177.083333333336</c:v>
                </c:pt>
                <c:pt idx="251">
                  <c:v>45178.083333333336</c:v>
                </c:pt>
                <c:pt idx="252">
                  <c:v>45179.083333333336</c:v>
                </c:pt>
                <c:pt idx="253">
                  <c:v>45180.083333333336</c:v>
                </c:pt>
                <c:pt idx="254">
                  <c:v>45181.083333333336</c:v>
                </c:pt>
                <c:pt idx="255">
                  <c:v>45182.083333333336</c:v>
                </c:pt>
                <c:pt idx="256">
                  <c:v>45183.083333333336</c:v>
                </c:pt>
                <c:pt idx="257">
                  <c:v>45184.083333333336</c:v>
                </c:pt>
                <c:pt idx="258">
                  <c:v>45185.083333333336</c:v>
                </c:pt>
                <c:pt idx="259">
                  <c:v>45186.083333333336</c:v>
                </c:pt>
                <c:pt idx="260">
                  <c:v>45187.083333333336</c:v>
                </c:pt>
                <c:pt idx="261">
                  <c:v>45188.083333333336</c:v>
                </c:pt>
                <c:pt idx="262">
                  <c:v>45189.083333333336</c:v>
                </c:pt>
                <c:pt idx="263">
                  <c:v>45190.083333333336</c:v>
                </c:pt>
                <c:pt idx="264">
                  <c:v>45191.083333333336</c:v>
                </c:pt>
                <c:pt idx="265">
                  <c:v>45192.083333333336</c:v>
                </c:pt>
                <c:pt idx="266">
                  <c:v>45193.083333333336</c:v>
                </c:pt>
                <c:pt idx="267">
                  <c:v>45194.083333333336</c:v>
                </c:pt>
                <c:pt idx="268">
                  <c:v>45195.083333333336</c:v>
                </c:pt>
                <c:pt idx="269">
                  <c:v>45196.083333333336</c:v>
                </c:pt>
                <c:pt idx="270">
                  <c:v>45197.083333333336</c:v>
                </c:pt>
                <c:pt idx="271">
                  <c:v>45198.083333333336</c:v>
                </c:pt>
                <c:pt idx="272">
                  <c:v>45199.083333333336</c:v>
                </c:pt>
                <c:pt idx="273">
                  <c:v>45200.083333333336</c:v>
                </c:pt>
                <c:pt idx="274">
                  <c:v>45201.083333333336</c:v>
                </c:pt>
                <c:pt idx="275">
                  <c:v>45202.083333333336</c:v>
                </c:pt>
                <c:pt idx="276">
                  <c:v>45203.083333333336</c:v>
                </c:pt>
                <c:pt idx="277">
                  <c:v>45204.083333333336</c:v>
                </c:pt>
                <c:pt idx="278">
                  <c:v>45205.083333333336</c:v>
                </c:pt>
                <c:pt idx="279">
                  <c:v>45206.083333333336</c:v>
                </c:pt>
                <c:pt idx="280">
                  <c:v>45207.083333333336</c:v>
                </c:pt>
                <c:pt idx="281">
                  <c:v>45208.083333333336</c:v>
                </c:pt>
                <c:pt idx="282">
                  <c:v>45209.083333333336</c:v>
                </c:pt>
                <c:pt idx="283">
                  <c:v>45210.083333333336</c:v>
                </c:pt>
                <c:pt idx="284">
                  <c:v>45211.083333333336</c:v>
                </c:pt>
                <c:pt idx="285">
                  <c:v>45212.083333333336</c:v>
                </c:pt>
                <c:pt idx="286">
                  <c:v>45213.083333333336</c:v>
                </c:pt>
                <c:pt idx="287">
                  <c:v>45214.083333333336</c:v>
                </c:pt>
                <c:pt idx="288">
                  <c:v>45215.083333333336</c:v>
                </c:pt>
                <c:pt idx="289">
                  <c:v>45216.083333333336</c:v>
                </c:pt>
                <c:pt idx="290">
                  <c:v>45217.083333333336</c:v>
                </c:pt>
                <c:pt idx="291">
                  <c:v>45218.083333333336</c:v>
                </c:pt>
                <c:pt idx="292">
                  <c:v>45219.083333333336</c:v>
                </c:pt>
                <c:pt idx="293">
                  <c:v>45220.083333333336</c:v>
                </c:pt>
                <c:pt idx="294">
                  <c:v>45221.083333333336</c:v>
                </c:pt>
                <c:pt idx="295">
                  <c:v>45222.083333333336</c:v>
                </c:pt>
                <c:pt idx="296">
                  <c:v>45223.083333333336</c:v>
                </c:pt>
                <c:pt idx="297">
                  <c:v>45224.083333333336</c:v>
                </c:pt>
                <c:pt idx="298">
                  <c:v>45225.083333333336</c:v>
                </c:pt>
                <c:pt idx="299">
                  <c:v>45226.083333333336</c:v>
                </c:pt>
                <c:pt idx="300">
                  <c:v>45227.083333333336</c:v>
                </c:pt>
                <c:pt idx="301">
                  <c:v>45229.041666666664</c:v>
                </c:pt>
                <c:pt idx="302">
                  <c:v>45230.041666666664</c:v>
                </c:pt>
                <c:pt idx="303">
                  <c:v>45231.041666666664</c:v>
                </c:pt>
                <c:pt idx="304">
                  <c:v>45232.041666666664</c:v>
                </c:pt>
                <c:pt idx="305">
                  <c:v>45233.041666666664</c:v>
                </c:pt>
                <c:pt idx="306">
                  <c:v>45234.041666666664</c:v>
                </c:pt>
                <c:pt idx="307">
                  <c:v>45235.041666666664</c:v>
                </c:pt>
                <c:pt idx="308">
                  <c:v>45236.041666666664</c:v>
                </c:pt>
                <c:pt idx="309">
                  <c:v>45237.041666666664</c:v>
                </c:pt>
                <c:pt idx="310">
                  <c:v>45238.041666666664</c:v>
                </c:pt>
                <c:pt idx="311">
                  <c:v>45239.041666666664</c:v>
                </c:pt>
                <c:pt idx="312">
                  <c:v>45240.041666666664</c:v>
                </c:pt>
                <c:pt idx="313">
                  <c:v>45241.041666666664</c:v>
                </c:pt>
                <c:pt idx="314">
                  <c:v>45242.041666666664</c:v>
                </c:pt>
                <c:pt idx="315">
                  <c:v>45243.041666666664</c:v>
                </c:pt>
                <c:pt idx="316">
                  <c:v>45244.041666666664</c:v>
                </c:pt>
                <c:pt idx="317">
                  <c:v>45245.041666666664</c:v>
                </c:pt>
                <c:pt idx="318">
                  <c:v>45246.041666666664</c:v>
                </c:pt>
                <c:pt idx="319">
                  <c:v>45247.041666666664</c:v>
                </c:pt>
                <c:pt idx="320">
                  <c:v>45248.041666666664</c:v>
                </c:pt>
                <c:pt idx="321">
                  <c:v>45249.041666666664</c:v>
                </c:pt>
                <c:pt idx="322">
                  <c:v>45250.041666666664</c:v>
                </c:pt>
                <c:pt idx="323">
                  <c:v>45251.041666666664</c:v>
                </c:pt>
                <c:pt idx="324">
                  <c:v>45252.041666666664</c:v>
                </c:pt>
                <c:pt idx="325">
                  <c:v>45253.041666666664</c:v>
                </c:pt>
                <c:pt idx="326">
                  <c:v>45254.041666666664</c:v>
                </c:pt>
                <c:pt idx="327">
                  <c:v>45255.041666666664</c:v>
                </c:pt>
                <c:pt idx="328">
                  <c:v>45256.041666666664</c:v>
                </c:pt>
                <c:pt idx="329">
                  <c:v>45257.041666666664</c:v>
                </c:pt>
                <c:pt idx="330">
                  <c:v>45258.041666666664</c:v>
                </c:pt>
                <c:pt idx="331">
                  <c:v>45259.041666666664</c:v>
                </c:pt>
                <c:pt idx="332">
                  <c:v>45260.041666666664</c:v>
                </c:pt>
                <c:pt idx="333">
                  <c:v>45261.041666666664</c:v>
                </c:pt>
                <c:pt idx="334">
                  <c:v>45262.041666666664</c:v>
                </c:pt>
                <c:pt idx="335">
                  <c:v>45263.041666666664</c:v>
                </c:pt>
                <c:pt idx="336">
                  <c:v>45264.041666666664</c:v>
                </c:pt>
                <c:pt idx="337">
                  <c:v>45265.041666666664</c:v>
                </c:pt>
                <c:pt idx="338">
                  <c:v>45266.041666666664</c:v>
                </c:pt>
                <c:pt idx="339">
                  <c:v>45267.041666666664</c:v>
                </c:pt>
                <c:pt idx="340">
                  <c:v>45268.041666666664</c:v>
                </c:pt>
                <c:pt idx="341">
                  <c:v>45269.041666666664</c:v>
                </c:pt>
                <c:pt idx="342">
                  <c:v>45270.041666666664</c:v>
                </c:pt>
                <c:pt idx="343">
                  <c:v>45271.041666666664</c:v>
                </c:pt>
                <c:pt idx="344">
                  <c:v>45272.041666666664</c:v>
                </c:pt>
                <c:pt idx="345">
                  <c:v>45273.041666666664</c:v>
                </c:pt>
                <c:pt idx="346">
                  <c:v>45274.041666666664</c:v>
                </c:pt>
                <c:pt idx="347">
                  <c:v>45275.041666666664</c:v>
                </c:pt>
                <c:pt idx="348">
                  <c:v>45276.041666666664</c:v>
                </c:pt>
                <c:pt idx="349">
                  <c:v>45277.041666666664</c:v>
                </c:pt>
                <c:pt idx="350">
                  <c:v>45278.041666666664</c:v>
                </c:pt>
                <c:pt idx="351">
                  <c:v>45279.041666666664</c:v>
                </c:pt>
                <c:pt idx="352">
                  <c:v>45280.041666666664</c:v>
                </c:pt>
                <c:pt idx="353">
                  <c:v>45281.041666666664</c:v>
                </c:pt>
                <c:pt idx="354">
                  <c:v>45282.041666666664</c:v>
                </c:pt>
                <c:pt idx="355">
                  <c:v>45283.041666666664</c:v>
                </c:pt>
                <c:pt idx="356">
                  <c:v>45284.041666666664</c:v>
                </c:pt>
                <c:pt idx="357">
                  <c:v>45285.041666666664</c:v>
                </c:pt>
                <c:pt idx="358">
                  <c:v>45286.041666666664</c:v>
                </c:pt>
                <c:pt idx="359">
                  <c:v>45287.041666666664</c:v>
                </c:pt>
                <c:pt idx="360">
                  <c:v>45288.041666666664</c:v>
                </c:pt>
                <c:pt idx="361">
                  <c:v>45289.041666666664</c:v>
                </c:pt>
                <c:pt idx="362">
                  <c:v>45290.041666666664</c:v>
                </c:pt>
                <c:pt idx="363">
                  <c:v>45291.041666666664</c:v>
                </c:pt>
                <c:pt idx="364">
                  <c:v>45292.041666666664</c:v>
                </c:pt>
                <c:pt idx="365">
                  <c:v>45293.041666666664</c:v>
                </c:pt>
                <c:pt idx="366">
                  <c:v>45294.041666666664</c:v>
                </c:pt>
                <c:pt idx="367">
                  <c:v>45295.041666666664</c:v>
                </c:pt>
                <c:pt idx="368">
                  <c:v>45296.041666666664</c:v>
                </c:pt>
                <c:pt idx="369">
                  <c:v>45297.041666666664</c:v>
                </c:pt>
                <c:pt idx="370">
                  <c:v>45298.041666666664</c:v>
                </c:pt>
                <c:pt idx="371">
                  <c:v>45299.041666666664</c:v>
                </c:pt>
                <c:pt idx="372">
                  <c:v>45300.041666666664</c:v>
                </c:pt>
                <c:pt idx="373">
                  <c:v>45301.041666666664</c:v>
                </c:pt>
                <c:pt idx="374">
                  <c:v>45302.041666666664</c:v>
                </c:pt>
                <c:pt idx="375">
                  <c:v>45303.041666666664</c:v>
                </c:pt>
                <c:pt idx="376">
                  <c:v>45304.041666666664</c:v>
                </c:pt>
                <c:pt idx="377">
                  <c:v>45305.041666666664</c:v>
                </c:pt>
                <c:pt idx="378">
                  <c:v>45306.041666666664</c:v>
                </c:pt>
                <c:pt idx="379">
                  <c:v>45307.041666666664</c:v>
                </c:pt>
                <c:pt idx="380">
                  <c:v>45308.041666666664</c:v>
                </c:pt>
                <c:pt idx="381">
                  <c:v>45309.041666666664</c:v>
                </c:pt>
                <c:pt idx="382">
                  <c:v>45310.041666666664</c:v>
                </c:pt>
                <c:pt idx="383">
                  <c:v>45311.041666666664</c:v>
                </c:pt>
                <c:pt idx="384">
                  <c:v>45312.041666666664</c:v>
                </c:pt>
                <c:pt idx="385">
                  <c:v>45313.041666666664</c:v>
                </c:pt>
                <c:pt idx="386">
                  <c:v>45314.041666666664</c:v>
                </c:pt>
                <c:pt idx="387">
                  <c:v>45315.041666666664</c:v>
                </c:pt>
                <c:pt idx="388">
                  <c:v>45316.041666666664</c:v>
                </c:pt>
                <c:pt idx="389">
                  <c:v>45317.041666666664</c:v>
                </c:pt>
                <c:pt idx="390">
                  <c:v>45318.041666666664</c:v>
                </c:pt>
                <c:pt idx="391">
                  <c:v>45319.041666666664</c:v>
                </c:pt>
                <c:pt idx="392">
                  <c:v>45320.041666666664</c:v>
                </c:pt>
                <c:pt idx="393">
                  <c:v>45321.041666666664</c:v>
                </c:pt>
                <c:pt idx="394">
                  <c:v>45322.041666666664</c:v>
                </c:pt>
                <c:pt idx="395">
                  <c:v>45323.041666666664</c:v>
                </c:pt>
                <c:pt idx="396">
                  <c:v>45324.041666666664</c:v>
                </c:pt>
                <c:pt idx="397">
                  <c:v>45325.041666666664</c:v>
                </c:pt>
                <c:pt idx="398">
                  <c:v>45326.041666666664</c:v>
                </c:pt>
                <c:pt idx="399">
                  <c:v>45327.041666666664</c:v>
                </c:pt>
                <c:pt idx="400">
                  <c:v>45328.041666666664</c:v>
                </c:pt>
                <c:pt idx="401">
                  <c:v>45329.041666666664</c:v>
                </c:pt>
                <c:pt idx="402">
                  <c:v>45330.041666666664</c:v>
                </c:pt>
                <c:pt idx="403">
                  <c:v>45331.041666666664</c:v>
                </c:pt>
                <c:pt idx="404">
                  <c:v>45332.041666666664</c:v>
                </c:pt>
                <c:pt idx="405">
                  <c:v>45333.041666666664</c:v>
                </c:pt>
                <c:pt idx="406">
                  <c:v>45334.041666666664</c:v>
                </c:pt>
                <c:pt idx="407">
                  <c:v>45335.041666666664</c:v>
                </c:pt>
                <c:pt idx="408">
                  <c:v>45336.041666666664</c:v>
                </c:pt>
                <c:pt idx="409">
                  <c:v>45337.041666666664</c:v>
                </c:pt>
                <c:pt idx="410">
                  <c:v>45338.041666666664</c:v>
                </c:pt>
                <c:pt idx="411">
                  <c:v>45339.041666666664</c:v>
                </c:pt>
                <c:pt idx="412">
                  <c:v>45340.041666666664</c:v>
                </c:pt>
                <c:pt idx="413">
                  <c:v>45341.041666666664</c:v>
                </c:pt>
                <c:pt idx="414">
                  <c:v>45342.041666666664</c:v>
                </c:pt>
                <c:pt idx="415">
                  <c:v>45343.041666666664</c:v>
                </c:pt>
                <c:pt idx="416">
                  <c:v>45344.041666666664</c:v>
                </c:pt>
                <c:pt idx="417">
                  <c:v>45345.041666666664</c:v>
                </c:pt>
                <c:pt idx="418">
                  <c:v>45346.041666666664</c:v>
                </c:pt>
                <c:pt idx="419">
                  <c:v>45347.041666666664</c:v>
                </c:pt>
                <c:pt idx="420">
                  <c:v>45348.041666666664</c:v>
                </c:pt>
                <c:pt idx="421">
                  <c:v>45349.041666666664</c:v>
                </c:pt>
                <c:pt idx="422">
                  <c:v>45350.041666666664</c:v>
                </c:pt>
                <c:pt idx="423">
                  <c:v>45351.041666666664</c:v>
                </c:pt>
                <c:pt idx="424">
                  <c:v>45352.041666666664</c:v>
                </c:pt>
                <c:pt idx="425">
                  <c:v>45353.041666666664</c:v>
                </c:pt>
                <c:pt idx="426">
                  <c:v>45354.041666666664</c:v>
                </c:pt>
                <c:pt idx="427">
                  <c:v>45355.041666666664</c:v>
                </c:pt>
                <c:pt idx="428">
                  <c:v>45356.041666666664</c:v>
                </c:pt>
                <c:pt idx="429">
                  <c:v>45357.041666666664</c:v>
                </c:pt>
                <c:pt idx="430">
                  <c:v>45358.041666666664</c:v>
                </c:pt>
                <c:pt idx="431">
                  <c:v>45359.041666666664</c:v>
                </c:pt>
                <c:pt idx="432">
                  <c:v>45360.041666666664</c:v>
                </c:pt>
                <c:pt idx="433">
                  <c:v>45361.041666666664</c:v>
                </c:pt>
                <c:pt idx="434">
                  <c:v>45362.041666666664</c:v>
                </c:pt>
                <c:pt idx="435">
                  <c:v>45363.041666666664</c:v>
                </c:pt>
                <c:pt idx="436">
                  <c:v>45364.041666666664</c:v>
                </c:pt>
                <c:pt idx="437">
                  <c:v>45365.041666666664</c:v>
                </c:pt>
                <c:pt idx="438">
                  <c:v>45366.041666666664</c:v>
                </c:pt>
                <c:pt idx="439">
                  <c:v>45367.041666666664</c:v>
                </c:pt>
                <c:pt idx="440">
                  <c:v>45368.041666666664</c:v>
                </c:pt>
                <c:pt idx="441">
                  <c:v>45369.041666666664</c:v>
                </c:pt>
                <c:pt idx="442">
                  <c:v>45370.041666666664</c:v>
                </c:pt>
                <c:pt idx="443">
                  <c:v>45371.041666666664</c:v>
                </c:pt>
                <c:pt idx="444">
                  <c:v>45372.041666666664</c:v>
                </c:pt>
                <c:pt idx="445">
                  <c:v>45373.041666666664</c:v>
                </c:pt>
                <c:pt idx="446">
                  <c:v>45374.041666666664</c:v>
                </c:pt>
                <c:pt idx="447">
                  <c:v>45375.041666666664</c:v>
                </c:pt>
                <c:pt idx="448">
                  <c:v>45376.041666666664</c:v>
                </c:pt>
                <c:pt idx="449">
                  <c:v>45377.041666666664</c:v>
                </c:pt>
                <c:pt idx="450">
                  <c:v>45378.041666666664</c:v>
                </c:pt>
                <c:pt idx="451">
                  <c:v>45379.041666666664</c:v>
                </c:pt>
                <c:pt idx="452">
                  <c:v>45380.041666666664</c:v>
                </c:pt>
                <c:pt idx="453">
                  <c:v>45381.041666666664</c:v>
                </c:pt>
                <c:pt idx="454">
                  <c:v>45382.041666666664</c:v>
                </c:pt>
                <c:pt idx="455">
                  <c:v>45382.041666666664</c:v>
                </c:pt>
                <c:pt idx="456">
                  <c:v>45383.083333333336</c:v>
                </c:pt>
                <c:pt idx="457">
                  <c:v>45384.083333333336</c:v>
                </c:pt>
                <c:pt idx="458">
                  <c:v>45385.083333333336</c:v>
                </c:pt>
                <c:pt idx="459">
                  <c:v>45386.083333333336</c:v>
                </c:pt>
                <c:pt idx="460">
                  <c:v>45387.083333333336</c:v>
                </c:pt>
                <c:pt idx="461">
                  <c:v>45388.083333333336</c:v>
                </c:pt>
                <c:pt idx="462">
                  <c:v>45389.083333333336</c:v>
                </c:pt>
                <c:pt idx="463">
                  <c:v>45390.083333333336</c:v>
                </c:pt>
                <c:pt idx="464">
                  <c:v>45391.083333333336</c:v>
                </c:pt>
                <c:pt idx="465">
                  <c:v>45392.083333333336</c:v>
                </c:pt>
                <c:pt idx="466">
                  <c:v>45393.083333333336</c:v>
                </c:pt>
                <c:pt idx="467">
                  <c:v>45394.083333333336</c:v>
                </c:pt>
                <c:pt idx="468">
                  <c:v>45395.083333333336</c:v>
                </c:pt>
                <c:pt idx="469">
                  <c:v>45396.083333333336</c:v>
                </c:pt>
                <c:pt idx="470">
                  <c:v>45397.083333333336</c:v>
                </c:pt>
                <c:pt idx="471">
                  <c:v>45398.083333333336</c:v>
                </c:pt>
                <c:pt idx="472">
                  <c:v>45399.083333333336</c:v>
                </c:pt>
                <c:pt idx="473">
                  <c:v>45400.083333333336</c:v>
                </c:pt>
                <c:pt idx="474">
                  <c:v>45401.083333333336</c:v>
                </c:pt>
                <c:pt idx="475">
                  <c:v>45402.083333333336</c:v>
                </c:pt>
                <c:pt idx="476">
                  <c:v>45403.083333333336</c:v>
                </c:pt>
                <c:pt idx="477">
                  <c:v>45404.083333333336</c:v>
                </c:pt>
                <c:pt idx="478">
                  <c:v>45405.083333333336</c:v>
                </c:pt>
                <c:pt idx="479">
                  <c:v>45406.083333333336</c:v>
                </c:pt>
                <c:pt idx="480">
                  <c:v>45407.083333333336</c:v>
                </c:pt>
                <c:pt idx="481">
                  <c:v>45408.083333333336</c:v>
                </c:pt>
                <c:pt idx="482">
                  <c:v>45409.083333333336</c:v>
                </c:pt>
                <c:pt idx="483">
                  <c:v>45410.083333333336</c:v>
                </c:pt>
                <c:pt idx="484">
                  <c:v>45411.083333333336</c:v>
                </c:pt>
                <c:pt idx="485">
                  <c:v>45412.083333333336</c:v>
                </c:pt>
                <c:pt idx="486">
                  <c:v>45413.083333333336</c:v>
                </c:pt>
                <c:pt idx="487">
                  <c:v>45414.083333333336</c:v>
                </c:pt>
                <c:pt idx="488">
                  <c:v>45415.083333333336</c:v>
                </c:pt>
                <c:pt idx="489">
                  <c:v>45416.083333333336</c:v>
                </c:pt>
                <c:pt idx="490">
                  <c:v>45417.083333333336</c:v>
                </c:pt>
                <c:pt idx="491">
                  <c:v>45418.083333333336</c:v>
                </c:pt>
                <c:pt idx="492">
                  <c:v>45419.083333333336</c:v>
                </c:pt>
                <c:pt idx="493">
                  <c:v>45420.083333333336</c:v>
                </c:pt>
                <c:pt idx="494">
                  <c:v>45421.083333333336</c:v>
                </c:pt>
                <c:pt idx="495">
                  <c:v>45422.083333333336</c:v>
                </c:pt>
                <c:pt idx="496">
                  <c:v>45423.083333333336</c:v>
                </c:pt>
                <c:pt idx="497">
                  <c:v>45424.083333333336</c:v>
                </c:pt>
                <c:pt idx="498">
                  <c:v>45425.083333333336</c:v>
                </c:pt>
                <c:pt idx="499">
                  <c:v>45426.083333333336</c:v>
                </c:pt>
                <c:pt idx="500">
                  <c:v>45427.083333333336</c:v>
                </c:pt>
                <c:pt idx="501">
                  <c:v>45428.083333333336</c:v>
                </c:pt>
                <c:pt idx="502">
                  <c:v>45429.083333333336</c:v>
                </c:pt>
                <c:pt idx="503">
                  <c:v>45430.083333333336</c:v>
                </c:pt>
                <c:pt idx="504">
                  <c:v>45431.083333333336</c:v>
                </c:pt>
                <c:pt idx="505">
                  <c:v>45432.083333333336</c:v>
                </c:pt>
                <c:pt idx="506">
                  <c:v>45433.083333333336</c:v>
                </c:pt>
                <c:pt idx="507">
                  <c:v>45434.083333333336</c:v>
                </c:pt>
                <c:pt idx="508">
                  <c:v>45435.083333333336</c:v>
                </c:pt>
                <c:pt idx="509">
                  <c:v>45436.083333333336</c:v>
                </c:pt>
                <c:pt idx="510">
                  <c:v>45437.083333333336</c:v>
                </c:pt>
                <c:pt idx="511">
                  <c:v>45438.083333333336</c:v>
                </c:pt>
                <c:pt idx="512">
                  <c:v>45439.083333333336</c:v>
                </c:pt>
                <c:pt idx="513">
                  <c:v>45440.083333333336</c:v>
                </c:pt>
                <c:pt idx="514">
                  <c:v>45441.083333333336</c:v>
                </c:pt>
                <c:pt idx="515">
                  <c:v>45442.083333333336</c:v>
                </c:pt>
                <c:pt idx="516">
                  <c:v>45443.083333333336</c:v>
                </c:pt>
                <c:pt idx="517">
                  <c:v>45444.083333333336</c:v>
                </c:pt>
                <c:pt idx="518">
                  <c:v>45445.083333333336</c:v>
                </c:pt>
                <c:pt idx="519">
                  <c:v>45446.083333333336</c:v>
                </c:pt>
                <c:pt idx="520">
                  <c:v>45447.083333333336</c:v>
                </c:pt>
                <c:pt idx="521">
                  <c:v>45448.083333333336</c:v>
                </c:pt>
                <c:pt idx="522">
                  <c:v>45449.083333333336</c:v>
                </c:pt>
                <c:pt idx="523">
                  <c:v>45450.083333333336</c:v>
                </c:pt>
                <c:pt idx="524">
                  <c:v>45451.083333333336</c:v>
                </c:pt>
                <c:pt idx="525">
                  <c:v>45452.083333333336</c:v>
                </c:pt>
                <c:pt idx="526">
                  <c:v>45453.083333333336</c:v>
                </c:pt>
                <c:pt idx="527">
                  <c:v>45454.083333333336</c:v>
                </c:pt>
                <c:pt idx="528">
                  <c:v>45455.083333333336</c:v>
                </c:pt>
                <c:pt idx="529">
                  <c:v>45456.083333333336</c:v>
                </c:pt>
                <c:pt idx="530">
                  <c:v>45457.083333333336</c:v>
                </c:pt>
                <c:pt idx="531">
                  <c:v>45458.083333333336</c:v>
                </c:pt>
                <c:pt idx="532">
                  <c:v>45459.083333333336</c:v>
                </c:pt>
                <c:pt idx="533">
                  <c:v>45460.083333333336</c:v>
                </c:pt>
                <c:pt idx="534">
                  <c:v>45461.083333333336</c:v>
                </c:pt>
                <c:pt idx="535">
                  <c:v>45462.083333333336</c:v>
                </c:pt>
                <c:pt idx="536">
                  <c:v>45463.083333333336</c:v>
                </c:pt>
                <c:pt idx="537">
                  <c:v>45464.083333333336</c:v>
                </c:pt>
                <c:pt idx="538">
                  <c:v>45465.083333333336</c:v>
                </c:pt>
                <c:pt idx="539">
                  <c:v>45466.083333333336</c:v>
                </c:pt>
                <c:pt idx="540">
                  <c:v>45467.083333333336</c:v>
                </c:pt>
                <c:pt idx="541">
                  <c:v>45468.083333333336</c:v>
                </c:pt>
                <c:pt idx="542">
                  <c:v>45469.083333333336</c:v>
                </c:pt>
                <c:pt idx="543">
                  <c:v>45470.083333333336</c:v>
                </c:pt>
                <c:pt idx="544">
                  <c:v>45471.083333333336</c:v>
                </c:pt>
                <c:pt idx="545">
                  <c:v>45472.083333333336</c:v>
                </c:pt>
                <c:pt idx="546">
                  <c:v>45473.083333333336</c:v>
                </c:pt>
                <c:pt idx="547">
                  <c:v>45474.083333333336</c:v>
                </c:pt>
                <c:pt idx="548">
                  <c:v>45475.083333333336</c:v>
                </c:pt>
                <c:pt idx="549">
                  <c:v>45476.083333333336</c:v>
                </c:pt>
                <c:pt idx="550">
                  <c:v>45477.083333333336</c:v>
                </c:pt>
                <c:pt idx="551">
                  <c:v>45478.083333333336</c:v>
                </c:pt>
                <c:pt idx="552">
                  <c:v>45479.083333333336</c:v>
                </c:pt>
                <c:pt idx="553">
                  <c:v>45480.083333333336</c:v>
                </c:pt>
                <c:pt idx="554">
                  <c:v>45481.083333333336</c:v>
                </c:pt>
                <c:pt idx="555">
                  <c:v>45482.083333333336</c:v>
                </c:pt>
                <c:pt idx="556">
                  <c:v>45483.083333333336</c:v>
                </c:pt>
                <c:pt idx="557">
                  <c:v>45484.083333333336</c:v>
                </c:pt>
                <c:pt idx="558">
                  <c:v>45485.083333333336</c:v>
                </c:pt>
                <c:pt idx="559">
                  <c:v>45486.083333333336</c:v>
                </c:pt>
                <c:pt idx="560">
                  <c:v>45487.083333333336</c:v>
                </c:pt>
                <c:pt idx="561">
                  <c:v>45488.083333333336</c:v>
                </c:pt>
                <c:pt idx="562">
                  <c:v>45489.083333333336</c:v>
                </c:pt>
                <c:pt idx="563">
                  <c:v>45490.083333333336</c:v>
                </c:pt>
                <c:pt idx="564">
                  <c:v>45491.083333333336</c:v>
                </c:pt>
                <c:pt idx="565">
                  <c:v>45492.083333333336</c:v>
                </c:pt>
                <c:pt idx="566">
                  <c:v>45493.083333333336</c:v>
                </c:pt>
                <c:pt idx="567">
                  <c:v>45494.083333333336</c:v>
                </c:pt>
                <c:pt idx="568">
                  <c:v>45495.083333333336</c:v>
                </c:pt>
                <c:pt idx="569">
                  <c:v>45496.083333333336</c:v>
                </c:pt>
                <c:pt idx="570">
                  <c:v>45497.083333333336</c:v>
                </c:pt>
                <c:pt idx="571">
                  <c:v>45498.083333333336</c:v>
                </c:pt>
                <c:pt idx="572">
                  <c:v>45499.083333333336</c:v>
                </c:pt>
                <c:pt idx="573">
                  <c:v>45500.083333333336</c:v>
                </c:pt>
                <c:pt idx="574">
                  <c:v>45501.083333333336</c:v>
                </c:pt>
                <c:pt idx="575">
                  <c:v>45502.083333333336</c:v>
                </c:pt>
                <c:pt idx="576">
                  <c:v>45503.083333333336</c:v>
                </c:pt>
                <c:pt idx="577">
                  <c:v>45504.083333333336</c:v>
                </c:pt>
                <c:pt idx="578">
                  <c:v>45505.083333333336</c:v>
                </c:pt>
                <c:pt idx="579">
                  <c:v>45506.083333333336</c:v>
                </c:pt>
                <c:pt idx="580">
                  <c:v>45507.083333333336</c:v>
                </c:pt>
                <c:pt idx="581">
                  <c:v>45508.083333333336</c:v>
                </c:pt>
                <c:pt idx="582">
                  <c:v>45509.083333333336</c:v>
                </c:pt>
                <c:pt idx="583">
                  <c:v>45510.083333333336</c:v>
                </c:pt>
                <c:pt idx="584">
                  <c:v>45511.083333333336</c:v>
                </c:pt>
                <c:pt idx="585">
                  <c:v>45512.083333333336</c:v>
                </c:pt>
                <c:pt idx="586">
                  <c:v>45513.083333333336</c:v>
                </c:pt>
                <c:pt idx="587">
                  <c:v>45514.083333333336</c:v>
                </c:pt>
                <c:pt idx="588">
                  <c:v>45515.083333333336</c:v>
                </c:pt>
                <c:pt idx="589">
                  <c:v>45516.083333333336</c:v>
                </c:pt>
                <c:pt idx="590">
                  <c:v>45517.083333333336</c:v>
                </c:pt>
                <c:pt idx="591">
                  <c:v>45518.083333333336</c:v>
                </c:pt>
                <c:pt idx="592">
                  <c:v>45519.083333333336</c:v>
                </c:pt>
                <c:pt idx="593">
                  <c:v>45520.083333333336</c:v>
                </c:pt>
                <c:pt idx="594">
                  <c:v>45521.083333333336</c:v>
                </c:pt>
                <c:pt idx="595">
                  <c:v>45522.083333333336</c:v>
                </c:pt>
                <c:pt idx="596">
                  <c:v>45523.083333333336</c:v>
                </c:pt>
                <c:pt idx="597">
                  <c:v>45524.083333333336</c:v>
                </c:pt>
                <c:pt idx="598">
                  <c:v>45525.083333333336</c:v>
                </c:pt>
                <c:pt idx="599">
                  <c:v>45526.083333333336</c:v>
                </c:pt>
                <c:pt idx="600">
                  <c:v>45527.083333333336</c:v>
                </c:pt>
                <c:pt idx="601">
                  <c:v>45528.083333333336</c:v>
                </c:pt>
                <c:pt idx="602">
                  <c:v>45529.083333333336</c:v>
                </c:pt>
                <c:pt idx="603">
                  <c:v>45530.083333333336</c:v>
                </c:pt>
                <c:pt idx="604">
                  <c:v>45531.083333333336</c:v>
                </c:pt>
                <c:pt idx="605">
                  <c:v>45532.083333333336</c:v>
                </c:pt>
                <c:pt idx="606">
                  <c:v>45533.083333333336</c:v>
                </c:pt>
                <c:pt idx="607">
                  <c:v>45534.083333333336</c:v>
                </c:pt>
                <c:pt idx="608">
                  <c:v>45535.083333333336</c:v>
                </c:pt>
                <c:pt idx="609">
                  <c:v>45536.083333333336</c:v>
                </c:pt>
                <c:pt idx="610">
                  <c:v>45537.083333333336</c:v>
                </c:pt>
                <c:pt idx="611">
                  <c:v>45538.083333333336</c:v>
                </c:pt>
                <c:pt idx="612">
                  <c:v>45539.083333333336</c:v>
                </c:pt>
                <c:pt idx="613">
                  <c:v>45540.083333333336</c:v>
                </c:pt>
                <c:pt idx="614">
                  <c:v>45541.083333333336</c:v>
                </c:pt>
                <c:pt idx="615">
                  <c:v>45542.083333333336</c:v>
                </c:pt>
                <c:pt idx="616">
                  <c:v>45543.083333333336</c:v>
                </c:pt>
                <c:pt idx="617">
                  <c:v>45544.083333333336</c:v>
                </c:pt>
                <c:pt idx="618">
                  <c:v>45545.083333333336</c:v>
                </c:pt>
                <c:pt idx="619">
                  <c:v>45546.083333333336</c:v>
                </c:pt>
                <c:pt idx="620">
                  <c:v>45547.083333333336</c:v>
                </c:pt>
                <c:pt idx="621">
                  <c:v>45548.083333333336</c:v>
                </c:pt>
                <c:pt idx="622">
                  <c:v>45549.083333333336</c:v>
                </c:pt>
                <c:pt idx="623">
                  <c:v>45550.083333333336</c:v>
                </c:pt>
                <c:pt idx="624">
                  <c:v>45551.083333333336</c:v>
                </c:pt>
                <c:pt idx="625">
                  <c:v>45552.083333333336</c:v>
                </c:pt>
                <c:pt idx="626">
                  <c:v>45553.083333333336</c:v>
                </c:pt>
                <c:pt idx="627">
                  <c:v>45554.083333333336</c:v>
                </c:pt>
                <c:pt idx="628">
                  <c:v>45555.083333333336</c:v>
                </c:pt>
                <c:pt idx="629">
                  <c:v>45556.083333333336</c:v>
                </c:pt>
                <c:pt idx="630">
                  <c:v>45557.083333333336</c:v>
                </c:pt>
                <c:pt idx="631">
                  <c:v>45558.083333333336</c:v>
                </c:pt>
                <c:pt idx="632">
                  <c:v>45559.083333333336</c:v>
                </c:pt>
                <c:pt idx="633">
                  <c:v>45560.083333333336</c:v>
                </c:pt>
                <c:pt idx="634">
                  <c:v>45561.083333333336</c:v>
                </c:pt>
                <c:pt idx="635">
                  <c:v>45562.083333333336</c:v>
                </c:pt>
                <c:pt idx="636">
                  <c:v>45563.083333333336</c:v>
                </c:pt>
                <c:pt idx="637">
                  <c:v>45564.083333333336</c:v>
                </c:pt>
                <c:pt idx="638">
                  <c:v>45565.083333333336</c:v>
                </c:pt>
                <c:pt idx="639">
                  <c:v>45566.083333333336</c:v>
                </c:pt>
                <c:pt idx="640">
                  <c:v>45567.083333333336</c:v>
                </c:pt>
                <c:pt idx="641">
                  <c:v>45568.083333333336</c:v>
                </c:pt>
                <c:pt idx="642">
                  <c:v>45569.083333333336</c:v>
                </c:pt>
                <c:pt idx="643">
                  <c:v>45570.083333333336</c:v>
                </c:pt>
                <c:pt idx="644">
                  <c:v>45571.083333333336</c:v>
                </c:pt>
                <c:pt idx="645">
                  <c:v>45572.083333333336</c:v>
                </c:pt>
                <c:pt idx="646">
                  <c:v>45573.083333333336</c:v>
                </c:pt>
                <c:pt idx="647">
                  <c:v>45574.083333333336</c:v>
                </c:pt>
                <c:pt idx="648">
                  <c:v>45575.083333333336</c:v>
                </c:pt>
                <c:pt idx="649">
                  <c:v>45576.083333333336</c:v>
                </c:pt>
                <c:pt idx="650">
                  <c:v>45577.083333333336</c:v>
                </c:pt>
                <c:pt idx="651">
                  <c:v>45578.083333333336</c:v>
                </c:pt>
                <c:pt idx="652">
                  <c:v>45579.083333333336</c:v>
                </c:pt>
                <c:pt idx="653">
                  <c:v>45580.083333333336</c:v>
                </c:pt>
                <c:pt idx="654">
                  <c:v>45581.083333333336</c:v>
                </c:pt>
                <c:pt idx="655">
                  <c:v>45582.083333333336</c:v>
                </c:pt>
                <c:pt idx="656">
                  <c:v>45583.083333333336</c:v>
                </c:pt>
                <c:pt idx="657">
                  <c:v>45584.083333333336</c:v>
                </c:pt>
                <c:pt idx="658">
                  <c:v>45585.083333333336</c:v>
                </c:pt>
                <c:pt idx="659">
                  <c:v>45586.083333333336</c:v>
                </c:pt>
                <c:pt idx="660">
                  <c:v>45587.083333333336</c:v>
                </c:pt>
                <c:pt idx="661">
                  <c:v>45588.083333333336</c:v>
                </c:pt>
                <c:pt idx="662">
                  <c:v>45589.083333333336</c:v>
                </c:pt>
                <c:pt idx="663">
                  <c:v>45590.083333333336</c:v>
                </c:pt>
                <c:pt idx="664">
                  <c:v>45591.083333333336</c:v>
                </c:pt>
                <c:pt idx="665">
                  <c:v>45593.041666666664</c:v>
                </c:pt>
                <c:pt idx="666">
                  <c:v>45594.041666666664</c:v>
                </c:pt>
                <c:pt idx="667">
                  <c:v>45595.041666666664</c:v>
                </c:pt>
                <c:pt idx="668">
                  <c:v>45596.041666666664</c:v>
                </c:pt>
                <c:pt idx="669">
                  <c:v>45597.041666666664</c:v>
                </c:pt>
                <c:pt idx="670">
                  <c:v>45598.041666666664</c:v>
                </c:pt>
                <c:pt idx="671">
                  <c:v>45599.041666666664</c:v>
                </c:pt>
                <c:pt idx="672">
                  <c:v>45600.041666666664</c:v>
                </c:pt>
                <c:pt idx="673">
                  <c:v>45601.041666666664</c:v>
                </c:pt>
                <c:pt idx="674">
                  <c:v>45602.041666666664</c:v>
                </c:pt>
                <c:pt idx="675">
                  <c:v>45603.041666666664</c:v>
                </c:pt>
                <c:pt idx="676">
                  <c:v>45604.041666666664</c:v>
                </c:pt>
                <c:pt idx="677">
                  <c:v>45605.041666666664</c:v>
                </c:pt>
                <c:pt idx="678">
                  <c:v>45606.041666666664</c:v>
                </c:pt>
                <c:pt idx="679">
                  <c:v>45607.041666666664</c:v>
                </c:pt>
                <c:pt idx="680">
                  <c:v>45608.041666666664</c:v>
                </c:pt>
                <c:pt idx="681">
                  <c:v>45609.041666666664</c:v>
                </c:pt>
                <c:pt idx="682">
                  <c:v>45610.041666666664</c:v>
                </c:pt>
                <c:pt idx="683">
                  <c:v>45611.041666666664</c:v>
                </c:pt>
                <c:pt idx="684">
                  <c:v>45612.041666666664</c:v>
                </c:pt>
                <c:pt idx="685">
                  <c:v>45613.041666666664</c:v>
                </c:pt>
                <c:pt idx="686">
                  <c:v>45614.041666666664</c:v>
                </c:pt>
                <c:pt idx="687">
                  <c:v>45615.041666666664</c:v>
                </c:pt>
                <c:pt idx="688">
                  <c:v>45616.041666666664</c:v>
                </c:pt>
                <c:pt idx="689">
                  <c:v>45617.041666666664</c:v>
                </c:pt>
                <c:pt idx="690">
                  <c:v>45618.041666666664</c:v>
                </c:pt>
                <c:pt idx="691">
                  <c:v>45619.041666666664</c:v>
                </c:pt>
                <c:pt idx="692">
                  <c:v>45620.041666666664</c:v>
                </c:pt>
                <c:pt idx="693">
                  <c:v>45621.041666666664</c:v>
                </c:pt>
                <c:pt idx="694">
                  <c:v>45622.041666666664</c:v>
                </c:pt>
                <c:pt idx="695">
                  <c:v>45623.041666666664</c:v>
                </c:pt>
                <c:pt idx="696">
                  <c:v>45624.041666666664</c:v>
                </c:pt>
                <c:pt idx="697">
                  <c:v>45625.041666666664</c:v>
                </c:pt>
                <c:pt idx="698">
                  <c:v>45626.041666666664</c:v>
                </c:pt>
                <c:pt idx="699">
                  <c:v>45627.041666666664</c:v>
                </c:pt>
                <c:pt idx="700">
                  <c:v>45628.041666666664</c:v>
                </c:pt>
                <c:pt idx="701">
                  <c:v>45629.041666666664</c:v>
                </c:pt>
                <c:pt idx="702">
                  <c:v>45630.041666666664</c:v>
                </c:pt>
                <c:pt idx="703">
                  <c:v>45631.041666666664</c:v>
                </c:pt>
                <c:pt idx="704">
                  <c:v>45632.041666666664</c:v>
                </c:pt>
                <c:pt idx="705">
                  <c:v>45633.041666666664</c:v>
                </c:pt>
                <c:pt idx="706">
                  <c:v>45634.041666666664</c:v>
                </c:pt>
                <c:pt idx="707">
                  <c:v>45635.041666666664</c:v>
                </c:pt>
                <c:pt idx="708">
                  <c:v>45636.041666666664</c:v>
                </c:pt>
                <c:pt idx="709">
                  <c:v>45637.041666666664</c:v>
                </c:pt>
                <c:pt idx="710">
                  <c:v>45638.041666666664</c:v>
                </c:pt>
                <c:pt idx="711">
                  <c:v>45639.041666666664</c:v>
                </c:pt>
                <c:pt idx="712">
                  <c:v>45640.041666666664</c:v>
                </c:pt>
                <c:pt idx="713">
                  <c:v>45641.041666666664</c:v>
                </c:pt>
                <c:pt idx="714">
                  <c:v>45642.041666666664</c:v>
                </c:pt>
                <c:pt idx="715">
                  <c:v>45643.041666666664</c:v>
                </c:pt>
                <c:pt idx="716">
                  <c:v>45644.041666666664</c:v>
                </c:pt>
                <c:pt idx="717">
                  <c:v>45645.041666666664</c:v>
                </c:pt>
                <c:pt idx="718">
                  <c:v>45646.041666666664</c:v>
                </c:pt>
                <c:pt idx="719">
                  <c:v>45647.041666666664</c:v>
                </c:pt>
                <c:pt idx="720">
                  <c:v>45648.041666666664</c:v>
                </c:pt>
                <c:pt idx="721">
                  <c:v>45649.041666666664</c:v>
                </c:pt>
                <c:pt idx="722">
                  <c:v>45650.041666666664</c:v>
                </c:pt>
                <c:pt idx="723">
                  <c:v>45651.041666666664</c:v>
                </c:pt>
                <c:pt idx="724">
                  <c:v>45652.041666666664</c:v>
                </c:pt>
                <c:pt idx="725">
                  <c:v>45653.041666666664</c:v>
                </c:pt>
                <c:pt idx="726">
                  <c:v>45654.041666666664</c:v>
                </c:pt>
                <c:pt idx="727">
                  <c:v>45655.041666666664</c:v>
                </c:pt>
                <c:pt idx="728">
                  <c:v>45656.041666666664</c:v>
                </c:pt>
                <c:pt idx="729">
                  <c:v>45657.041666666664</c:v>
                </c:pt>
                <c:pt idx="730">
                  <c:v>45658.041666666664</c:v>
                </c:pt>
                <c:pt idx="731">
                  <c:v>45659.041666666664</c:v>
                </c:pt>
                <c:pt idx="732">
                  <c:v>45660.041666666664</c:v>
                </c:pt>
                <c:pt idx="733">
                  <c:v>45661.041666666664</c:v>
                </c:pt>
                <c:pt idx="734">
                  <c:v>45662.041666666664</c:v>
                </c:pt>
                <c:pt idx="735">
                  <c:v>45663.041666666664</c:v>
                </c:pt>
                <c:pt idx="736">
                  <c:v>45664.041666666664</c:v>
                </c:pt>
                <c:pt idx="737">
                  <c:v>45665.041666666664</c:v>
                </c:pt>
                <c:pt idx="738">
                  <c:v>45666.041666666664</c:v>
                </c:pt>
                <c:pt idx="739">
                  <c:v>45667.041666666664</c:v>
                </c:pt>
                <c:pt idx="740">
                  <c:v>45668.041666666664</c:v>
                </c:pt>
                <c:pt idx="741">
                  <c:v>45669.041666666664</c:v>
                </c:pt>
                <c:pt idx="742">
                  <c:v>45670.041666666664</c:v>
                </c:pt>
                <c:pt idx="743">
                  <c:v>45671.041666666664</c:v>
                </c:pt>
                <c:pt idx="744">
                  <c:v>45672.041666666664</c:v>
                </c:pt>
                <c:pt idx="745">
                  <c:v>45673.041666666664</c:v>
                </c:pt>
                <c:pt idx="746">
                  <c:v>45674.041666666664</c:v>
                </c:pt>
                <c:pt idx="747">
                  <c:v>45675.041666666664</c:v>
                </c:pt>
                <c:pt idx="748">
                  <c:v>45676.041666666664</c:v>
                </c:pt>
                <c:pt idx="749">
                  <c:v>45677.041666666664</c:v>
                </c:pt>
                <c:pt idx="750">
                  <c:v>45678.041666666664</c:v>
                </c:pt>
                <c:pt idx="751">
                  <c:v>45679.041666666664</c:v>
                </c:pt>
                <c:pt idx="752">
                  <c:v>45680.041666666664</c:v>
                </c:pt>
                <c:pt idx="753">
                  <c:v>45681.041666666664</c:v>
                </c:pt>
                <c:pt idx="754">
                  <c:v>45682.041666666664</c:v>
                </c:pt>
                <c:pt idx="755">
                  <c:v>45683.041666666664</c:v>
                </c:pt>
                <c:pt idx="756">
                  <c:v>45684.041666666664</c:v>
                </c:pt>
                <c:pt idx="757">
                  <c:v>45685.041666666664</c:v>
                </c:pt>
                <c:pt idx="758">
                  <c:v>45686.041666666664</c:v>
                </c:pt>
                <c:pt idx="759">
                  <c:v>45687.041666666664</c:v>
                </c:pt>
                <c:pt idx="760">
                  <c:v>45688.041666666664</c:v>
                </c:pt>
                <c:pt idx="761">
                  <c:v>45689.041666666664</c:v>
                </c:pt>
                <c:pt idx="762">
                  <c:v>45690.041666666664</c:v>
                </c:pt>
                <c:pt idx="763">
                  <c:v>45691.041666666664</c:v>
                </c:pt>
                <c:pt idx="764">
                  <c:v>45692.041666666664</c:v>
                </c:pt>
                <c:pt idx="765">
                  <c:v>45693.041666666664</c:v>
                </c:pt>
                <c:pt idx="766">
                  <c:v>45694.041666666664</c:v>
                </c:pt>
                <c:pt idx="767">
                  <c:v>45695.041666666664</c:v>
                </c:pt>
                <c:pt idx="768">
                  <c:v>45696.041666666664</c:v>
                </c:pt>
                <c:pt idx="769">
                  <c:v>45697.041666666664</c:v>
                </c:pt>
                <c:pt idx="770">
                  <c:v>45698.041666666664</c:v>
                </c:pt>
                <c:pt idx="771">
                  <c:v>45699.041666666664</c:v>
                </c:pt>
                <c:pt idx="772">
                  <c:v>45700.041666666664</c:v>
                </c:pt>
                <c:pt idx="773">
                  <c:v>45701.041666666664</c:v>
                </c:pt>
                <c:pt idx="774">
                  <c:v>45702.041666666664</c:v>
                </c:pt>
                <c:pt idx="775">
                  <c:v>45703.041666666664</c:v>
                </c:pt>
                <c:pt idx="776">
                  <c:v>45704.041666666664</c:v>
                </c:pt>
                <c:pt idx="777">
                  <c:v>45705.041666666664</c:v>
                </c:pt>
                <c:pt idx="778">
                  <c:v>45706.041666666664</c:v>
                </c:pt>
                <c:pt idx="779">
                  <c:v>45707.041666666664</c:v>
                </c:pt>
                <c:pt idx="780">
                  <c:v>45708.041666666664</c:v>
                </c:pt>
                <c:pt idx="781">
                  <c:v>45709.041666666664</c:v>
                </c:pt>
                <c:pt idx="782">
                  <c:v>45710.041666666664</c:v>
                </c:pt>
                <c:pt idx="783">
                  <c:v>45711.041666666664</c:v>
                </c:pt>
                <c:pt idx="784">
                  <c:v>45712.041666666664</c:v>
                </c:pt>
                <c:pt idx="785">
                  <c:v>45713.041666666664</c:v>
                </c:pt>
                <c:pt idx="786">
                  <c:v>45714.041666666664</c:v>
                </c:pt>
                <c:pt idx="787">
                  <c:v>45715.041666666664</c:v>
                </c:pt>
                <c:pt idx="788">
                  <c:v>45716.041666666664</c:v>
                </c:pt>
                <c:pt idx="789">
                  <c:v>45717.041666666664</c:v>
                </c:pt>
                <c:pt idx="790">
                  <c:v>45718.041666666664</c:v>
                </c:pt>
                <c:pt idx="791">
                  <c:v>45719.041666666664</c:v>
                </c:pt>
                <c:pt idx="792">
                  <c:v>45720.041666666664</c:v>
                </c:pt>
                <c:pt idx="793">
                  <c:v>45721.041666666664</c:v>
                </c:pt>
                <c:pt idx="794">
                  <c:v>45722.041666666664</c:v>
                </c:pt>
                <c:pt idx="795">
                  <c:v>45723.041666666664</c:v>
                </c:pt>
                <c:pt idx="796">
                  <c:v>45724.041666666664</c:v>
                </c:pt>
                <c:pt idx="797">
                  <c:v>45725.041666666664</c:v>
                </c:pt>
                <c:pt idx="798">
                  <c:v>45726.041666666664</c:v>
                </c:pt>
                <c:pt idx="799">
                  <c:v>45727.041666666664</c:v>
                </c:pt>
                <c:pt idx="800">
                  <c:v>45728.041666666664</c:v>
                </c:pt>
                <c:pt idx="801">
                  <c:v>45729.041666666664</c:v>
                </c:pt>
                <c:pt idx="802">
                  <c:v>45730.041666666664</c:v>
                </c:pt>
                <c:pt idx="803">
                  <c:v>45731.041666666664</c:v>
                </c:pt>
                <c:pt idx="804">
                  <c:v>45732.041666666664</c:v>
                </c:pt>
                <c:pt idx="805">
                  <c:v>45733.041666666664</c:v>
                </c:pt>
                <c:pt idx="806">
                  <c:v>45734.041666666664</c:v>
                </c:pt>
                <c:pt idx="807">
                  <c:v>45735.041666666664</c:v>
                </c:pt>
                <c:pt idx="808">
                  <c:v>45736.041666666664</c:v>
                </c:pt>
                <c:pt idx="809">
                  <c:v>45737.041666666664</c:v>
                </c:pt>
                <c:pt idx="810">
                  <c:v>45738.041666666664</c:v>
                </c:pt>
                <c:pt idx="811">
                  <c:v>45739.041666666664</c:v>
                </c:pt>
                <c:pt idx="812">
                  <c:v>45740.041666666664</c:v>
                </c:pt>
                <c:pt idx="813">
                  <c:v>45741.041666666664</c:v>
                </c:pt>
                <c:pt idx="814">
                  <c:v>45742.041666666664</c:v>
                </c:pt>
                <c:pt idx="815">
                  <c:v>45743.041666666664</c:v>
                </c:pt>
                <c:pt idx="816">
                  <c:v>45744.041666666664</c:v>
                </c:pt>
                <c:pt idx="817">
                  <c:v>45745.041666666664</c:v>
                </c:pt>
                <c:pt idx="818">
                  <c:v>45746.041666666664</c:v>
                </c:pt>
                <c:pt idx="819">
                  <c:v>45746.041666666664</c:v>
                </c:pt>
                <c:pt idx="820">
                  <c:v>45747.083333333336</c:v>
                </c:pt>
                <c:pt idx="821">
                  <c:v>45748.083333333336</c:v>
                </c:pt>
                <c:pt idx="822">
                  <c:v>45749.083333333336</c:v>
                </c:pt>
                <c:pt idx="823">
                  <c:v>45750.083333333336</c:v>
                </c:pt>
                <c:pt idx="824">
                  <c:v>45751.083333333336</c:v>
                </c:pt>
                <c:pt idx="825">
                  <c:v>45752.083333333336</c:v>
                </c:pt>
                <c:pt idx="826">
                  <c:v>45753.083333333336</c:v>
                </c:pt>
                <c:pt idx="827">
                  <c:v>45754.083333333336</c:v>
                </c:pt>
                <c:pt idx="828">
                  <c:v>45755.083333333336</c:v>
                </c:pt>
                <c:pt idx="829">
                  <c:v>45756.083333333336</c:v>
                </c:pt>
                <c:pt idx="830">
                  <c:v>45757.083333333336</c:v>
                </c:pt>
                <c:pt idx="831">
                  <c:v>45758.083333333336</c:v>
                </c:pt>
                <c:pt idx="832">
                  <c:v>45759.083333333336</c:v>
                </c:pt>
                <c:pt idx="833">
                  <c:v>45760.083333333336</c:v>
                </c:pt>
                <c:pt idx="834">
                  <c:v>45761.083333333336</c:v>
                </c:pt>
                <c:pt idx="835">
                  <c:v>45762.083333333336</c:v>
                </c:pt>
                <c:pt idx="836">
                  <c:v>45763.083333333336</c:v>
                </c:pt>
                <c:pt idx="837">
                  <c:v>45764.083333333336</c:v>
                </c:pt>
                <c:pt idx="838">
                  <c:v>45765.083333333336</c:v>
                </c:pt>
                <c:pt idx="839">
                  <c:v>45766.083333333336</c:v>
                </c:pt>
                <c:pt idx="840">
                  <c:v>45767.083333333336</c:v>
                </c:pt>
                <c:pt idx="841">
                  <c:v>45768.083333333336</c:v>
                </c:pt>
                <c:pt idx="842">
                  <c:v>45769.083333333336</c:v>
                </c:pt>
                <c:pt idx="843">
                  <c:v>45770.083333333336</c:v>
                </c:pt>
                <c:pt idx="844">
                  <c:v>45771.083333333336</c:v>
                </c:pt>
                <c:pt idx="845">
                  <c:v>45772.083333333336</c:v>
                </c:pt>
                <c:pt idx="846">
                  <c:v>45773.083333333336</c:v>
                </c:pt>
                <c:pt idx="847">
                  <c:v>45774.083333333336</c:v>
                </c:pt>
                <c:pt idx="848">
                  <c:v>45775.083333333336</c:v>
                </c:pt>
                <c:pt idx="849">
                  <c:v>45776.083333333336</c:v>
                </c:pt>
                <c:pt idx="850">
                  <c:v>45777.083333333336</c:v>
                </c:pt>
                <c:pt idx="851">
                  <c:v>45778.083333333336</c:v>
                </c:pt>
                <c:pt idx="852">
                  <c:v>45779.083333333336</c:v>
                </c:pt>
                <c:pt idx="853">
                  <c:v>45780.083333333336</c:v>
                </c:pt>
                <c:pt idx="854">
                  <c:v>45781.083333333336</c:v>
                </c:pt>
                <c:pt idx="855">
                  <c:v>45782.083333333336</c:v>
                </c:pt>
                <c:pt idx="856">
                  <c:v>45783.083333333336</c:v>
                </c:pt>
                <c:pt idx="857">
                  <c:v>45784.083333333336</c:v>
                </c:pt>
                <c:pt idx="858">
                  <c:v>45785.083333333336</c:v>
                </c:pt>
                <c:pt idx="859">
                  <c:v>45786.083333333336</c:v>
                </c:pt>
                <c:pt idx="860">
                  <c:v>45787.083333333336</c:v>
                </c:pt>
                <c:pt idx="861">
                  <c:v>45788.083333333336</c:v>
                </c:pt>
                <c:pt idx="862">
                  <c:v>45789.083333333336</c:v>
                </c:pt>
                <c:pt idx="863">
                  <c:v>45790.083333333336</c:v>
                </c:pt>
                <c:pt idx="864">
                  <c:v>45791.083333333336</c:v>
                </c:pt>
                <c:pt idx="865">
                  <c:v>45792.083333333336</c:v>
                </c:pt>
                <c:pt idx="866">
                  <c:v>45793.083333333336</c:v>
                </c:pt>
                <c:pt idx="867">
                  <c:v>45794.083333333336</c:v>
                </c:pt>
                <c:pt idx="868">
                  <c:v>45795.083333333336</c:v>
                </c:pt>
                <c:pt idx="869">
                  <c:v>45796.083333333336</c:v>
                </c:pt>
                <c:pt idx="870">
                  <c:v>45797.083333333336</c:v>
                </c:pt>
                <c:pt idx="871">
                  <c:v>45798.083333333336</c:v>
                </c:pt>
                <c:pt idx="872">
                  <c:v>45799.083333333336</c:v>
                </c:pt>
                <c:pt idx="873">
                  <c:v>45800.083333333336</c:v>
                </c:pt>
                <c:pt idx="874">
                  <c:v>45801.083333333336</c:v>
                </c:pt>
                <c:pt idx="875">
                  <c:v>45802.083333333336</c:v>
                </c:pt>
                <c:pt idx="876">
                  <c:v>45803.083333333336</c:v>
                </c:pt>
                <c:pt idx="877">
                  <c:v>45804.083333333336</c:v>
                </c:pt>
                <c:pt idx="878">
                  <c:v>45805.083333333336</c:v>
                </c:pt>
                <c:pt idx="879">
                  <c:v>45806.083333333336</c:v>
                </c:pt>
                <c:pt idx="880">
                  <c:v>45807.083333333336</c:v>
                </c:pt>
                <c:pt idx="881">
                  <c:v>45808.083333333336</c:v>
                </c:pt>
                <c:pt idx="882">
                  <c:v>45809.083333333336</c:v>
                </c:pt>
                <c:pt idx="883">
                  <c:v>45810.083333333336</c:v>
                </c:pt>
                <c:pt idx="884">
                  <c:v>45811.083333333336</c:v>
                </c:pt>
                <c:pt idx="885">
                  <c:v>45812.083333333336</c:v>
                </c:pt>
                <c:pt idx="886">
                  <c:v>45813.083333333336</c:v>
                </c:pt>
                <c:pt idx="887">
                  <c:v>45814.083333333336</c:v>
                </c:pt>
                <c:pt idx="888">
                  <c:v>45815.083333333336</c:v>
                </c:pt>
                <c:pt idx="889">
                  <c:v>45816.083333333336</c:v>
                </c:pt>
                <c:pt idx="890">
                  <c:v>45817.083333333336</c:v>
                </c:pt>
                <c:pt idx="891">
                  <c:v>45818.083333333336</c:v>
                </c:pt>
                <c:pt idx="892">
                  <c:v>45819.083333333336</c:v>
                </c:pt>
                <c:pt idx="893">
                  <c:v>45820.083333333336</c:v>
                </c:pt>
                <c:pt idx="894">
                  <c:v>45821.083333333336</c:v>
                </c:pt>
                <c:pt idx="895">
                  <c:v>45822.083333333336</c:v>
                </c:pt>
                <c:pt idx="896">
                  <c:v>45823.083333333336</c:v>
                </c:pt>
                <c:pt idx="897">
                  <c:v>45824.083333333336</c:v>
                </c:pt>
                <c:pt idx="898">
                  <c:v>45825.083333333336</c:v>
                </c:pt>
                <c:pt idx="899">
                  <c:v>45826.083333333336</c:v>
                </c:pt>
                <c:pt idx="900">
                  <c:v>45827.083333333336</c:v>
                </c:pt>
                <c:pt idx="901">
                  <c:v>45828.083333333336</c:v>
                </c:pt>
                <c:pt idx="902">
                  <c:v>45829.083333333336</c:v>
                </c:pt>
                <c:pt idx="903">
                  <c:v>45830.083333333336</c:v>
                </c:pt>
                <c:pt idx="904">
                  <c:v>45831.083333333336</c:v>
                </c:pt>
                <c:pt idx="905">
                  <c:v>45832.083333333336</c:v>
                </c:pt>
                <c:pt idx="906">
                  <c:v>45833.083333333336</c:v>
                </c:pt>
                <c:pt idx="907">
                  <c:v>45834.083333333336</c:v>
                </c:pt>
                <c:pt idx="908">
                  <c:v>45835.083333333336</c:v>
                </c:pt>
                <c:pt idx="909">
                  <c:v>45836.083333333336</c:v>
                </c:pt>
                <c:pt idx="910">
                  <c:v>45837.083333333336</c:v>
                </c:pt>
                <c:pt idx="911">
                  <c:v>45838.083333333336</c:v>
                </c:pt>
                <c:pt idx="912">
                  <c:v>45839.083333333336</c:v>
                </c:pt>
                <c:pt idx="913">
                  <c:v>45840.083333333336</c:v>
                </c:pt>
                <c:pt idx="914">
                  <c:v>45841.083333333336</c:v>
                </c:pt>
                <c:pt idx="915">
                  <c:v>45842.083333333336</c:v>
                </c:pt>
                <c:pt idx="916">
                  <c:v>45843.083333333336</c:v>
                </c:pt>
                <c:pt idx="917">
                  <c:v>45844.083333333336</c:v>
                </c:pt>
                <c:pt idx="918">
                  <c:v>45845.083333333336</c:v>
                </c:pt>
                <c:pt idx="919">
                  <c:v>45846.083333333336</c:v>
                </c:pt>
                <c:pt idx="920">
                  <c:v>45847.083333333336</c:v>
                </c:pt>
                <c:pt idx="921">
                  <c:v>45848.083333333336</c:v>
                </c:pt>
                <c:pt idx="922">
                  <c:v>45849.083333333336</c:v>
                </c:pt>
                <c:pt idx="923">
                  <c:v>45850.083333333336</c:v>
                </c:pt>
                <c:pt idx="924">
                  <c:v>45851.083333333336</c:v>
                </c:pt>
                <c:pt idx="925">
                  <c:v>45852.083333333336</c:v>
                </c:pt>
                <c:pt idx="926">
                  <c:v>45853.083333333336</c:v>
                </c:pt>
                <c:pt idx="927">
                  <c:v>45854.083333333336</c:v>
                </c:pt>
                <c:pt idx="928">
                  <c:v>45855.083333333336</c:v>
                </c:pt>
                <c:pt idx="929">
                  <c:v>45856.083333333336</c:v>
                </c:pt>
                <c:pt idx="930">
                  <c:v>45857.083333333336</c:v>
                </c:pt>
                <c:pt idx="931">
                  <c:v>45858.083333333336</c:v>
                </c:pt>
                <c:pt idx="932">
                  <c:v>45859.083333333336</c:v>
                </c:pt>
                <c:pt idx="933">
                  <c:v>45860.083333333336</c:v>
                </c:pt>
                <c:pt idx="934">
                  <c:v>45861.083333333336</c:v>
                </c:pt>
                <c:pt idx="935">
                  <c:v>45862.083333333336</c:v>
                </c:pt>
                <c:pt idx="936">
                  <c:v>45863.083333333336</c:v>
                </c:pt>
                <c:pt idx="937">
                  <c:v>45864.083333333336</c:v>
                </c:pt>
                <c:pt idx="938">
                  <c:v>45865.083333333336</c:v>
                </c:pt>
                <c:pt idx="939">
                  <c:v>45866.083333333336</c:v>
                </c:pt>
                <c:pt idx="940">
                  <c:v>45867.083333333336</c:v>
                </c:pt>
                <c:pt idx="941">
                  <c:v>45868.083333333336</c:v>
                </c:pt>
                <c:pt idx="942">
                  <c:v>45869.083333333336</c:v>
                </c:pt>
                <c:pt idx="943">
                  <c:v>45870.083333333336</c:v>
                </c:pt>
                <c:pt idx="944">
                  <c:v>45871.083333333336</c:v>
                </c:pt>
                <c:pt idx="945">
                  <c:v>45872.083333333336</c:v>
                </c:pt>
                <c:pt idx="946">
                  <c:v>45873.083333333336</c:v>
                </c:pt>
                <c:pt idx="947">
                  <c:v>45874.083333333336</c:v>
                </c:pt>
                <c:pt idx="948">
                  <c:v>45875.083333333336</c:v>
                </c:pt>
                <c:pt idx="949">
                  <c:v>45876.083333333336</c:v>
                </c:pt>
                <c:pt idx="950">
                  <c:v>45877.083333333336</c:v>
                </c:pt>
                <c:pt idx="951">
                  <c:v>45878.083333333336</c:v>
                </c:pt>
                <c:pt idx="952">
                  <c:v>45879.083333333336</c:v>
                </c:pt>
                <c:pt idx="953">
                  <c:v>45880.083333333336</c:v>
                </c:pt>
                <c:pt idx="954">
                  <c:v>45881.083333333336</c:v>
                </c:pt>
                <c:pt idx="955">
                  <c:v>45882.083333333336</c:v>
                </c:pt>
                <c:pt idx="956">
                  <c:v>45883.083333333336</c:v>
                </c:pt>
                <c:pt idx="957">
                  <c:v>45884.083333333336</c:v>
                </c:pt>
                <c:pt idx="958">
                  <c:v>45885.083333333336</c:v>
                </c:pt>
                <c:pt idx="959">
                  <c:v>45886.083333333336</c:v>
                </c:pt>
                <c:pt idx="960">
                  <c:v>45887.083333333336</c:v>
                </c:pt>
                <c:pt idx="961">
                  <c:v>45888.083333333336</c:v>
                </c:pt>
                <c:pt idx="962">
                  <c:v>45889.083333333336</c:v>
                </c:pt>
                <c:pt idx="963">
                  <c:v>45890.083333333336</c:v>
                </c:pt>
                <c:pt idx="964">
                  <c:v>45891.083333333336</c:v>
                </c:pt>
                <c:pt idx="965">
                  <c:v>45892.083333333336</c:v>
                </c:pt>
                <c:pt idx="966">
                  <c:v>45893.083333333336</c:v>
                </c:pt>
                <c:pt idx="967">
                  <c:v>45894.083333333336</c:v>
                </c:pt>
                <c:pt idx="968">
                  <c:v>45895.083333333336</c:v>
                </c:pt>
                <c:pt idx="969">
                  <c:v>45896.083333333336</c:v>
                </c:pt>
                <c:pt idx="970">
                  <c:v>45897.083333333336</c:v>
                </c:pt>
                <c:pt idx="971">
                  <c:v>45898.083333333336</c:v>
                </c:pt>
                <c:pt idx="972">
                  <c:v>45899.083333333336</c:v>
                </c:pt>
                <c:pt idx="973">
                  <c:v>45900.083333333336</c:v>
                </c:pt>
                <c:pt idx="974">
                  <c:v>45901.083333333336</c:v>
                </c:pt>
                <c:pt idx="975">
                  <c:v>45902.083333333336</c:v>
                </c:pt>
                <c:pt idx="976">
                  <c:v>45903.083333333336</c:v>
                </c:pt>
                <c:pt idx="977">
                  <c:v>45904.083333333336</c:v>
                </c:pt>
                <c:pt idx="978">
                  <c:v>45905.083333333336</c:v>
                </c:pt>
                <c:pt idx="979">
                  <c:v>45906.083333333336</c:v>
                </c:pt>
                <c:pt idx="980">
                  <c:v>45907.083333333336</c:v>
                </c:pt>
                <c:pt idx="981">
                  <c:v>45908.083333333336</c:v>
                </c:pt>
                <c:pt idx="982">
                  <c:v>45909.083333333336</c:v>
                </c:pt>
                <c:pt idx="983">
                  <c:v>45910.083333333336</c:v>
                </c:pt>
                <c:pt idx="984">
                  <c:v>45911.083333333336</c:v>
                </c:pt>
                <c:pt idx="985">
                  <c:v>45912.083333333336</c:v>
                </c:pt>
                <c:pt idx="986">
                  <c:v>45913.083333333336</c:v>
                </c:pt>
                <c:pt idx="987">
                  <c:v>45914.083333333336</c:v>
                </c:pt>
                <c:pt idx="988">
                  <c:v>45915.083333333336</c:v>
                </c:pt>
                <c:pt idx="989">
                  <c:v>45916.083333333336</c:v>
                </c:pt>
                <c:pt idx="990">
                  <c:v>45917.083333333336</c:v>
                </c:pt>
                <c:pt idx="991">
                  <c:v>45918.083333333336</c:v>
                </c:pt>
                <c:pt idx="992">
                  <c:v>45919.083333333336</c:v>
                </c:pt>
                <c:pt idx="993">
                  <c:v>45920.083333333336</c:v>
                </c:pt>
                <c:pt idx="994">
                  <c:v>45921.083333333336</c:v>
                </c:pt>
                <c:pt idx="995">
                  <c:v>45922.083333333336</c:v>
                </c:pt>
                <c:pt idx="996">
                  <c:v>45923.083333333336</c:v>
                </c:pt>
                <c:pt idx="997">
                  <c:v>45924.083333333336</c:v>
                </c:pt>
                <c:pt idx="998">
                  <c:v>45925.083333333336</c:v>
                </c:pt>
                <c:pt idx="999">
                  <c:v>45926.083333333336</c:v>
                </c:pt>
                <c:pt idx="1000">
                  <c:v>45927.083333333336</c:v>
                </c:pt>
                <c:pt idx="1001">
                  <c:v>45928.083333333336</c:v>
                </c:pt>
                <c:pt idx="1002">
                  <c:v>45929.083333333336</c:v>
                </c:pt>
                <c:pt idx="1003">
                  <c:v>45930.083333333336</c:v>
                </c:pt>
                <c:pt idx="1004">
                  <c:v>45931.083333333336</c:v>
                </c:pt>
                <c:pt idx="1005">
                  <c:v>45932.083333333336</c:v>
                </c:pt>
                <c:pt idx="1006">
                  <c:v>45933.083333333336</c:v>
                </c:pt>
                <c:pt idx="1007">
                  <c:v>45934.083333333336</c:v>
                </c:pt>
                <c:pt idx="1008">
                  <c:v>45935.083333333336</c:v>
                </c:pt>
                <c:pt idx="1009">
                  <c:v>45936.083333333336</c:v>
                </c:pt>
                <c:pt idx="1010">
                  <c:v>45937.083333333336</c:v>
                </c:pt>
                <c:pt idx="1011">
                  <c:v>45938.083333333336</c:v>
                </c:pt>
                <c:pt idx="1012">
                  <c:v>45939.083333333336</c:v>
                </c:pt>
                <c:pt idx="1013">
                  <c:v>45940.083333333336</c:v>
                </c:pt>
                <c:pt idx="1014">
                  <c:v>45941.083333333336</c:v>
                </c:pt>
                <c:pt idx="1015">
                  <c:v>45942.083333333336</c:v>
                </c:pt>
                <c:pt idx="1016">
                  <c:v>45943.083333333336</c:v>
                </c:pt>
                <c:pt idx="1017">
                  <c:v>45944.083333333336</c:v>
                </c:pt>
                <c:pt idx="1018">
                  <c:v>45945.083333333336</c:v>
                </c:pt>
                <c:pt idx="1019">
                  <c:v>45946.083333333336</c:v>
                </c:pt>
                <c:pt idx="1020">
                  <c:v>45947.083333333336</c:v>
                </c:pt>
                <c:pt idx="1021">
                  <c:v>45948.083333333336</c:v>
                </c:pt>
                <c:pt idx="1022">
                  <c:v>45949.083333333336</c:v>
                </c:pt>
                <c:pt idx="1023">
                  <c:v>45950.083333333336</c:v>
                </c:pt>
                <c:pt idx="1024">
                  <c:v>45951.083333333336</c:v>
                </c:pt>
                <c:pt idx="1025">
                  <c:v>45952.083333333336</c:v>
                </c:pt>
                <c:pt idx="1026">
                  <c:v>45953.083333333336</c:v>
                </c:pt>
                <c:pt idx="1027">
                  <c:v>45954.083333333336</c:v>
                </c:pt>
                <c:pt idx="1028">
                  <c:v>45955.083333333336</c:v>
                </c:pt>
                <c:pt idx="1029">
                  <c:v>45957.041666666664</c:v>
                </c:pt>
                <c:pt idx="1030">
                  <c:v>45958.041666666664</c:v>
                </c:pt>
                <c:pt idx="1031">
                  <c:v>45959.041666666664</c:v>
                </c:pt>
                <c:pt idx="1032">
                  <c:v>45960.041666666664</c:v>
                </c:pt>
                <c:pt idx="1033">
                  <c:v>45961.041666666664</c:v>
                </c:pt>
                <c:pt idx="1034">
                  <c:v>45962.041666666664</c:v>
                </c:pt>
                <c:pt idx="1035">
                  <c:v>45963.041666666664</c:v>
                </c:pt>
                <c:pt idx="1036">
                  <c:v>45964.041666666664</c:v>
                </c:pt>
                <c:pt idx="1037">
                  <c:v>45965.041666666664</c:v>
                </c:pt>
                <c:pt idx="1038">
                  <c:v>45966.041666666664</c:v>
                </c:pt>
                <c:pt idx="1039">
                  <c:v>45967.041666666664</c:v>
                </c:pt>
                <c:pt idx="1040">
                  <c:v>45968.041666666664</c:v>
                </c:pt>
                <c:pt idx="1041">
                  <c:v>45969.041666666664</c:v>
                </c:pt>
                <c:pt idx="1042">
                  <c:v>45970.041666666664</c:v>
                </c:pt>
                <c:pt idx="1043">
                  <c:v>45971.041666666664</c:v>
                </c:pt>
                <c:pt idx="1044">
                  <c:v>45972.041666666664</c:v>
                </c:pt>
                <c:pt idx="1045">
                  <c:v>45973.041666666664</c:v>
                </c:pt>
                <c:pt idx="1046">
                  <c:v>45974.041666666664</c:v>
                </c:pt>
                <c:pt idx="1047">
                  <c:v>45975.041666666664</c:v>
                </c:pt>
                <c:pt idx="1048">
                  <c:v>45976.041666666664</c:v>
                </c:pt>
                <c:pt idx="1049">
                  <c:v>45977.041666666664</c:v>
                </c:pt>
                <c:pt idx="1050">
                  <c:v>45978.041666666664</c:v>
                </c:pt>
                <c:pt idx="1051">
                  <c:v>45979.041666666664</c:v>
                </c:pt>
                <c:pt idx="1052">
                  <c:v>45980.041666666664</c:v>
                </c:pt>
                <c:pt idx="1053">
                  <c:v>45981.041666666664</c:v>
                </c:pt>
                <c:pt idx="1054">
                  <c:v>45982.041666666664</c:v>
                </c:pt>
                <c:pt idx="1055">
                  <c:v>45983.041666666664</c:v>
                </c:pt>
                <c:pt idx="1056">
                  <c:v>45984.041666666664</c:v>
                </c:pt>
                <c:pt idx="1057">
                  <c:v>45985.041666666664</c:v>
                </c:pt>
                <c:pt idx="1058">
                  <c:v>45986.041666666664</c:v>
                </c:pt>
                <c:pt idx="1059">
                  <c:v>45987.041666666664</c:v>
                </c:pt>
                <c:pt idx="1060">
                  <c:v>45988.041666666664</c:v>
                </c:pt>
                <c:pt idx="1061">
                  <c:v>45989.041666666664</c:v>
                </c:pt>
                <c:pt idx="1062">
                  <c:v>45990.041666666664</c:v>
                </c:pt>
                <c:pt idx="1063">
                  <c:v>45991.041666666664</c:v>
                </c:pt>
                <c:pt idx="1064">
                  <c:v>45992.041666666664</c:v>
                </c:pt>
                <c:pt idx="1065">
                  <c:v>45993.041666666664</c:v>
                </c:pt>
                <c:pt idx="1066">
                  <c:v>45994.041666666664</c:v>
                </c:pt>
                <c:pt idx="1067">
                  <c:v>45995.041666666664</c:v>
                </c:pt>
                <c:pt idx="1068">
                  <c:v>45996.041666666664</c:v>
                </c:pt>
                <c:pt idx="1069">
                  <c:v>45997.041666666664</c:v>
                </c:pt>
                <c:pt idx="1070">
                  <c:v>45998.041666666664</c:v>
                </c:pt>
                <c:pt idx="1071">
                  <c:v>45999.041666666664</c:v>
                </c:pt>
                <c:pt idx="1072">
                  <c:v>46000.041666666664</c:v>
                </c:pt>
                <c:pt idx="1073">
                  <c:v>46001.041666666664</c:v>
                </c:pt>
                <c:pt idx="1074">
                  <c:v>46002.041666666664</c:v>
                </c:pt>
                <c:pt idx="1075">
                  <c:v>46003.041666666664</c:v>
                </c:pt>
                <c:pt idx="1076">
                  <c:v>46004.041666666664</c:v>
                </c:pt>
                <c:pt idx="1077">
                  <c:v>46005.041666666664</c:v>
                </c:pt>
                <c:pt idx="1078">
                  <c:v>46006.041666666664</c:v>
                </c:pt>
                <c:pt idx="1079">
                  <c:v>46007.041666666664</c:v>
                </c:pt>
                <c:pt idx="1080">
                  <c:v>46008.041666666664</c:v>
                </c:pt>
                <c:pt idx="1081">
                  <c:v>46009.041666666664</c:v>
                </c:pt>
                <c:pt idx="1082">
                  <c:v>46010.041666666664</c:v>
                </c:pt>
                <c:pt idx="1083">
                  <c:v>46011.041666666664</c:v>
                </c:pt>
                <c:pt idx="1084">
                  <c:v>46012.041666666664</c:v>
                </c:pt>
                <c:pt idx="1085">
                  <c:v>46013.041666666664</c:v>
                </c:pt>
                <c:pt idx="1086">
                  <c:v>46014.041666666664</c:v>
                </c:pt>
                <c:pt idx="1087">
                  <c:v>46015.041666666664</c:v>
                </c:pt>
                <c:pt idx="1088">
                  <c:v>46016.041666666664</c:v>
                </c:pt>
                <c:pt idx="1089">
                  <c:v>46017.041666666664</c:v>
                </c:pt>
                <c:pt idx="1090">
                  <c:v>46018.041666666664</c:v>
                </c:pt>
                <c:pt idx="1091">
                  <c:v>46019.041666666664</c:v>
                </c:pt>
                <c:pt idx="1092">
                  <c:v>46020.041666666664</c:v>
                </c:pt>
                <c:pt idx="1093">
                  <c:v>46021.041666666664</c:v>
                </c:pt>
                <c:pt idx="1094">
                  <c:v>46022.041666666664</c:v>
                </c:pt>
              </c:numCache>
            </c:numRef>
          </c:cat>
          <c:val>
            <c:numRef>
              <c:f>'Modelové portfolio CZK'!$B$2:$B$1096</c:f>
              <c:numCache>
                <c:formatCode>0%</c:formatCode>
                <c:ptCount val="1095"/>
                <c:pt idx="0">
                  <c:v>5.6211354693647131E-4</c:v>
                </c:pt>
                <c:pt idx="1">
                  <c:v>9.1343451377179363E-4</c:v>
                </c:pt>
                <c:pt idx="2">
                  <c:v>8.4317032040481799E-4</c:v>
                </c:pt>
                <c:pt idx="3">
                  <c:v>1.8268690275435873E-3</c:v>
                </c:pt>
                <c:pt idx="4">
                  <c:v>2.1781899943786875E-3</c:v>
                </c:pt>
                <c:pt idx="5">
                  <c:v>2.1781899943786875E-3</c:v>
                </c:pt>
                <c:pt idx="6">
                  <c:v>2.1781899943786875E-3</c:v>
                </c:pt>
                <c:pt idx="7">
                  <c:v>1.8268690275435873E-3</c:v>
                </c:pt>
                <c:pt idx="8">
                  <c:v>2.4592467678472563E-3</c:v>
                </c:pt>
                <c:pt idx="9">
                  <c:v>2.8105677346823565E-3</c:v>
                </c:pt>
                <c:pt idx="10">
                  <c:v>3.5834738617199768E-3</c:v>
                </c:pt>
                <c:pt idx="11">
                  <c:v>3.5834738617199768E-3</c:v>
                </c:pt>
                <c:pt idx="12">
                  <c:v>3.5834738617199768E-3</c:v>
                </c:pt>
                <c:pt idx="13">
                  <c:v>3.5834738617199768E-3</c:v>
                </c:pt>
                <c:pt idx="14">
                  <c:v>4.0050590219224969E-3</c:v>
                </c:pt>
                <c:pt idx="15">
                  <c:v>4.4266441821247948E-3</c:v>
                </c:pt>
                <c:pt idx="16">
                  <c:v>4.9184935356940684E-3</c:v>
                </c:pt>
                <c:pt idx="17">
                  <c:v>5.0590219224282418E-3</c:v>
                </c:pt>
                <c:pt idx="18">
                  <c:v>5.5508712759977374E-3</c:v>
                </c:pt>
                <c:pt idx="19">
                  <c:v>5.5508712759977374E-3</c:v>
                </c:pt>
                <c:pt idx="20">
                  <c:v>5.5508712759977374E-3</c:v>
                </c:pt>
                <c:pt idx="21">
                  <c:v>5.8319280494660841E-3</c:v>
                </c:pt>
                <c:pt idx="22">
                  <c:v>6.1832490163011844E-3</c:v>
                </c:pt>
                <c:pt idx="23">
                  <c:v>6.6048341765037044E-3</c:v>
                </c:pt>
                <c:pt idx="24">
                  <c:v>6.6750983698706801E-3</c:v>
                </c:pt>
                <c:pt idx="25">
                  <c:v>6.6750983698706801E-3</c:v>
                </c:pt>
                <c:pt idx="26">
                  <c:v>6.6750983698706801E-3</c:v>
                </c:pt>
                <c:pt idx="27">
                  <c:v>6.6750983698706801E-3</c:v>
                </c:pt>
                <c:pt idx="28">
                  <c:v>7.307476110174127E-3</c:v>
                </c:pt>
                <c:pt idx="29">
                  <c:v>7.939853850477796E-3</c:v>
                </c:pt>
                <c:pt idx="30">
                  <c:v>8.2209106239461427E-3</c:v>
                </c:pt>
                <c:pt idx="31">
                  <c:v>8.4317032040472917E-3</c:v>
                </c:pt>
                <c:pt idx="32">
                  <c:v>1.0188308038223681E-2</c:v>
                </c:pt>
                <c:pt idx="33">
                  <c:v>1.0188308038223681E-2</c:v>
                </c:pt>
                <c:pt idx="34">
                  <c:v>1.0188308038223681E-2</c:v>
                </c:pt>
                <c:pt idx="35">
                  <c:v>1.0047779651489508E-2</c:v>
                </c:pt>
                <c:pt idx="36">
                  <c:v>9.9775154581225323E-3</c:v>
                </c:pt>
                <c:pt idx="37">
                  <c:v>1.0047779651489508E-2</c:v>
                </c:pt>
                <c:pt idx="38">
                  <c:v>1.0469364811691806E-2</c:v>
                </c:pt>
                <c:pt idx="39">
                  <c:v>1.0328836424957855E-2</c:v>
                </c:pt>
                <c:pt idx="40">
                  <c:v>1.0328836424957855E-2</c:v>
                </c:pt>
                <c:pt idx="41">
                  <c:v>1.0328836424957855E-2</c:v>
                </c:pt>
                <c:pt idx="42">
                  <c:v>1.0750421585160153E-2</c:v>
                </c:pt>
                <c:pt idx="43">
                  <c:v>1.0961214165261524E-2</c:v>
                </c:pt>
                <c:pt idx="44">
                  <c:v>1.1031478358628499E-2</c:v>
                </c:pt>
                <c:pt idx="45">
                  <c:v>1.1031478358628499E-2</c:v>
                </c:pt>
                <c:pt idx="46">
                  <c:v>1.1172006745362673E-2</c:v>
                </c:pt>
                <c:pt idx="47">
                  <c:v>1.1172006745362673E-2</c:v>
                </c:pt>
                <c:pt idx="48">
                  <c:v>1.1172006745362673E-2</c:v>
                </c:pt>
                <c:pt idx="49">
                  <c:v>1.2015177065767269E-2</c:v>
                </c:pt>
                <c:pt idx="50">
                  <c:v>1.257729061270374E-2</c:v>
                </c:pt>
                <c:pt idx="51">
                  <c:v>1.2647554806070938E-2</c:v>
                </c:pt>
                <c:pt idx="52">
                  <c:v>1.2507026419336764E-2</c:v>
                </c:pt>
                <c:pt idx="53">
                  <c:v>1.1663856098931946E-2</c:v>
                </c:pt>
                <c:pt idx="54">
                  <c:v>1.1663856098931946E-2</c:v>
                </c:pt>
                <c:pt idx="55">
                  <c:v>1.1663856098931946E-2</c:v>
                </c:pt>
                <c:pt idx="56">
                  <c:v>1.3209668353007187E-2</c:v>
                </c:pt>
                <c:pt idx="57">
                  <c:v>1.3209668353007187E-2</c:v>
                </c:pt>
                <c:pt idx="58">
                  <c:v>1.335019673974136E-2</c:v>
                </c:pt>
                <c:pt idx="59">
                  <c:v>1.3420460933108336E-2</c:v>
                </c:pt>
                <c:pt idx="60">
                  <c:v>1.3631253513209707E-2</c:v>
                </c:pt>
                <c:pt idx="61">
                  <c:v>1.3631253513209707E-2</c:v>
                </c:pt>
                <c:pt idx="62">
                  <c:v>1.3631253513209707E-2</c:v>
                </c:pt>
                <c:pt idx="63">
                  <c:v>1.4263631253513154E-2</c:v>
                </c:pt>
                <c:pt idx="64">
                  <c:v>1.4685216413715452E-2</c:v>
                </c:pt>
                <c:pt idx="65">
                  <c:v>1.5036537380550996E-2</c:v>
                </c:pt>
                <c:pt idx="66">
                  <c:v>1.5809443507588616E-2</c:v>
                </c:pt>
                <c:pt idx="67">
                  <c:v>1.630129286115789E-2</c:v>
                </c:pt>
                <c:pt idx="68">
                  <c:v>1.630129286115789E-2</c:v>
                </c:pt>
                <c:pt idx="69">
                  <c:v>1.630129286115789E-2</c:v>
                </c:pt>
                <c:pt idx="70">
                  <c:v>1.7003934794828535E-2</c:v>
                </c:pt>
                <c:pt idx="71">
                  <c:v>1.6652613827993212E-2</c:v>
                </c:pt>
                <c:pt idx="72">
                  <c:v>1.7706576728499179E-2</c:v>
                </c:pt>
                <c:pt idx="73">
                  <c:v>1.7566048341765006E-2</c:v>
                </c:pt>
                <c:pt idx="74">
                  <c:v>1.749578414839803E-2</c:v>
                </c:pt>
                <c:pt idx="75">
                  <c:v>1.749578414839803E-2</c:v>
                </c:pt>
                <c:pt idx="76">
                  <c:v>1.749578414839803E-2</c:v>
                </c:pt>
                <c:pt idx="77">
                  <c:v>1.7144463181562708E-2</c:v>
                </c:pt>
                <c:pt idx="78">
                  <c:v>1.7706576728499179E-2</c:v>
                </c:pt>
                <c:pt idx="79">
                  <c:v>1.8198426082068675E-2</c:v>
                </c:pt>
                <c:pt idx="80">
                  <c:v>1.8409218662169824E-2</c:v>
                </c:pt>
                <c:pt idx="81">
                  <c:v>1.8549747048903775E-2</c:v>
                </c:pt>
                <c:pt idx="82">
                  <c:v>1.8549747048903775E-2</c:v>
                </c:pt>
                <c:pt idx="83">
                  <c:v>1.8549747048903775E-2</c:v>
                </c:pt>
                <c:pt idx="84">
                  <c:v>1.8549747048903775E-2</c:v>
                </c:pt>
                <c:pt idx="85">
                  <c:v>1.8549747048903775E-2</c:v>
                </c:pt>
                <c:pt idx="86">
                  <c:v>1.8971332209106073E-2</c:v>
                </c:pt>
                <c:pt idx="87">
                  <c:v>1.8971332209106073E-2</c:v>
                </c:pt>
                <c:pt idx="88">
                  <c:v>1.9392917369308593E-2</c:v>
                </c:pt>
                <c:pt idx="89">
                  <c:v>1.9533445756042767E-2</c:v>
                </c:pt>
                <c:pt idx="90">
                  <c:v>1.9533445756042767E-2</c:v>
                </c:pt>
                <c:pt idx="91">
                  <c:v>1.9533445756042767E-2</c:v>
                </c:pt>
                <c:pt idx="92">
                  <c:v>1.9955030916245065E-2</c:v>
                </c:pt>
                <c:pt idx="93">
                  <c:v>2.0095559302979238E-2</c:v>
                </c:pt>
                <c:pt idx="94">
                  <c:v>2.0095559302979238E-2</c:v>
                </c:pt>
                <c:pt idx="95">
                  <c:v>2.0727937043282907E-2</c:v>
                </c:pt>
                <c:pt idx="96">
                  <c:v>2.0727937043282907E-2</c:v>
                </c:pt>
                <c:pt idx="97">
                  <c:v>2.0727937043282907E-2</c:v>
                </c:pt>
                <c:pt idx="98">
                  <c:v>2.0727937043282907E-2</c:v>
                </c:pt>
                <c:pt idx="99">
                  <c:v>2.0727937043282907E-2</c:v>
                </c:pt>
                <c:pt idx="100">
                  <c:v>2.1500843170320305E-2</c:v>
                </c:pt>
                <c:pt idx="101">
                  <c:v>2.1571107363687503E-2</c:v>
                </c:pt>
                <c:pt idx="102">
                  <c:v>2.1571107363687503E-2</c:v>
                </c:pt>
                <c:pt idx="103">
                  <c:v>2.1571107363687503E-2</c:v>
                </c:pt>
                <c:pt idx="104">
                  <c:v>2.1571107363687503E-2</c:v>
                </c:pt>
                <c:pt idx="105">
                  <c:v>2.1571107363687503E-2</c:v>
                </c:pt>
                <c:pt idx="106">
                  <c:v>1.5036537380550996E-2</c:v>
                </c:pt>
                <c:pt idx="107">
                  <c:v>1.5458122540753294E-2</c:v>
                </c:pt>
                <c:pt idx="108">
                  <c:v>1.6231028667790914E-2</c:v>
                </c:pt>
                <c:pt idx="109">
                  <c:v>1.6652613827993212E-2</c:v>
                </c:pt>
                <c:pt idx="110">
                  <c:v>1.5809443507588616E-2</c:v>
                </c:pt>
                <c:pt idx="111">
                  <c:v>1.5809443507588616E-2</c:v>
                </c:pt>
                <c:pt idx="112">
                  <c:v>1.5809443507588616E-2</c:v>
                </c:pt>
                <c:pt idx="113">
                  <c:v>1.6652613827993212E-2</c:v>
                </c:pt>
                <c:pt idx="114">
                  <c:v>1.6933670601461559E-2</c:v>
                </c:pt>
                <c:pt idx="115">
                  <c:v>1.7003934794828535E-2</c:v>
                </c:pt>
                <c:pt idx="116">
                  <c:v>1.7284991568296659E-2</c:v>
                </c:pt>
                <c:pt idx="117">
                  <c:v>1.7636312535131982E-2</c:v>
                </c:pt>
                <c:pt idx="118">
                  <c:v>1.7636312535131982E-2</c:v>
                </c:pt>
                <c:pt idx="119">
                  <c:v>1.7636312535131982E-2</c:v>
                </c:pt>
                <c:pt idx="120">
                  <c:v>1.7636312535131982E-2</c:v>
                </c:pt>
                <c:pt idx="121">
                  <c:v>1.8549747048903775E-2</c:v>
                </c:pt>
                <c:pt idx="122">
                  <c:v>1.5387858347386096E-2</c:v>
                </c:pt>
                <c:pt idx="123">
                  <c:v>1.5598650927487245E-2</c:v>
                </c:pt>
                <c:pt idx="124">
                  <c:v>1.6020236087689765E-2</c:v>
                </c:pt>
                <c:pt idx="125">
                  <c:v>1.6020236087689765E-2</c:v>
                </c:pt>
                <c:pt idx="126">
                  <c:v>1.6020236087689765E-2</c:v>
                </c:pt>
                <c:pt idx="127">
                  <c:v>1.6020236087689765E-2</c:v>
                </c:pt>
                <c:pt idx="128">
                  <c:v>1.672287802136041E-2</c:v>
                </c:pt>
                <c:pt idx="129">
                  <c:v>1.6793142214727386E-2</c:v>
                </c:pt>
                <c:pt idx="130">
                  <c:v>1.749578414839803E-2</c:v>
                </c:pt>
                <c:pt idx="131">
                  <c:v>1.7706576728499179E-2</c:v>
                </c:pt>
                <c:pt idx="132">
                  <c:v>1.7706576728499179E-2</c:v>
                </c:pt>
                <c:pt idx="133">
                  <c:v>1.7706576728499179E-2</c:v>
                </c:pt>
                <c:pt idx="134">
                  <c:v>2.0165823496346214E-2</c:v>
                </c:pt>
                <c:pt idx="135">
                  <c:v>1.8338954468802626E-2</c:v>
                </c:pt>
                <c:pt idx="136">
                  <c:v>1.8549747048903775E-2</c:v>
                </c:pt>
                <c:pt idx="137">
                  <c:v>1.8971332209106073E-2</c:v>
                </c:pt>
                <c:pt idx="138">
                  <c:v>1.9111860595840247E-2</c:v>
                </c:pt>
                <c:pt idx="139">
                  <c:v>1.9111860595840247E-2</c:v>
                </c:pt>
                <c:pt idx="140">
                  <c:v>1.9111860595840247E-2</c:v>
                </c:pt>
                <c:pt idx="141">
                  <c:v>1.967397414277694E-2</c:v>
                </c:pt>
                <c:pt idx="142">
                  <c:v>1.9744238336143916E-2</c:v>
                </c:pt>
                <c:pt idx="143">
                  <c:v>1.9814502529510891E-2</c:v>
                </c:pt>
                <c:pt idx="144">
                  <c:v>2.0165823496346214E-2</c:v>
                </c:pt>
                <c:pt idx="145">
                  <c:v>2.0446880269814338E-2</c:v>
                </c:pt>
                <c:pt idx="146">
                  <c:v>2.0446880269814338E-2</c:v>
                </c:pt>
                <c:pt idx="147">
                  <c:v>2.0446880269814338E-2</c:v>
                </c:pt>
                <c:pt idx="148">
                  <c:v>2.1008993816751032E-2</c:v>
                </c:pt>
                <c:pt idx="149">
                  <c:v>2.121978639685218E-2</c:v>
                </c:pt>
                <c:pt idx="150">
                  <c:v>2.1500843170320305E-2</c:v>
                </c:pt>
                <c:pt idx="151">
                  <c:v>2.1781899943788652E-2</c:v>
                </c:pt>
                <c:pt idx="152">
                  <c:v>2.1992692523889801E-2</c:v>
                </c:pt>
                <c:pt idx="153">
                  <c:v>2.1992692523889801E-2</c:v>
                </c:pt>
                <c:pt idx="154">
                  <c:v>2.1992692523889801E-2</c:v>
                </c:pt>
                <c:pt idx="155">
                  <c:v>2.3046655424395768E-2</c:v>
                </c:pt>
                <c:pt idx="156">
                  <c:v>2.2906127037661594E-2</c:v>
                </c:pt>
                <c:pt idx="157">
                  <c:v>2.3116919617762743E-2</c:v>
                </c:pt>
                <c:pt idx="158">
                  <c:v>2.4381675098369859E-2</c:v>
                </c:pt>
                <c:pt idx="159">
                  <c:v>2.3679033164699215E-2</c:v>
                </c:pt>
                <c:pt idx="160">
                  <c:v>2.3679033164699215E-2</c:v>
                </c:pt>
                <c:pt idx="161">
                  <c:v>2.3679033164699215E-2</c:v>
                </c:pt>
                <c:pt idx="162">
                  <c:v>2.4522203485104033E-2</c:v>
                </c:pt>
                <c:pt idx="163">
                  <c:v>2.4803260258572157E-2</c:v>
                </c:pt>
                <c:pt idx="164">
                  <c:v>2.4943788645306331E-2</c:v>
                </c:pt>
                <c:pt idx="165">
                  <c:v>2.5435637998875826E-2</c:v>
                </c:pt>
                <c:pt idx="166">
                  <c:v>2.5435637998875826E-2</c:v>
                </c:pt>
                <c:pt idx="167">
                  <c:v>2.5435637998875826E-2</c:v>
                </c:pt>
                <c:pt idx="168">
                  <c:v>2.5435637998875826E-2</c:v>
                </c:pt>
                <c:pt idx="169">
                  <c:v>2.5857223159078124E-2</c:v>
                </c:pt>
                <c:pt idx="170">
                  <c:v>2.5716694772343951E-2</c:v>
                </c:pt>
                <c:pt idx="171">
                  <c:v>2.6068015739179273E-2</c:v>
                </c:pt>
                <c:pt idx="172">
                  <c:v>2.6278808319280422E-2</c:v>
                </c:pt>
                <c:pt idx="173">
                  <c:v>2.6489600899381793E-2</c:v>
                </c:pt>
                <c:pt idx="174">
                  <c:v>2.6489600899381793E-2</c:v>
                </c:pt>
                <c:pt idx="175">
                  <c:v>2.6489600899381793E-2</c:v>
                </c:pt>
                <c:pt idx="176">
                  <c:v>2.712197863968524E-2</c:v>
                </c:pt>
                <c:pt idx="177">
                  <c:v>2.7473299606520563E-2</c:v>
                </c:pt>
                <c:pt idx="178">
                  <c:v>2.7613827993254514E-2</c:v>
                </c:pt>
                <c:pt idx="179">
                  <c:v>2.7754356379988687E-2</c:v>
                </c:pt>
                <c:pt idx="180">
                  <c:v>2.7894884766722861E-2</c:v>
                </c:pt>
                <c:pt idx="181">
                  <c:v>2.7894884766722861E-2</c:v>
                </c:pt>
                <c:pt idx="182">
                  <c:v>2.7894884766722861E-2</c:v>
                </c:pt>
                <c:pt idx="183">
                  <c:v>2.8667790893760481E-2</c:v>
                </c:pt>
                <c:pt idx="184">
                  <c:v>2.9440697020798323E-2</c:v>
                </c:pt>
                <c:pt idx="185">
                  <c:v>2.9440697020798323E-2</c:v>
                </c:pt>
                <c:pt idx="186">
                  <c:v>2.9440697020798323E-2</c:v>
                </c:pt>
                <c:pt idx="187">
                  <c:v>2.9159640247329977E-2</c:v>
                </c:pt>
                <c:pt idx="188">
                  <c:v>2.9159640247329977E-2</c:v>
                </c:pt>
                <c:pt idx="189">
                  <c:v>2.9159640247329977E-2</c:v>
                </c:pt>
                <c:pt idx="190">
                  <c:v>2.9862282181000621E-2</c:v>
                </c:pt>
                <c:pt idx="191">
                  <c:v>3.042439572793687E-2</c:v>
                </c:pt>
                <c:pt idx="192">
                  <c:v>3.084598088813939E-2</c:v>
                </c:pt>
                <c:pt idx="193">
                  <c:v>3.1337830241708886E-2</c:v>
                </c:pt>
                <c:pt idx="194">
                  <c:v>3.1689151208543986E-2</c:v>
                </c:pt>
                <c:pt idx="195">
                  <c:v>3.1689151208543986E-2</c:v>
                </c:pt>
                <c:pt idx="196">
                  <c:v>3.1689151208543986E-2</c:v>
                </c:pt>
                <c:pt idx="197">
                  <c:v>3.2040472175379531E-2</c:v>
                </c:pt>
                <c:pt idx="198">
                  <c:v>3.2391793142214853E-2</c:v>
                </c:pt>
                <c:pt idx="199">
                  <c:v>3.2532321528948804E-2</c:v>
                </c:pt>
                <c:pt idx="200">
                  <c:v>3.2743114109049953E-2</c:v>
                </c:pt>
                <c:pt idx="201">
                  <c:v>3.3094435075885276E-2</c:v>
                </c:pt>
                <c:pt idx="202">
                  <c:v>3.3094435075885276E-2</c:v>
                </c:pt>
                <c:pt idx="203">
                  <c:v>3.3094435075885276E-2</c:v>
                </c:pt>
                <c:pt idx="204">
                  <c:v>3.3867341202922896E-2</c:v>
                </c:pt>
                <c:pt idx="205">
                  <c:v>3.3867341202922896E-2</c:v>
                </c:pt>
                <c:pt idx="206">
                  <c:v>3.4148397976391243E-2</c:v>
                </c:pt>
                <c:pt idx="207">
                  <c:v>3.4359190556492392E-2</c:v>
                </c:pt>
                <c:pt idx="208">
                  <c:v>3.4569983136593541E-2</c:v>
                </c:pt>
                <c:pt idx="209">
                  <c:v>3.4569983136593541E-2</c:v>
                </c:pt>
                <c:pt idx="210">
                  <c:v>3.4569983136593541E-2</c:v>
                </c:pt>
                <c:pt idx="211">
                  <c:v>3.520236087689721E-2</c:v>
                </c:pt>
                <c:pt idx="212">
                  <c:v>3.5342889263631161E-2</c:v>
                </c:pt>
                <c:pt idx="213">
                  <c:v>3.5623946037099508E-2</c:v>
                </c:pt>
                <c:pt idx="214">
                  <c:v>3.5764474423833681E-2</c:v>
                </c:pt>
                <c:pt idx="215">
                  <c:v>3.5483417650365334E-2</c:v>
                </c:pt>
                <c:pt idx="216">
                  <c:v>3.5483417650365334E-2</c:v>
                </c:pt>
                <c:pt idx="217">
                  <c:v>3.5483417650365334E-2</c:v>
                </c:pt>
                <c:pt idx="218">
                  <c:v>3.6186059584035979E-2</c:v>
                </c:pt>
                <c:pt idx="219">
                  <c:v>3.6396852164137128E-2</c:v>
                </c:pt>
                <c:pt idx="220">
                  <c:v>3.6818437324339426E-2</c:v>
                </c:pt>
                <c:pt idx="221">
                  <c:v>3.7169758291174748E-2</c:v>
                </c:pt>
                <c:pt idx="222">
                  <c:v>3.7240022484541724E-2</c:v>
                </c:pt>
                <c:pt idx="223">
                  <c:v>3.7240022484541724E-2</c:v>
                </c:pt>
                <c:pt idx="224">
                  <c:v>3.7240022484541724E-2</c:v>
                </c:pt>
                <c:pt idx="225">
                  <c:v>3.6467116357504326E-2</c:v>
                </c:pt>
                <c:pt idx="226">
                  <c:v>3.6537380550871301E-2</c:v>
                </c:pt>
                <c:pt idx="227">
                  <c:v>3.674817313097245E-2</c:v>
                </c:pt>
                <c:pt idx="228">
                  <c:v>3.6677908937605475E-2</c:v>
                </c:pt>
                <c:pt idx="229">
                  <c:v>3.674817313097245E-2</c:v>
                </c:pt>
                <c:pt idx="230">
                  <c:v>3.674817313097245E-2</c:v>
                </c:pt>
                <c:pt idx="231">
                  <c:v>3.674817313097245E-2</c:v>
                </c:pt>
                <c:pt idx="232">
                  <c:v>3.7099494097807773E-2</c:v>
                </c:pt>
                <c:pt idx="233">
                  <c:v>3.7169758291174748E-2</c:v>
                </c:pt>
                <c:pt idx="234">
                  <c:v>3.7591343451377046E-2</c:v>
                </c:pt>
                <c:pt idx="235">
                  <c:v>3.7380550871275897E-2</c:v>
                </c:pt>
                <c:pt idx="236">
                  <c:v>3.7310286677908922E-2</c:v>
                </c:pt>
                <c:pt idx="237">
                  <c:v>3.7310286677908922E-2</c:v>
                </c:pt>
                <c:pt idx="238">
                  <c:v>3.7310286677908922E-2</c:v>
                </c:pt>
                <c:pt idx="239">
                  <c:v>3.7802136031478417E-2</c:v>
                </c:pt>
                <c:pt idx="240">
                  <c:v>3.8223721191680715E-2</c:v>
                </c:pt>
                <c:pt idx="241">
                  <c:v>3.8434513771781864E-2</c:v>
                </c:pt>
                <c:pt idx="242">
                  <c:v>3.8715570545249989E-2</c:v>
                </c:pt>
                <c:pt idx="243">
                  <c:v>3.9066891512085311E-2</c:v>
                </c:pt>
                <c:pt idx="244">
                  <c:v>3.9066891512085311E-2</c:v>
                </c:pt>
                <c:pt idx="245">
                  <c:v>3.9066891512085311E-2</c:v>
                </c:pt>
                <c:pt idx="246">
                  <c:v>3.9910061832490129E-2</c:v>
                </c:pt>
                <c:pt idx="247">
                  <c:v>3.9910061832490129E-2</c:v>
                </c:pt>
                <c:pt idx="248">
                  <c:v>4.0050590219224302E-2</c:v>
                </c:pt>
                <c:pt idx="249">
                  <c:v>4.0401911186059403E-2</c:v>
                </c:pt>
                <c:pt idx="250">
                  <c:v>4.0753232152894947E-2</c:v>
                </c:pt>
                <c:pt idx="251">
                  <c:v>4.0753232152894947E-2</c:v>
                </c:pt>
                <c:pt idx="252">
                  <c:v>4.0753232152894947E-2</c:v>
                </c:pt>
                <c:pt idx="253">
                  <c:v>4.145587408656537E-2</c:v>
                </c:pt>
                <c:pt idx="254">
                  <c:v>4.1666666666666519E-2</c:v>
                </c:pt>
                <c:pt idx="255">
                  <c:v>4.1666666666666519E-2</c:v>
                </c:pt>
                <c:pt idx="256">
                  <c:v>4.2017987633502063E-2</c:v>
                </c:pt>
                <c:pt idx="257">
                  <c:v>4.2228780213603212E-2</c:v>
                </c:pt>
                <c:pt idx="258">
                  <c:v>4.2228780213603212E-2</c:v>
                </c:pt>
                <c:pt idx="259">
                  <c:v>4.2228780213603212E-2</c:v>
                </c:pt>
                <c:pt idx="260">
                  <c:v>4.2509836987071337E-2</c:v>
                </c:pt>
                <c:pt idx="261">
                  <c:v>4.2720629567172486E-2</c:v>
                </c:pt>
                <c:pt idx="262">
                  <c:v>4.2439572793704361E-2</c:v>
                </c:pt>
                <c:pt idx="263">
                  <c:v>4.2439572793704361E-2</c:v>
                </c:pt>
                <c:pt idx="264">
                  <c:v>4.2580101180438534E-2</c:v>
                </c:pt>
                <c:pt idx="265">
                  <c:v>4.2580101180438534E-2</c:v>
                </c:pt>
                <c:pt idx="266">
                  <c:v>4.2580101180438534E-2</c:v>
                </c:pt>
                <c:pt idx="267">
                  <c:v>4.2931422147273635E-2</c:v>
                </c:pt>
                <c:pt idx="268">
                  <c:v>4.2861157953906659E-2</c:v>
                </c:pt>
                <c:pt idx="269">
                  <c:v>4.2790893760539683E-2</c:v>
                </c:pt>
                <c:pt idx="270">
                  <c:v>4.2790893760539683E-2</c:v>
                </c:pt>
                <c:pt idx="271">
                  <c:v>4.2931422147273635E-2</c:v>
                </c:pt>
                <c:pt idx="272">
                  <c:v>4.2931422147273635E-2</c:v>
                </c:pt>
                <c:pt idx="273">
                  <c:v>4.2931422147273635E-2</c:v>
                </c:pt>
                <c:pt idx="274">
                  <c:v>4.3353007307476155E-2</c:v>
                </c:pt>
                <c:pt idx="275">
                  <c:v>4.4688026981450246E-2</c:v>
                </c:pt>
                <c:pt idx="276">
                  <c:v>4.4688026981450246E-2</c:v>
                </c:pt>
                <c:pt idx="277">
                  <c:v>4.5250140528386718E-2</c:v>
                </c:pt>
                <c:pt idx="278">
                  <c:v>4.5460933108487867E-2</c:v>
                </c:pt>
                <c:pt idx="279">
                  <c:v>4.5460933108487867E-2</c:v>
                </c:pt>
                <c:pt idx="280">
                  <c:v>4.5460933108487867E-2</c:v>
                </c:pt>
                <c:pt idx="281">
                  <c:v>4.6725688589094982E-2</c:v>
                </c:pt>
                <c:pt idx="282">
                  <c:v>4.7428330522765627E-2</c:v>
                </c:pt>
                <c:pt idx="283">
                  <c:v>4.8271500843170223E-2</c:v>
                </c:pt>
                <c:pt idx="284">
                  <c:v>4.8482293423271372E-2</c:v>
                </c:pt>
                <c:pt idx="285">
                  <c:v>4.8763350196739719E-2</c:v>
                </c:pt>
                <c:pt idx="286">
                  <c:v>4.8763350196739719E-2</c:v>
                </c:pt>
                <c:pt idx="287">
                  <c:v>4.8763350196739719E-2</c:v>
                </c:pt>
                <c:pt idx="288">
                  <c:v>4.890387858347367E-2</c:v>
                </c:pt>
                <c:pt idx="289">
                  <c:v>4.8833614390106694E-2</c:v>
                </c:pt>
                <c:pt idx="290">
                  <c:v>4.7990444069702098E-2</c:v>
                </c:pt>
                <c:pt idx="291">
                  <c:v>4.7920179876335123E-2</c:v>
                </c:pt>
                <c:pt idx="292">
                  <c:v>4.7779651489600949E-2</c:v>
                </c:pt>
                <c:pt idx="293">
                  <c:v>4.7779651489600949E-2</c:v>
                </c:pt>
                <c:pt idx="294">
                  <c:v>4.7779651489600949E-2</c:v>
                </c:pt>
                <c:pt idx="295">
                  <c:v>4.7568858909499578E-2</c:v>
                </c:pt>
                <c:pt idx="296">
                  <c:v>4.8412029229904396E-2</c:v>
                </c:pt>
                <c:pt idx="297">
                  <c:v>4.8622821810005545E-2</c:v>
                </c:pt>
                <c:pt idx="298">
                  <c:v>4.890387858347367E-2</c:v>
                </c:pt>
                <c:pt idx="299">
                  <c:v>4.9255199550309214E-2</c:v>
                </c:pt>
                <c:pt idx="300">
                  <c:v>4.9255199550309214E-2</c:v>
                </c:pt>
                <c:pt idx="301">
                  <c:v>4.9747048903878488E-2</c:v>
                </c:pt>
                <c:pt idx="302">
                  <c:v>5.0168634064080786E-2</c:v>
                </c:pt>
                <c:pt idx="303">
                  <c:v>5.0449690837549355E-2</c:v>
                </c:pt>
                <c:pt idx="304">
                  <c:v>5.1011804384485604E-2</c:v>
                </c:pt>
                <c:pt idx="305">
                  <c:v>5.1714446318156249E-2</c:v>
                </c:pt>
                <c:pt idx="306">
                  <c:v>5.1714446318156249E-2</c:v>
                </c:pt>
                <c:pt idx="307">
                  <c:v>5.1714446318156249E-2</c:v>
                </c:pt>
                <c:pt idx="308">
                  <c:v>5.1925238898257398E-2</c:v>
                </c:pt>
                <c:pt idx="309">
                  <c:v>5.2417088251826893E-2</c:v>
                </c:pt>
                <c:pt idx="310">
                  <c:v>5.2627880831928042E-2</c:v>
                </c:pt>
                <c:pt idx="311">
                  <c:v>5.2557616638561067E-2</c:v>
                </c:pt>
                <c:pt idx="312">
                  <c:v>5.2417088251826893E-2</c:v>
                </c:pt>
                <c:pt idx="313">
                  <c:v>5.2417088251826893E-2</c:v>
                </c:pt>
                <c:pt idx="314">
                  <c:v>5.2417088251826893E-2</c:v>
                </c:pt>
                <c:pt idx="315">
                  <c:v>5.2768409218662216E-2</c:v>
                </c:pt>
                <c:pt idx="316">
                  <c:v>5.3541315345699836E-2</c:v>
                </c:pt>
                <c:pt idx="317">
                  <c:v>5.4173693086003283E-2</c:v>
                </c:pt>
                <c:pt idx="318">
                  <c:v>5.4806070826306952E-2</c:v>
                </c:pt>
                <c:pt idx="319">
                  <c:v>5.4806070826306952E-2</c:v>
                </c:pt>
                <c:pt idx="320">
                  <c:v>5.4806070826306952E-2</c:v>
                </c:pt>
                <c:pt idx="321">
                  <c:v>5.4806070826306952E-2</c:v>
                </c:pt>
                <c:pt idx="322">
                  <c:v>5.5930297920179894E-2</c:v>
                </c:pt>
                <c:pt idx="323">
                  <c:v>5.6141090500281043E-2</c:v>
                </c:pt>
                <c:pt idx="324">
                  <c:v>5.5789769533445721E-2</c:v>
                </c:pt>
                <c:pt idx="325">
                  <c:v>5.5578976953344572E-2</c:v>
                </c:pt>
                <c:pt idx="326">
                  <c:v>5.5578976953344572E-2</c:v>
                </c:pt>
                <c:pt idx="327">
                  <c:v>5.5578976953344572E-2</c:v>
                </c:pt>
                <c:pt idx="328">
                  <c:v>5.5578976953344572E-2</c:v>
                </c:pt>
                <c:pt idx="329">
                  <c:v>5.6562675660483341E-2</c:v>
                </c:pt>
                <c:pt idx="330">
                  <c:v>5.6632939853850539E-2</c:v>
                </c:pt>
                <c:pt idx="331">
                  <c:v>5.7476110174255135E-2</c:v>
                </c:pt>
                <c:pt idx="332">
                  <c:v>5.7124789207419813E-2</c:v>
                </c:pt>
                <c:pt idx="333">
                  <c:v>5.7757166947723482E-2</c:v>
                </c:pt>
                <c:pt idx="334">
                  <c:v>5.7757166947723482E-2</c:v>
                </c:pt>
                <c:pt idx="335">
                  <c:v>5.7757166947723482E-2</c:v>
                </c:pt>
                <c:pt idx="336">
                  <c:v>5.8459808881393904E-2</c:v>
                </c:pt>
                <c:pt idx="337">
                  <c:v>5.8811129848229227E-2</c:v>
                </c:pt>
                <c:pt idx="338">
                  <c:v>5.9443507588532896E-2</c:v>
                </c:pt>
                <c:pt idx="339">
                  <c:v>5.9584035975267069E-2</c:v>
                </c:pt>
                <c:pt idx="340">
                  <c:v>5.9513771781899871E-2</c:v>
                </c:pt>
                <c:pt idx="341">
                  <c:v>5.9513771781899871E-2</c:v>
                </c:pt>
                <c:pt idx="342">
                  <c:v>5.9513771781899871E-2</c:v>
                </c:pt>
                <c:pt idx="343">
                  <c:v>6.0497470489038863E-2</c:v>
                </c:pt>
                <c:pt idx="344">
                  <c:v>6.1270376616076483E-2</c:v>
                </c:pt>
                <c:pt idx="345">
                  <c:v>6.1059584035975334E-2</c:v>
                </c:pt>
                <c:pt idx="346">
                  <c:v>6.2254075323215252E-2</c:v>
                </c:pt>
                <c:pt idx="347">
                  <c:v>6.2956717256885897E-2</c:v>
                </c:pt>
                <c:pt idx="348">
                  <c:v>6.2956717256885897E-2</c:v>
                </c:pt>
                <c:pt idx="349">
                  <c:v>6.2956717256885897E-2</c:v>
                </c:pt>
                <c:pt idx="350">
                  <c:v>6.4151208544125815E-2</c:v>
                </c:pt>
                <c:pt idx="351">
                  <c:v>6.4643057897695311E-2</c:v>
                </c:pt>
                <c:pt idx="352">
                  <c:v>6.5064643057897609E-2</c:v>
                </c:pt>
                <c:pt idx="353">
                  <c:v>6.5486228218100129E-2</c:v>
                </c:pt>
                <c:pt idx="354">
                  <c:v>6.5767284991568253E-2</c:v>
                </c:pt>
                <c:pt idx="355">
                  <c:v>6.5767284991568253E-2</c:v>
                </c:pt>
                <c:pt idx="356">
                  <c:v>6.5767284991568253E-2</c:v>
                </c:pt>
                <c:pt idx="357">
                  <c:v>6.5767284991568253E-2</c:v>
                </c:pt>
                <c:pt idx="358">
                  <c:v>6.5767284991568253E-2</c:v>
                </c:pt>
                <c:pt idx="359">
                  <c:v>6.6469926925238898E-2</c:v>
                </c:pt>
                <c:pt idx="360">
                  <c:v>6.6540191118605874E-2</c:v>
                </c:pt>
                <c:pt idx="361">
                  <c:v>6.6961776278808172E-2</c:v>
                </c:pt>
                <c:pt idx="362">
                  <c:v>6.6961776278808172E-2</c:v>
                </c:pt>
                <c:pt idx="363">
                  <c:v>6.6961776278808172E-2</c:v>
                </c:pt>
                <c:pt idx="364">
                  <c:v>6.6961776278808172E-2</c:v>
                </c:pt>
                <c:pt idx="365">
                  <c:v>6.7594154019111841E-2</c:v>
                </c:pt>
                <c:pt idx="366">
                  <c:v>6.7313097245643494E-2</c:v>
                </c:pt>
                <c:pt idx="367">
                  <c:v>6.7032040472175369E-2</c:v>
                </c:pt>
                <c:pt idx="368">
                  <c:v>6.7032040472175369E-2</c:v>
                </c:pt>
                <c:pt idx="369">
                  <c:v>6.7032040472175369E-2</c:v>
                </c:pt>
                <c:pt idx="370">
                  <c:v>6.7032040472175369E-2</c:v>
                </c:pt>
                <c:pt idx="371">
                  <c:v>6.7734682405846014E-2</c:v>
                </c:pt>
                <c:pt idx="372">
                  <c:v>6.9139966273187303E-2</c:v>
                </c:pt>
                <c:pt idx="373">
                  <c:v>6.9561551433389601E-2</c:v>
                </c:pt>
                <c:pt idx="374">
                  <c:v>7.0474985947161395E-2</c:v>
                </c:pt>
                <c:pt idx="375">
                  <c:v>7.0685778527262544E-2</c:v>
                </c:pt>
                <c:pt idx="376">
                  <c:v>7.0685778527262544E-2</c:v>
                </c:pt>
                <c:pt idx="377">
                  <c:v>7.0685778527262544E-2</c:v>
                </c:pt>
                <c:pt idx="378">
                  <c:v>7.0896571107363693E-2</c:v>
                </c:pt>
                <c:pt idx="379">
                  <c:v>7.1318156267565991E-2</c:v>
                </c:pt>
                <c:pt idx="380">
                  <c:v>7.1318156267565991E-2</c:v>
                </c:pt>
                <c:pt idx="381">
                  <c:v>7.152894884766714E-2</c:v>
                </c:pt>
                <c:pt idx="382">
                  <c:v>7.1599213041034115E-2</c:v>
                </c:pt>
                <c:pt idx="383">
                  <c:v>7.1599213041034115E-2</c:v>
                </c:pt>
                <c:pt idx="384">
                  <c:v>7.1599213041034115E-2</c:v>
                </c:pt>
                <c:pt idx="385">
                  <c:v>7.2372119168071958E-2</c:v>
                </c:pt>
                <c:pt idx="386">
                  <c:v>7.2512647554806131E-2</c:v>
                </c:pt>
                <c:pt idx="387">
                  <c:v>7.2934232715008429E-2</c:v>
                </c:pt>
                <c:pt idx="388">
                  <c:v>7.2863968521641231E-2</c:v>
                </c:pt>
                <c:pt idx="389">
                  <c:v>7.307476110174238E-2</c:v>
                </c:pt>
                <c:pt idx="390">
                  <c:v>7.307476110174238E-2</c:v>
                </c:pt>
                <c:pt idx="391">
                  <c:v>7.307476110174238E-2</c:v>
                </c:pt>
                <c:pt idx="392">
                  <c:v>7.34963462619449E-2</c:v>
                </c:pt>
                <c:pt idx="393">
                  <c:v>7.3777403035413247E-2</c:v>
                </c:pt>
                <c:pt idx="394">
                  <c:v>7.4620573355817843E-2</c:v>
                </c:pt>
                <c:pt idx="395">
                  <c:v>7.490163012928619E-2</c:v>
                </c:pt>
                <c:pt idx="396">
                  <c:v>7.525295109612129E-2</c:v>
                </c:pt>
                <c:pt idx="397">
                  <c:v>7.525295109612129E-2</c:v>
                </c:pt>
                <c:pt idx="398">
                  <c:v>7.525295109612129E-2</c:v>
                </c:pt>
                <c:pt idx="399">
                  <c:v>7.5393479482855463E-2</c:v>
                </c:pt>
                <c:pt idx="400">
                  <c:v>7.5955593029792157E-2</c:v>
                </c:pt>
                <c:pt idx="401">
                  <c:v>7.5955593029792157E-2</c:v>
                </c:pt>
                <c:pt idx="402">
                  <c:v>7.6236649803260281E-2</c:v>
                </c:pt>
                <c:pt idx="403">
                  <c:v>7.6587970770095604E-2</c:v>
                </c:pt>
                <c:pt idx="404">
                  <c:v>7.6587970770095604E-2</c:v>
                </c:pt>
                <c:pt idx="405">
                  <c:v>7.6587970770095604E-2</c:v>
                </c:pt>
                <c:pt idx="406">
                  <c:v>7.7009555930297902E-2</c:v>
                </c:pt>
                <c:pt idx="407">
                  <c:v>7.7571669477234373E-2</c:v>
                </c:pt>
                <c:pt idx="408">
                  <c:v>7.7431141090500422E-2</c:v>
                </c:pt>
                <c:pt idx="409">
                  <c:v>7.8133783024170844E-2</c:v>
                </c:pt>
                <c:pt idx="410">
                  <c:v>7.8344575604271993E-2</c:v>
                </c:pt>
                <c:pt idx="411">
                  <c:v>7.8344575604271993E-2</c:v>
                </c:pt>
                <c:pt idx="412">
                  <c:v>7.8344575604271993E-2</c:v>
                </c:pt>
                <c:pt idx="413">
                  <c:v>7.8625632377740118E-2</c:v>
                </c:pt>
                <c:pt idx="414">
                  <c:v>7.9047217537942638E-2</c:v>
                </c:pt>
                <c:pt idx="415">
                  <c:v>7.9117481731309836E-2</c:v>
                </c:pt>
                <c:pt idx="416">
                  <c:v>7.939853850477796E-2</c:v>
                </c:pt>
                <c:pt idx="417">
                  <c:v>7.9468802698144936E-2</c:v>
                </c:pt>
                <c:pt idx="418">
                  <c:v>7.9468802698144936E-2</c:v>
                </c:pt>
                <c:pt idx="419">
                  <c:v>7.9468802698144936E-2</c:v>
                </c:pt>
                <c:pt idx="420">
                  <c:v>8.0030916245081407E-2</c:v>
                </c:pt>
                <c:pt idx="421">
                  <c:v>7.9679595278246085E-2</c:v>
                </c:pt>
                <c:pt idx="422">
                  <c:v>7.9539066891512133E-2</c:v>
                </c:pt>
                <c:pt idx="423">
                  <c:v>7.9679595278246085E-2</c:v>
                </c:pt>
                <c:pt idx="424">
                  <c:v>8.0101180438448369E-2</c:v>
                </c:pt>
                <c:pt idx="425">
                  <c:v>8.0101180438448369E-2</c:v>
                </c:pt>
                <c:pt idx="426">
                  <c:v>8.0101180438448369E-2</c:v>
                </c:pt>
                <c:pt idx="427">
                  <c:v>8.05930297920181E-2</c:v>
                </c:pt>
                <c:pt idx="428">
                  <c:v>8.0663293985385062E-2</c:v>
                </c:pt>
                <c:pt idx="429">
                  <c:v>8.1225407532321547E-2</c:v>
                </c:pt>
                <c:pt idx="430">
                  <c:v>8.1646992692523845E-2</c:v>
                </c:pt>
                <c:pt idx="431">
                  <c:v>8.1928049465992192E-2</c:v>
                </c:pt>
                <c:pt idx="432">
                  <c:v>8.1928049465992192E-2</c:v>
                </c:pt>
                <c:pt idx="433">
                  <c:v>8.1928049465992192E-2</c:v>
                </c:pt>
                <c:pt idx="434">
                  <c:v>8.1787521079258033E-2</c:v>
                </c:pt>
                <c:pt idx="435">
                  <c:v>8.1646992692523845E-2</c:v>
                </c:pt>
                <c:pt idx="436">
                  <c:v>8.1787521079258033E-2</c:v>
                </c:pt>
                <c:pt idx="437">
                  <c:v>8.2279370432827501E-2</c:v>
                </c:pt>
                <c:pt idx="438">
                  <c:v>8.2068577852726352E-2</c:v>
                </c:pt>
                <c:pt idx="439">
                  <c:v>8.2068577852726352E-2</c:v>
                </c:pt>
                <c:pt idx="440">
                  <c:v>8.2068577852726352E-2</c:v>
                </c:pt>
                <c:pt idx="441">
                  <c:v>8.2560427206295639E-2</c:v>
                </c:pt>
                <c:pt idx="442">
                  <c:v>8.2911748173130947E-2</c:v>
                </c:pt>
                <c:pt idx="443">
                  <c:v>8.2982012366497937E-2</c:v>
                </c:pt>
                <c:pt idx="444">
                  <c:v>8.2982012366497937E-2</c:v>
                </c:pt>
                <c:pt idx="445">
                  <c:v>8.3122540753232096E-2</c:v>
                </c:pt>
                <c:pt idx="446">
                  <c:v>8.3122540753232096E-2</c:v>
                </c:pt>
                <c:pt idx="447">
                  <c:v>8.3122540753232096E-2</c:v>
                </c:pt>
                <c:pt idx="448">
                  <c:v>8.3684654300168582E-2</c:v>
                </c:pt>
                <c:pt idx="449">
                  <c:v>8.3825182686902769E-2</c:v>
                </c:pt>
                <c:pt idx="450">
                  <c:v>8.4387296233839226E-2</c:v>
                </c:pt>
                <c:pt idx="451">
                  <c:v>8.4246767847105067E-2</c:v>
                </c:pt>
                <c:pt idx="452">
                  <c:v>8.4246767847105067E-2</c:v>
                </c:pt>
                <c:pt idx="453">
                  <c:v>8.4246767847105067E-2</c:v>
                </c:pt>
                <c:pt idx="454">
                  <c:v>8.4246767847105067E-2</c:v>
                </c:pt>
                <c:pt idx="455">
                  <c:v>8.4246767847105067E-2</c:v>
                </c:pt>
                <c:pt idx="456">
                  <c:v>8.4246767847105067E-2</c:v>
                </c:pt>
                <c:pt idx="457">
                  <c:v>8.5230466554243822E-2</c:v>
                </c:pt>
                <c:pt idx="458">
                  <c:v>8.5441259134345207E-2</c:v>
                </c:pt>
                <c:pt idx="459">
                  <c:v>8.5722315907813318E-2</c:v>
                </c:pt>
                <c:pt idx="460">
                  <c:v>8.5862844294547505E-2</c:v>
                </c:pt>
                <c:pt idx="461">
                  <c:v>8.5862844294547505E-2</c:v>
                </c:pt>
                <c:pt idx="462">
                  <c:v>8.5862844294547505E-2</c:v>
                </c:pt>
                <c:pt idx="463">
                  <c:v>8.5722315907813318E-2</c:v>
                </c:pt>
                <c:pt idx="464">
                  <c:v>8.6214165261382814E-2</c:v>
                </c:pt>
                <c:pt idx="465">
                  <c:v>8.6706014614952101E-2</c:v>
                </c:pt>
                <c:pt idx="466">
                  <c:v>8.6284429454749803E-2</c:v>
                </c:pt>
                <c:pt idx="467">
                  <c:v>8.6073636874648654E-2</c:v>
                </c:pt>
                <c:pt idx="468">
                  <c:v>8.6073636874648654E-2</c:v>
                </c:pt>
                <c:pt idx="469">
                  <c:v>8.6073636874648654E-2</c:v>
                </c:pt>
                <c:pt idx="470">
                  <c:v>8.6214165261382814E-2</c:v>
                </c:pt>
                <c:pt idx="471">
                  <c:v>8.6073636874648654E-2</c:v>
                </c:pt>
                <c:pt idx="472">
                  <c:v>8.6424957841483963E-2</c:v>
                </c:pt>
                <c:pt idx="473">
                  <c:v>8.7197863968521569E-2</c:v>
                </c:pt>
                <c:pt idx="474">
                  <c:v>8.7338392355255756E-2</c:v>
                </c:pt>
                <c:pt idx="475">
                  <c:v>8.7338392355255756E-2</c:v>
                </c:pt>
                <c:pt idx="476">
                  <c:v>8.7338392355255756E-2</c:v>
                </c:pt>
                <c:pt idx="477">
                  <c:v>8.7830241708825252E-2</c:v>
                </c:pt>
                <c:pt idx="478">
                  <c:v>8.8532883642495688E-2</c:v>
                </c:pt>
                <c:pt idx="479">
                  <c:v>8.8181562675660352E-2</c:v>
                </c:pt>
                <c:pt idx="480">
                  <c:v>8.811129848229339E-2</c:v>
                </c:pt>
                <c:pt idx="481">
                  <c:v>8.7900505902192241E-2</c:v>
                </c:pt>
                <c:pt idx="482">
                  <c:v>8.7900505902192241E-2</c:v>
                </c:pt>
                <c:pt idx="483">
                  <c:v>8.7900505902192241E-2</c:v>
                </c:pt>
                <c:pt idx="484">
                  <c:v>8.8743676222597045E-2</c:v>
                </c:pt>
                <c:pt idx="485">
                  <c:v>8.8884204609331233E-2</c:v>
                </c:pt>
                <c:pt idx="486">
                  <c:v>8.8884204609331233E-2</c:v>
                </c:pt>
                <c:pt idx="487">
                  <c:v>8.951658234963468E-2</c:v>
                </c:pt>
                <c:pt idx="488">
                  <c:v>9.0430016863406446E-2</c:v>
                </c:pt>
                <c:pt idx="489">
                  <c:v>9.0430016863406446E-2</c:v>
                </c:pt>
                <c:pt idx="490">
                  <c:v>9.0430016863406446E-2</c:v>
                </c:pt>
                <c:pt idx="491">
                  <c:v>9.120292299044408E-2</c:v>
                </c:pt>
                <c:pt idx="492">
                  <c:v>9.120292299044408E-2</c:v>
                </c:pt>
                <c:pt idx="493">
                  <c:v>9.120292299044408E-2</c:v>
                </c:pt>
                <c:pt idx="494">
                  <c:v>9.1624508150646378E-2</c:v>
                </c:pt>
                <c:pt idx="495">
                  <c:v>9.1694772344013575E-2</c:v>
                </c:pt>
                <c:pt idx="496">
                  <c:v>9.1694772344013575E-2</c:v>
                </c:pt>
                <c:pt idx="497">
                  <c:v>9.1694772344013575E-2</c:v>
                </c:pt>
                <c:pt idx="498">
                  <c:v>9.1975829117481714E-2</c:v>
                </c:pt>
                <c:pt idx="499">
                  <c:v>9.2186621697582863E-2</c:v>
                </c:pt>
                <c:pt idx="500">
                  <c:v>9.2467678471051182E-2</c:v>
                </c:pt>
                <c:pt idx="501">
                  <c:v>9.2678471051152331E-2</c:v>
                </c:pt>
                <c:pt idx="502">
                  <c:v>9.2327150084317022E-2</c:v>
                </c:pt>
                <c:pt idx="503">
                  <c:v>9.2327150084317022E-2</c:v>
                </c:pt>
                <c:pt idx="504">
                  <c:v>9.2327150084317022E-2</c:v>
                </c:pt>
                <c:pt idx="505">
                  <c:v>9.2537942664418171E-2</c:v>
                </c:pt>
                <c:pt idx="506">
                  <c:v>9.3029792017987667E-2</c:v>
                </c:pt>
                <c:pt idx="507">
                  <c:v>9.3310848791455778E-2</c:v>
                </c:pt>
                <c:pt idx="508">
                  <c:v>9.3662169758291114E-2</c:v>
                </c:pt>
                <c:pt idx="509">
                  <c:v>9.3591905564924152E-2</c:v>
                </c:pt>
                <c:pt idx="510">
                  <c:v>9.3591905564924152E-2</c:v>
                </c:pt>
                <c:pt idx="511">
                  <c:v>9.3591905564924152E-2</c:v>
                </c:pt>
                <c:pt idx="512">
                  <c:v>9.415401911186061E-2</c:v>
                </c:pt>
                <c:pt idx="513">
                  <c:v>9.3943226531759461E-2</c:v>
                </c:pt>
                <c:pt idx="514">
                  <c:v>9.3943226531759461E-2</c:v>
                </c:pt>
                <c:pt idx="515">
                  <c:v>9.401349072512645E-2</c:v>
                </c:pt>
                <c:pt idx="516">
                  <c:v>9.4294547498594561E-2</c:v>
                </c:pt>
                <c:pt idx="517">
                  <c:v>9.4294547498594561E-2</c:v>
                </c:pt>
                <c:pt idx="518">
                  <c:v>9.4294547498594561E-2</c:v>
                </c:pt>
                <c:pt idx="519">
                  <c:v>9.4435075885328956E-2</c:v>
                </c:pt>
                <c:pt idx="520">
                  <c:v>9.4786396852164057E-2</c:v>
                </c:pt>
                <c:pt idx="521">
                  <c:v>9.5980888139404197E-2</c:v>
                </c:pt>
                <c:pt idx="522">
                  <c:v>9.6332209106239505E-2</c:v>
                </c:pt>
                <c:pt idx="523">
                  <c:v>9.6121416526138356E-2</c:v>
                </c:pt>
                <c:pt idx="524">
                  <c:v>9.6121416526138356E-2</c:v>
                </c:pt>
                <c:pt idx="525">
                  <c:v>9.6121416526138356E-2</c:v>
                </c:pt>
                <c:pt idx="526">
                  <c:v>9.6332209106239505E-2</c:v>
                </c:pt>
                <c:pt idx="527">
                  <c:v>9.6191680719505346E-2</c:v>
                </c:pt>
                <c:pt idx="528">
                  <c:v>9.6402473299606495E-2</c:v>
                </c:pt>
                <c:pt idx="529">
                  <c:v>9.6332209106239505E-2</c:v>
                </c:pt>
                <c:pt idx="530">
                  <c:v>9.6121416526138356E-2</c:v>
                </c:pt>
                <c:pt idx="531">
                  <c:v>9.6121416526138356E-2</c:v>
                </c:pt>
                <c:pt idx="532">
                  <c:v>9.6121416526138356E-2</c:v>
                </c:pt>
                <c:pt idx="533">
                  <c:v>9.6472737492973484E-2</c:v>
                </c:pt>
                <c:pt idx="534">
                  <c:v>9.7105115233277139E-2</c:v>
                </c:pt>
                <c:pt idx="535">
                  <c:v>9.7456436200112476E-2</c:v>
                </c:pt>
                <c:pt idx="536">
                  <c:v>9.7948285553681735E-2</c:v>
                </c:pt>
                <c:pt idx="537">
                  <c:v>9.7878021360314774E-2</c:v>
                </c:pt>
                <c:pt idx="538">
                  <c:v>9.7878021360314774E-2</c:v>
                </c:pt>
                <c:pt idx="539">
                  <c:v>9.7878021360314774E-2</c:v>
                </c:pt>
                <c:pt idx="540">
                  <c:v>9.8369870713884033E-2</c:v>
                </c:pt>
                <c:pt idx="541">
                  <c:v>9.8440134907251231E-2</c:v>
                </c:pt>
                <c:pt idx="542">
                  <c:v>9.8510399100618221E-2</c:v>
                </c:pt>
                <c:pt idx="543">
                  <c:v>9.8931984260820727E-2</c:v>
                </c:pt>
                <c:pt idx="544">
                  <c:v>9.9213041034288837E-2</c:v>
                </c:pt>
                <c:pt idx="545">
                  <c:v>9.9213041034288837E-2</c:v>
                </c:pt>
                <c:pt idx="546">
                  <c:v>9.9213041034288837E-2</c:v>
                </c:pt>
                <c:pt idx="547">
                  <c:v>9.9845418774592284E-2</c:v>
                </c:pt>
                <c:pt idx="548">
                  <c:v>0.10005621135469367</c:v>
                </c:pt>
                <c:pt idx="549">
                  <c:v>0.10040753232152898</c:v>
                </c:pt>
                <c:pt idx="550">
                  <c:v>0.10082911748173128</c:v>
                </c:pt>
                <c:pt idx="551">
                  <c:v>0.10082911748173128</c:v>
                </c:pt>
                <c:pt idx="552">
                  <c:v>0.10082911748173128</c:v>
                </c:pt>
                <c:pt idx="553">
                  <c:v>0.10082911748173128</c:v>
                </c:pt>
                <c:pt idx="554">
                  <c:v>0.10103991006183242</c:v>
                </c:pt>
                <c:pt idx="555">
                  <c:v>0.10132096683530056</c:v>
                </c:pt>
                <c:pt idx="556">
                  <c:v>0.10153175941540195</c:v>
                </c:pt>
                <c:pt idx="557">
                  <c:v>0.10230466554243955</c:v>
                </c:pt>
                <c:pt idx="558">
                  <c:v>0.10223440134907257</c:v>
                </c:pt>
                <c:pt idx="559">
                  <c:v>0.10223440134907257</c:v>
                </c:pt>
                <c:pt idx="560">
                  <c:v>0.10223440134907257</c:v>
                </c:pt>
                <c:pt idx="561">
                  <c:v>0.10258572231590769</c:v>
                </c:pt>
                <c:pt idx="562">
                  <c:v>0.10293704328274324</c:v>
                </c:pt>
                <c:pt idx="563">
                  <c:v>0.10307757166947716</c:v>
                </c:pt>
                <c:pt idx="564">
                  <c:v>0.1030073074761102</c:v>
                </c:pt>
                <c:pt idx="565">
                  <c:v>0.10328836424957831</c:v>
                </c:pt>
                <c:pt idx="566">
                  <c:v>0.10328836424957831</c:v>
                </c:pt>
                <c:pt idx="567">
                  <c:v>0.10328836424957831</c:v>
                </c:pt>
                <c:pt idx="568">
                  <c:v>0.10406127037661594</c:v>
                </c:pt>
                <c:pt idx="569">
                  <c:v>0.10392074198988199</c:v>
                </c:pt>
                <c:pt idx="570">
                  <c:v>0.10441259134345149</c:v>
                </c:pt>
                <c:pt idx="571">
                  <c:v>0.10434232715008429</c:v>
                </c:pt>
                <c:pt idx="572">
                  <c:v>0.10399100618324898</c:v>
                </c:pt>
                <c:pt idx="573">
                  <c:v>0.10399100618324898</c:v>
                </c:pt>
                <c:pt idx="574">
                  <c:v>0.10399100618324898</c:v>
                </c:pt>
                <c:pt idx="575">
                  <c:v>0.10476391231028659</c:v>
                </c:pt>
                <c:pt idx="576">
                  <c:v>0.10539629005059027</c:v>
                </c:pt>
                <c:pt idx="577">
                  <c:v>0.10525576166385608</c:v>
                </c:pt>
                <c:pt idx="578">
                  <c:v>0.10525576166385608</c:v>
                </c:pt>
                <c:pt idx="579">
                  <c:v>0.1051152332771219</c:v>
                </c:pt>
                <c:pt idx="580">
                  <c:v>0.1051152332771219</c:v>
                </c:pt>
                <c:pt idx="581">
                  <c:v>0.1051152332771219</c:v>
                </c:pt>
                <c:pt idx="582">
                  <c:v>0.10532602585722305</c:v>
                </c:pt>
                <c:pt idx="583">
                  <c:v>0.10532602585722305</c:v>
                </c:pt>
                <c:pt idx="584">
                  <c:v>0.10525576166385608</c:v>
                </c:pt>
                <c:pt idx="585">
                  <c:v>0.10560708263069142</c:v>
                </c:pt>
                <c:pt idx="586">
                  <c:v>0.10546655424395723</c:v>
                </c:pt>
                <c:pt idx="587">
                  <c:v>0.10546655424395723</c:v>
                </c:pt>
                <c:pt idx="588">
                  <c:v>0.10546655424395723</c:v>
                </c:pt>
                <c:pt idx="589">
                  <c:v>0.10546655424395723</c:v>
                </c:pt>
                <c:pt idx="590">
                  <c:v>0.10574761101742558</c:v>
                </c:pt>
                <c:pt idx="591">
                  <c:v>0.10616919617762788</c:v>
                </c:pt>
                <c:pt idx="592">
                  <c:v>0.10659078133783018</c:v>
                </c:pt>
                <c:pt idx="593">
                  <c:v>0.10715289488476687</c:v>
                </c:pt>
                <c:pt idx="594">
                  <c:v>0.10715289488476687</c:v>
                </c:pt>
                <c:pt idx="595">
                  <c:v>0.10715289488476687</c:v>
                </c:pt>
                <c:pt idx="596">
                  <c:v>0.10645025295109602</c:v>
                </c:pt>
                <c:pt idx="597">
                  <c:v>0.10645025295109602</c:v>
                </c:pt>
                <c:pt idx="598">
                  <c:v>0.10757448004496917</c:v>
                </c:pt>
                <c:pt idx="599">
                  <c:v>0.1082771219786396</c:v>
                </c:pt>
                <c:pt idx="600">
                  <c:v>0.10841765036537376</c:v>
                </c:pt>
                <c:pt idx="601">
                  <c:v>0.10841765036537376</c:v>
                </c:pt>
                <c:pt idx="602">
                  <c:v>0.10841765036537376</c:v>
                </c:pt>
                <c:pt idx="603">
                  <c:v>0.10869870713884211</c:v>
                </c:pt>
                <c:pt idx="604">
                  <c:v>0.1088392355255763</c:v>
                </c:pt>
                <c:pt idx="605">
                  <c:v>0.1092608206857786</c:v>
                </c:pt>
                <c:pt idx="606">
                  <c:v>0.10897976391231022</c:v>
                </c:pt>
                <c:pt idx="607">
                  <c:v>0.10933108487914556</c:v>
                </c:pt>
                <c:pt idx="608">
                  <c:v>0.10933108487914556</c:v>
                </c:pt>
                <c:pt idx="609">
                  <c:v>0.10933108487914556</c:v>
                </c:pt>
                <c:pt idx="610">
                  <c:v>0.10940134907251252</c:v>
                </c:pt>
                <c:pt idx="611">
                  <c:v>0.10940134907251252</c:v>
                </c:pt>
                <c:pt idx="612">
                  <c:v>0.1100337268128162</c:v>
                </c:pt>
                <c:pt idx="613">
                  <c:v>0.10996346261944921</c:v>
                </c:pt>
                <c:pt idx="614">
                  <c:v>0.10989319842608204</c:v>
                </c:pt>
                <c:pt idx="615">
                  <c:v>0.10989319842608204</c:v>
                </c:pt>
                <c:pt idx="616">
                  <c:v>0.10989319842608204</c:v>
                </c:pt>
                <c:pt idx="617">
                  <c:v>0.10982293423271482</c:v>
                </c:pt>
                <c:pt idx="618">
                  <c:v>0.10989319842608204</c:v>
                </c:pt>
                <c:pt idx="619">
                  <c:v>0.10982293423271482</c:v>
                </c:pt>
                <c:pt idx="620">
                  <c:v>0.1101039910061834</c:v>
                </c:pt>
                <c:pt idx="621">
                  <c:v>0.11031478358628455</c:v>
                </c:pt>
                <c:pt idx="622">
                  <c:v>0.11031478358628455</c:v>
                </c:pt>
                <c:pt idx="623">
                  <c:v>0.11031478358628455</c:v>
                </c:pt>
                <c:pt idx="624">
                  <c:v>0.1105255761663857</c:v>
                </c:pt>
                <c:pt idx="625">
                  <c:v>0.11066610455311965</c:v>
                </c:pt>
                <c:pt idx="626">
                  <c:v>0.1112984822934231</c:v>
                </c:pt>
                <c:pt idx="627">
                  <c:v>0.11172006745362563</c:v>
                </c:pt>
                <c:pt idx="628">
                  <c:v>0.11242270938729625</c:v>
                </c:pt>
                <c:pt idx="629">
                  <c:v>0.11242270938729625</c:v>
                </c:pt>
                <c:pt idx="630">
                  <c:v>0.11242270938729625</c:v>
                </c:pt>
                <c:pt idx="631">
                  <c:v>0.11235244519392908</c:v>
                </c:pt>
                <c:pt idx="632">
                  <c:v>0.11249297358066324</c:v>
                </c:pt>
                <c:pt idx="633">
                  <c:v>0.11291455874086577</c:v>
                </c:pt>
                <c:pt idx="634">
                  <c:v>0.11312535132096692</c:v>
                </c:pt>
                <c:pt idx="635">
                  <c:v>0.11291455874086577</c:v>
                </c:pt>
                <c:pt idx="636">
                  <c:v>0.11291455874086577</c:v>
                </c:pt>
                <c:pt idx="637">
                  <c:v>0.11291455874086577</c:v>
                </c:pt>
                <c:pt idx="638">
                  <c:v>0.11319561551433388</c:v>
                </c:pt>
                <c:pt idx="639">
                  <c:v>0.11340640809443503</c:v>
                </c:pt>
                <c:pt idx="640">
                  <c:v>0.11354693648116922</c:v>
                </c:pt>
                <c:pt idx="641">
                  <c:v>0.11396852164137151</c:v>
                </c:pt>
                <c:pt idx="642">
                  <c:v>0.11410905002810567</c:v>
                </c:pt>
                <c:pt idx="643">
                  <c:v>0.11410905002810567</c:v>
                </c:pt>
                <c:pt idx="644">
                  <c:v>0.11410905002810567</c:v>
                </c:pt>
                <c:pt idx="645">
                  <c:v>0.11431984260820682</c:v>
                </c:pt>
                <c:pt idx="646">
                  <c:v>0.11460089938167517</c:v>
                </c:pt>
                <c:pt idx="647">
                  <c:v>0.11509274873524443</c:v>
                </c:pt>
                <c:pt idx="648">
                  <c:v>0.11509274873524443</c:v>
                </c:pt>
                <c:pt idx="649">
                  <c:v>0.11544406970207977</c:v>
                </c:pt>
                <c:pt idx="650">
                  <c:v>0.11544406970207977</c:v>
                </c:pt>
                <c:pt idx="651">
                  <c:v>0.11544406970207977</c:v>
                </c:pt>
                <c:pt idx="652">
                  <c:v>0.11600618324901625</c:v>
                </c:pt>
                <c:pt idx="653">
                  <c:v>0.11586565486228227</c:v>
                </c:pt>
                <c:pt idx="654">
                  <c:v>0.11628724002248457</c:v>
                </c:pt>
                <c:pt idx="655">
                  <c:v>0.11593591905564926</c:v>
                </c:pt>
                <c:pt idx="656">
                  <c:v>0.11593591905564926</c:v>
                </c:pt>
                <c:pt idx="657">
                  <c:v>0.11593591905564926</c:v>
                </c:pt>
                <c:pt idx="658">
                  <c:v>0.11593591905564926</c:v>
                </c:pt>
                <c:pt idx="659">
                  <c:v>0.11642776840921855</c:v>
                </c:pt>
                <c:pt idx="660">
                  <c:v>0.11628724002248457</c:v>
                </c:pt>
                <c:pt idx="661">
                  <c:v>0.1166385609893197</c:v>
                </c:pt>
                <c:pt idx="662">
                  <c:v>0.11635750421585156</c:v>
                </c:pt>
                <c:pt idx="663">
                  <c:v>0.11656829679595271</c:v>
                </c:pt>
                <c:pt idx="664">
                  <c:v>0.11656829679595271</c:v>
                </c:pt>
                <c:pt idx="665">
                  <c:v>0.11656829679595271</c:v>
                </c:pt>
                <c:pt idx="666">
                  <c:v>0.11684935356942105</c:v>
                </c:pt>
                <c:pt idx="667">
                  <c:v>0.11769252388982565</c:v>
                </c:pt>
                <c:pt idx="668">
                  <c:v>0.11734120292299055</c:v>
                </c:pt>
                <c:pt idx="669">
                  <c:v>0.11762225969645869</c:v>
                </c:pt>
                <c:pt idx="670">
                  <c:v>0.11762225969645869</c:v>
                </c:pt>
                <c:pt idx="671">
                  <c:v>0.11762225969645869</c:v>
                </c:pt>
                <c:pt idx="672">
                  <c:v>0.11727093872962335</c:v>
                </c:pt>
                <c:pt idx="673">
                  <c:v>0.11818437324339515</c:v>
                </c:pt>
                <c:pt idx="674">
                  <c:v>0.11846543001686349</c:v>
                </c:pt>
                <c:pt idx="675">
                  <c:v>0.11769252388982565</c:v>
                </c:pt>
                <c:pt idx="676">
                  <c:v>0.11769252388982565</c:v>
                </c:pt>
                <c:pt idx="677">
                  <c:v>0.11769252388982565</c:v>
                </c:pt>
                <c:pt idx="678">
                  <c:v>0.11769252388982565</c:v>
                </c:pt>
                <c:pt idx="679">
                  <c:v>0.1183951658234963</c:v>
                </c:pt>
                <c:pt idx="680">
                  <c:v>0.1191680719505339</c:v>
                </c:pt>
                <c:pt idx="681">
                  <c:v>0.11923833614390113</c:v>
                </c:pt>
                <c:pt idx="682">
                  <c:v>0.1187464867903316</c:v>
                </c:pt>
                <c:pt idx="683">
                  <c:v>0.1187464867903316</c:v>
                </c:pt>
                <c:pt idx="684">
                  <c:v>0.1187464867903316</c:v>
                </c:pt>
                <c:pt idx="685">
                  <c:v>0.1187464867903316</c:v>
                </c:pt>
                <c:pt idx="686">
                  <c:v>0.1191680719505339</c:v>
                </c:pt>
                <c:pt idx="687">
                  <c:v>0.11930860033726809</c:v>
                </c:pt>
                <c:pt idx="688">
                  <c:v>0.1191680719505339</c:v>
                </c:pt>
                <c:pt idx="689">
                  <c:v>0.11895727937043275</c:v>
                </c:pt>
                <c:pt idx="690">
                  <c:v>0.1191680719505339</c:v>
                </c:pt>
                <c:pt idx="691">
                  <c:v>0.1191680719505339</c:v>
                </c:pt>
                <c:pt idx="692">
                  <c:v>0.1191680719505339</c:v>
                </c:pt>
                <c:pt idx="693">
                  <c:v>0.11944912872400228</c:v>
                </c:pt>
                <c:pt idx="694">
                  <c:v>0.11994097807757174</c:v>
                </c:pt>
                <c:pt idx="695">
                  <c:v>0.12036256323777404</c:v>
                </c:pt>
                <c:pt idx="696">
                  <c:v>0.12057335581787519</c:v>
                </c:pt>
                <c:pt idx="697">
                  <c:v>0.12057335581787519</c:v>
                </c:pt>
                <c:pt idx="698">
                  <c:v>0.12057335581787519</c:v>
                </c:pt>
                <c:pt idx="699">
                  <c:v>0.12057335581787519</c:v>
                </c:pt>
                <c:pt idx="700">
                  <c:v>0.12036256323777404</c:v>
                </c:pt>
                <c:pt idx="701">
                  <c:v>0.11980044969083735</c:v>
                </c:pt>
                <c:pt idx="702">
                  <c:v>0.12029229904440708</c:v>
                </c:pt>
                <c:pt idx="703">
                  <c:v>0.12071388420460938</c:v>
                </c:pt>
                <c:pt idx="704">
                  <c:v>0.12092467678471053</c:v>
                </c:pt>
                <c:pt idx="705">
                  <c:v>0.12092467678471053</c:v>
                </c:pt>
                <c:pt idx="706">
                  <c:v>0.12092467678471053</c:v>
                </c:pt>
                <c:pt idx="707">
                  <c:v>0.12099494097807749</c:v>
                </c:pt>
                <c:pt idx="708">
                  <c:v>0.12127599775154586</c:v>
                </c:pt>
                <c:pt idx="709">
                  <c:v>0.12183811129848232</c:v>
                </c:pt>
                <c:pt idx="710">
                  <c:v>0.12197863968521648</c:v>
                </c:pt>
                <c:pt idx="711">
                  <c:v>0.12204890387858347</c:v>
                </c:pt>
                <c:pt idx="712">
                  <c:v>0.12204890387858347</c:v>
                </c:pt>
                <c:pt idx="713">
                  <c:v>0.12204890387858347</c:v>
                </c:pt>
                <c:pt idx="714">
                  <c:v>0.12240022484541878</c:v>
                </c:pt>
                <c:pt idx="715">
                  <c:v>0.12169758291174816</c:v>
                </c:pt>
                <c:pt idx="716">
                  <c:v>0.12141652613828002</c:v>
                </c:pt>
                <c:pt idx="717">
                  <c:v>0.12106520517144448</c:v>
                </c:pt>
                <c:pt idx="718">
                  <c:v>0.12197863968521648</c:v>
                </c:pt>
                <c:pt idx="719">
                  <c:v>0.12197863968521648</c:v>
                </c:pt>
                <c:pt idx="720">
                  <c:v>0.12197863968521648</c:v>
                </c:pt>
                <c:pt idx="721">
                  <c:v>0.12268128161888715</c:v>
                </c:pt>
                <c:pt idx="722">
                  <c:v>0.12268128161888715</c:v>
                </c:pt>
                <c:pt idx="723">
                  <c:v>0.12268128161888715</c:v>
                </c:pt>
                <c:pt idx="724">
                  <c:v>0.12268128161888715</c:v>
                </c:pt>
                <c:pt idx="725">
                  <c:v>0.12303260258572223</c:v>
                </c:pt>
                <c:pt idx="726">
                  <c:v>0.12303260258572223</c:v>
                </c:pt>
                <c:pt idx="727">
                  <c:v>0.12303260258572223</c:v>
                </c:pt>
                <c:pt idx="728">
                  <c:v>0.12317313097245641</c:v>
                </c:pt>
                <c:pt idx="729">
                  <c:v>0.12345418774592476</c:v>
                </c:pt>
                <c:pt idx="730">
                  <c:v>0.12345418774592476</c:v>
                </c:pt>
                <c:pt idx="731">
                  <c:v>0.1241568296795954</c:v>
                </c:pt>
                <c:pt idx="732">
                  <c:v>0.12422709387296237</c:v>
                </c:pt>
                <c:pt idx="733">
                  <c:v>0.12422709387296237</c:v>
                </c:pt>
                <c:pt idx="734">
                  <c:v>0.12422709387296237</c:v>
                </c:pt>
                <c:pt idx="735">
                  <c:v>0.12471894322653165</c:v>
                </c:pt>
                <c:pt idx="736">
                  <c:v>0.12507026419336698</c:v>
                </c:pt>
                <c:pt idx="737">
                  <c:v>0.12535132096683532</c:v>
                </c:pt>
                <c:pt idx="738">
                  <c:v>0.12507026419336698</c:v>
                </c:pt>
                <c:pt idx="739">
                  <c:v>0.12485947161326581</c:v>
                </c:pt>
                <c:pt idx="740">
                  <c:v>0.12485947161326581</c:v>
                </c:pt>
                <c:pt idx="741">
                  <c:v>0.12485947161326581</c:v>
                </c:pt>
                <c:pt idx="742">
                  <c:v>0.12556211354693647</c:v>
                </c:pt>
                <c:pt idx="743">
                  <c:v>0.12577290612703762</c:v>
                </c:pt>
                <c:pt idx="744">
                  <c:v>0.12535132096683532</c:v>
                </c:pt>
                <c:pt idx="745">
                  <c:v>0.12535132096683532</c:v>
                </c:pt>
                <c:pt idx="746">
                  <c:v>0.12605396290050597</c:v>
                </c:pt>
                <c:pt idx="747">
                  <c:v>0.12605396290050597</c:v>
                </c:pt>
                <c:pt idx="748">
                  <c:v>0.12605396290050597</c:v>
                </c:pt>
                <c:pt idx="749">
                  <c:v>0.12626475548060712</c:v>
                </c:pt>
                <c:pt idx="750">
                  <c:v>0.12668634064080941</c:v>
                </c:pt>
                <c:pt idx="751">
                  <c:v>0.12710792580101193</c:v>
                </c:pt>
                <c:pt idx="752">
                  <c:v>0.12717818999437891</c:v>
                </c:pt>
                <c:pt idx="753">
                  <c:v>0.12717818999437891</c:v>
                </c:pt>
                <c:pt idx="754">
                  <c:v>0.12717818999437891</c:v>
                </c:pt>
                <c:pt idx="755">
                  <c:v>0.12717818999437891</c:v>
                </c:pt>
                <c:pt idx="756">
                  <c:v>0.12767003934794818</c:v>
                </c:pt>
                <c:pt idx="757">
                  <c:v>0.12759977515458121</c:v>
                </c:pt>
                <c:pt idx="758">
                  <c:v>0.12844294547498603</c:v>
                </c:pt>
                <c:pt idx="759">
                  <c:v>0.12879426644182135</c:v>
                </c:pt>
                <c:pt idx="760">
                  <c:v>0.12921585160202365</c:v>
                </c:pt>
                <c:pt idx="761">
                  <c:v>0.12921585160202365</c:v>
                </c:pt>
                <c:pt idx="762">
                  <c:v>0.12921585160202365</c:v>
                </c:pt>
                <c:pt idx="763">
                  <c:v>0.12963743676222594</c:v>
                </c:pt>
                <c:pt idx="764">
                  <c:v>0.12977796514896012</c:v>
                </c:pt>
                <c:pt idx="765">
                  <c:v>0.12998875772906127</c:v>
                </c:pt>
                <c:pt idx="766">
                  <c:v>0.13034007869589659</c:v>
                </c:pt>
                <c:pt idx="767">
                  <c:v>0.13041034288926356</c:v>
                </c:pt>
                <c:pt idx="768">
                  <c:v>0.13041034288926356</c:v>
                </c:pt>
                <c:pt idx="769">
                  <c:v>0.13041034288926356</c:v>
                </c:pt>
                <c:pt idx="770">
                  <c:v>0.13048060708263076</c:v>
                </c:pt>
                <c:pt idx="771">
                  <c:v>0.13041034288926356</c:v>
                </c:pt>
                <c:pt idx="772">
                  <c:v>0.13062113546936471</c:v>
                </c:pt>
                <c:pt idx="773">
                  <c:v>0.13097245643620004</c:v>
                </c:pt>
                <c:pt idx="774">
                  <c:v>0.13104272062956701</c:v>
                </c:pt>
                <c:pt idx="775">
                  <c:v>0.13104272062956701</c:v>
                </c:pt>
                <c:pt idx="776">
                  <c:v>0.13104272062956701</c:v>
                </c:pt>
                <c:pt idx="777">
                  <c:v>0.13146430578976953</c:v>
                </c:pt>
                <c:pt idx="778">
                  <c:v>0.1316048341765037</c:v>
                </c:pt>
                <c:pt idx="779">
                  <c:v>0.13174536256323788</c:v>
                </c:pt>
                <c:pt idx="780">
                  <c:v>0.132026419336706</c:v>
                </c:pt>
                <c:pt idx="781">
                  <c:v>0.13153456998313651</c:v>
                </c:pt>
                <c:pt idx="782">
                  <c:v>0.13153456998313651</c:v>
                </c:pt>
                <c:pt idx="783">
                  <c:v>0.13153456998313651</c:v>
                </c:pt>
                <c:pt idx="784">
                  <c:v>0.13167509836987068</c:v>
                </c:pt>
                <c:pt idx="785">
                  <c:v>0.13153456998313651</c:v>
                </c:pt>
                <c:pt idx="786">
                  <c:v>0.13188589094997183</c:v>
                </c:pt>
                <c:pt idx="787">
                  <c:v>0.132026419336706</c:v>
                </c:pt>
                <c:pt idx="788">
                  <c:v>0.13195615514333903</c:v>
                </c:pt>
                <c:pt idx="789">
                  <c:v>0.13195615514333903</c:v>
                </c:pt>
                <c:pt idx="790">
                  <c:v>0.13195615514333903</c:v>
                </c:pt>
                <c:pt idx="791">
                  <c:v>0.1316048341765037</c:v>
                </c:pt>
                <c:pt idx="792">
                  <c:v>0.1316048341765037</c:v>
                </c:pt>
                <c:pt idx="793">
                  <c:v>0.1316048341765037</c:v>
                </c:pt>
                <c:pt idx="794">
                  <c:v>0.13125351320966838</c:v>
                </c:pt>
                <c:pt idx="795">
                  <c:v>0.13069139966273191</c:v>
                </c:pt>
                <c:pt idx="796">
                  <c:v>0.13069139966273191</c:v>
                </c:pt>
                <c:pt idx="797">
                  <c:v>0.13069139966273191</c:v>
                </c:pt>
                <c:pt idx="798">
                  <c:v>0.13111298482293421</c:v>
                </c:pt>
                <c:pt idx="799">
                  <c:v>0.13090219224283306</c:v>
                </c:pt>
                <c:pt idx="800">
                  <c:v>0.13153456998313651</c:v>
                </c:pt>
                <c:pt idx="801">
                  <c:v>0.13209668353007298</c:v>
                </c:pt>
                <c:pt idx="802">
                  <c:v>0.132026419336706</c:v>
                </c:pt>
                <c:pt idx="803">
                  <c:v>0.132026419336706</c:v>
                </c:pt>
                <c:pt idx="804">
                  <c:v>0.132026419336706</c:v>
                </c:pt>
                <c:pt idx="805">
                  <c:v>0.13223721191680715</c:v>
                </c:pt>
                <c:pt idx="806">
                  <c:v>0.13251826869027528</c:v>
                </c:pt>
                <c:pt idx="807">
                  <c:v>0.13301011804384477</c:v>
                </c:pt>
                <c:pt idx="808">
                  <c:v>0.13265879707700967</c:v>
                </c:pt>
                <c:pt idx="809">
                  <c:v>0.13251826869027528</c:v>
                </c:pt>
                <c:pt idx="810">
                  <c:v>0.13251826869027528</c:v>
                </c:pt>
                <c:pt idx="811">
                  <c:v>0.13251826869027528</c:v>
                </c:pt>
                <c:pt idx="812">
                  <c:v>0.13265879707700967</c:v>
                </c:pt>
                <c:pt idx="813">
                  <c:v>0.13279932546374362</c:v>
                </c:pt>
                <c:pt idx="814">
                  <c:v>0.13308038223721197</c:v>
                </c:pt>
                <c:pt idx="815">
                  <c:v>0.13308038223721197</c:v>
                </c:pt>
                <c:pt idx="816">
                  <c:v>0.13322091062394592</c:v>
                </c:pt>
                <c:pt idx="817">
                  <c:v>0.13322091062394592</c:v>
                </c:pt>
                <c:pt idx="818">
                  <c:v>0.13322091062394592</c:v>
                </c:pt>
                <c:pt idx="819">
                  <c:v>0.13322091062394592</c:v>
                </c:pt>
                <c:pt idx="820">
                  <c:v>0.13378302417088239</c:v>
                </c:pt>
                <c:pt idx="821">
                  <c:v>0.13399381675098354</c:v>
                </c:pt>
                <c:pt idx="822">
                  <c:v>0.13455593029792023</c:v>
                </c:pt>
                <c:pt idx="823">
                  <c:v>0.13441540191118606</c:v>
                </c:pt>
                <c:pt idx="824">
                  <c:v>0.13427487352445189</c:v>
                </c:pt>
                <c:pt idx="825">
                  <c:v>0.13427487352445189</c:v>
                </c:pt>
                <c:pt idx="826">
                  <c:v>0.13427487352445189</c:v>
                </c:pt>
                <c:pt idx="827">
                  <c:v>0.13343170320404729</c:v>
                </c:pt>
                <c:pt idx="828">
                  <c:v>0.1329398538504778</c:v>
                </c:pt>
                <c:pt idx="829">
                  <c:v>0.13174536256323788</c:v>
                </c:pt>
                <c:pt idx="830">
                  <c:v>0.13223721191680715</c:v>
                </c:pt>
                <c:pt idx="831">
                  <c:v>0.13251826869027528</c:v>
                </c:pt>
                <c:pt idx="832">
                  <c:v>0.13251826869027528</c:v>
                </c:pt>
                <c:pt idx="833">
                  <c:v>0.13251826869027528</c:v>
                </c:pt>
                <c:pt idx="834">
                  <c:v>0.13301011804384477</c:v>
                </c:pt>
                <c:pt idx="835">
                  <c:v>0.13336143901068009</c:v>
                </c:pt>
                <c:pt idx="836">
                  <c:v>0.13357223159078124</c:v>
                </c:pt>
                <c:pt idx="837">
                  <c:v>0.13371275997751542</c:v>
                </c:pt>
                <c:pt idx="838">
                  <c:v>0.13371275997751542</c:v>
                </c:pt>
                <c:pt idx="839">
                  <c:v>0.13371275997751542</c:v>
                </c:pt>
                <c:pt idx="840">
                  <c:v>0.13371275997751542</c:v>
                </c:pt>
                <c:pt idx="841">
                  <c:v>0.13371275997751542</c:v>
                </c:pt>
                <c:pt idx="842">
                  <c:v>0.13420460933108491</c:v>
                </c:pt>
                <c:pt idx="843">
                  <c:v>0.13469645868465419</c:v>
                </c:pt>
                <c:pt idx="844">
                  <c:v>0.13532883642495785</c:v>
                </c:pt>
                <c:pt idx="845">
                  <c:v>0.1356098931984262</c:v>
                </c:pt>
                <c:pt idx="846">
                  <c:v>0.1356098931984262</c:v>
                </c:pt>
                <c:pt idx="847">
                  <c:v>0.1356098931984262</c:v>
                </c:pt>
                <c:pt idx="848">
                  <c:v>0.13568015739179318</c:v>
                </c:pt>
                <c:pt idx="849">
                  <c:v>0.13582068577852735</c:v>
                </c:pt>
                <c:pt idx="850">
                  <c:v>0.13624227093872965</c:v>
                </c:pt>
                <c:pt idx="851">
                  <c:v>0.13624227093872965</c:v>
                </c:pt>
                <c:pt idx="852">
                  <c:v>0.13659359190556475</c:v>
                </c:pt>
                <c:pt idx="853">
                  <c:v>0.13659359190556475</c:v>
                </c:pt>
                <c:pt idx="854">
                  <c:v>0.13659359190556475</c:v>
                </c:pt>
                <c:pt idx="855">
                  <c:v>0.13701517706576727</c:v>
                </c:pt>
                <c:pt idx="856">
                  <c:v>0.13729623383923562</c:v>
                </c:pt>
                <c:pt idx="857">
                  <c:v>0.13715570545250144</c:v>
                </c:pt>
                <c:pt idx="858">
                  <c:v>0.13715570545250144</c:v>
                </c:pt>
                <c:pt idx="859">
                  <c:v>0.13764755480607072</c:v>
                </c:pt>
                <c:pt idx="860">
                  <c:v>0.13764755480607072</c:v>
                </c:pt>
                <c:pt idx="861">
                  <c:v>0.13764755480607072</c:v>
                </c:pt>
                <c:pt idx="862">
                  <c:v>0.13785834738617186</c:v>
                </c:pt>
                <c:pt idx="863">
                  <c:v>0.13785834738617186</c:v>
                </c:pt>
                <c:pt idx="864">
                  <c:v>0.13842046093310856</c:v>
                </c:pt>
                <c:pt idx="865">
                  <c:v>0.13827993254637438</c:v>
                </c:pt>
                <c:pt idx="866">
                  <c:v>0.13870151770657668</c:v>
                </c:pt>
                <c:pt idx="867">
                  <c:v>0.13870151770657668</c:v>
                </c:pt>
                <c:pt idx="868">
                  <c:v>0.13870151770657668</c:v>
                </c:pt>
                <c:pt idx="869">
                  <c:v>0.13863125351320971</c:v>
                </c:pt>
                <c:pt idx="870">
                  <c:v>0.13884204609331086</c:v>
                </c:pt>
                <c:pt idx="871">
                  <c:v>0.13884204609331086</c:v>
                </c:pt>
                <c:pt idx="872">
                  <c:v>0.13891231028667783</c:v>
                </c:pt>
                <c:pt idx="873">
                  <c:v>0.13898257448004503</c:v>
                </c:pt>
                <c:pt idx="874">
                  <c:v>0.13898257448004503</c:v>
                </c:pt>
                <c:pt idx="875">
                  <c:v>0.13898257448004503</c:v>
                </c:pt>
                <c:pt idx="876">
                  <c:v>0.13926363125351315</c:v>
                </c:pt>
                <c:pt idx="877">
                  <c:v>0.13912310286677898</c:v>
                </c:pt>
                <c:pt idx="878">
                  <c:v>0.1394744238336143</c:v>
                </c:pt>
                <c:pt idx="879">
                  <c:v>0.1394744238336143</c:v>
                </c:pt>
                <c:pt idx="880">
                  <c:v>0.13989600899381682</c:v>
                </c:pt>
                <c:pt idx="881">
                  <c:v>0.13989600899381682</c:v>
                </c:pt>
                <c:pt idx="882">
                  <c:v>0.13989600899381682</c:v>
                </c:pt>
                <c:pt idx="883">
                  <c:v>0.14010680157391797</c:v>
                </c:pt>
                <c:pt idx="884">
                  <c:v>0.14045812254075329</c:v>
                </c:pt>
                <c:pt idx="885">
                  <c:v>0.14024732996065215</c:v>
                </c:pt>
                <c:pt idx="886">
                  <c:v>0.14045812254075329</c:v>
                </c:pt>
                <c:pt idx="887">
                  <c:v>0.14010680157391797</c:v>
                </c:pt>
                <c:pt idx="888">
                  <c:v>0.14010680157391797</c:v>
                </c:pt>
                <c:pt idx="889">
                  <c:v>0.14010680157391797</c:v>
                </c:pt>
                <c:pt idx="890">
                  <c:v>0.14059865092748725</c:v>
                </c:pt>
                <c:pt idx="891">
                  <c:v>0.14073917931422142</c:v>
                </c:pt>
                <c:pt idx="892">
                  <c:v>0.14080944350758839</c:v>
                </c:pt>
                <c:pt idx="893">
                  <c:v>0.14080944350758839</c:v>
                </c:pt>
                <c:pt idx="894">
                  <c:v>0.14087970770095559</c:v>
                </c:pt>
                <c:pt idx="895">
                  <c:v>0.14087970770095559</c:v>
                </c:pt>
                <c:pt idx="896">
                  <c:v>0.14087970770095559</c:v>
                </c:pt>
                <c:pt idx="897">
                  <c:v>0.14094997189432257</c:v>
                </c:pt>
                <c:pt idx="898">
                  <c:v>0.14123102866779091</c:v>
                </c:pt>
                <c:pt idx="899">
                  <c:v>0.14116076447442394</c:v>
                </c:pt>
                <c:pt idx="900">
                  <c:v>0.14137155705452509</c:v>
                </c:pt>
                <c:pt idx="901">
                  <c:v>0.14144182124789206</c:v>
                </c:pt>
                <c:pt idx="902">
                  <c:v>0.14144182124789206</c:v>
                </c:pt>
                <c:pt idx="903">
                  <c:v>0.14144182124789206</c:v>
                </c:pt>
                <c:pt idx="904">
                  <c:v>0.14193367060146156</c:v>
                </c:pt>
                <c:pt idx="905">
                  <c:v>0.14221472737492968</c:v>
                </c:pt>
                <c:pt idx="906">
                  <c:v>0.14235525576166386</c:v>
                </c:pt>
                <c:pt idx="907">
                  <c:v>0.14270657672849918</c:v>
                </c:pt>
                <c:pt idx="908">
                  <c:v>0.14277684092186615</c:v>
                </c:pt>
                <c:pt idx="909">
                  <c:v>0.14277684092186615</c:v>
                </c:pt>
                <c:pt idx="910">
                  <c:v>0.14277684092186615</c:v>
                </c:pt>
                <c:pt idx="911">
                  <c:v>0.14319842608206845</c:v>
                </c:pt>
                <c:pt idx="912">
                  <c:v>0.14319842608206845</c:v>
                </c:pt>
                <c:pt idx="913">
                  <c:v>0.1434794828555368</c:v>
                </c:pt>
                <c:pt idx="914">
                  <c:v>0.14369027543563795</c:v>
                </c:pt>
                <c:pt idx="915">
                  <c:v>0.14362001124227097</c:v>
                </c:pt>
                <c:pt idx="916">
                  <c:v>0.14362001124227097</c:v>
                </c:pt>
                <c:pt idx="917">
                  <c:v>0.14362001124227097</c:v>
                </c:pt>
                <c:pt idx="918">
                  <c:v>0.14404159640247327</c:v>
                </c:pt>
                <c:pt idx="919">
                  <c:v>0.14411186059584047</c:v>
                </c:pt>
                <c:pt idx="920">
                  <c:v>0.14411186059584047</c:v>
                </c:pt>
                <c:pt idx="921">
                  <c:v>0.14418212478920744</c:v>
                </c:pt>
                <c:pt idx="922">
                  <c:v>0.14425238898257442</c:v>
                </c:pt>
                <c:pt idx="923">
                  <c:v>0.14425238898257442</c:v>
                </c:pt>
                <c:pt idx="924">
                  <c:v>0.14425238898257442</c:v>
                </c:pt>
                <c:pt idx="925">
                  <c:v>0.14474423833614392</c:v>
                </c:pt>
                <c:pt idx="926">
                  <c:v>0.14488476672287787</c:v>
                </c:pt>
                <c:pt idx="927">
                  <c:v>0.14495503091624506</c:v>
                </c:pt>
                <c:pt idx="928">
                  <c:v>0.14502529510961204</c:v>
                </c:pt>
                <c:pt idx="929">
                  <c:v>0.14502529510961204</c:v>
                </c:pt>
                <c:pt idx="930">
                  <c:v>0.14502529510961204</c:v>
                </c:pt>
                <c:pt idx="931">
                  <c:v>0.14502529510961204</c:v>
                </c:pt>
                <c:pt idx="932">
                  <c:v>0.14509555930297924</c:v>
                </c:pt>
                <c:pt idx="933">
                  <c:v>0.14523608768971319</c:v>
                </c:pt>
                <c:pt idx="934">
                  <c:v>0.14572793704328268</c:v>
                </c:pt>
                <c:pt idx="935">
                  <c:v>0.14593872962338383</c:v>
                </c:pt>
                <c:pt idx="936">
                  <c:v>0.14579820123664988</c:v>
                </c:pt>
                <c:pt idx="937">
                  <c:v>0.14579820123664988</c:v>
                </c:pt>
                <c:pt idx="938">
                  <c:v>0.14579820123664988</c:v>
                </c:pt>
                <c:pt idx="939">
                  <c:v>0.14614952220348498</c:v>
                </c:pt>
                <c:pt idx="940">
                  <c:v>0.14636031478358613</c:v>
                </c:pt>
                <c:pt idx="941">
                  <c:v>0.14636031478358613</c:v>
                </c:pt>
                <c:pt idx="942">
                  <c:v>0.14664137155705448</c:v>
                </c:pt>
                <c:pt idx="943">
                  <c:v>0.14685216413715585</c:v>
                </c:pt>
                <c:pt idx="944">
                  <c:v>0.14685216413715585</c:v>
                </c:pt>
                <c:pt idx="945">
                  <c:v>0.14685216413715585</c:v>
                </c:pt>
                <c:pt idx="946">
                  <c:v>0.14692242833052283</c:v>
                </c:pt>
                <c:pt idx="947">
                  <c:v>0.147062956717257</c:v>
                </c:pt>
                <c:pt idx="948">
                  <c:v>0.14720348510399095</c:v>
                </c:pt>
                <c:pt idx="949">
                  <c:v>0.14713322091062397</c:v>
                </c:pt>
                <c:pt idx="950">
                  <c:v>0.1469926925238898</c:v>
                </c:pt>
                <c:pt idx="951">
                  <c:v>0.1469926925238898</c:v>
                </c:pt>
                <c:pt idx="952">
                  <c:v>0.1469926925238898</c:v>
                </c:pt>
                <c:pt idx="953">
                  <c:v>0.14727374929735815</c:v>
                </c:pt>
                <c:pt idx="954">
                  <c:v>0.1474142776840921</c:v>
                </c:pt>
                <c:pt idx="955">
                  <c:v>0.1474845418774593</c:v>
                </c:pt>
                <c:pt idx="956">
                  <c:v>0.14804665542439555</c:v>
                </c:pt>
                <c:pt idx="957">
                  <c:v>0.14804665542439555</c:v>
                </c:pt>
                <c:pt idx="958">
                  <c:v>0.14804665542439555</c:v>
                </c:pt>
                <c:pt idx="959">
                  <c:v>0.14804665542439555</c:v>
                </c:pt>
                <c:pt idx="960">
                  <c:v>0.14839797639123109</c:v>
                </c:pt>
                <c:pt idx="961">
                  <c:v>0.14811691961776274</c:v>
                </c:pt>
                <c:pt idx="962">
                  <c:v>0.14853850477796526</c:v>
                </c:pt>
                <c:pt idx="963">
                  <c:v>0.14896008993816756</c:v>
                </c:pt>
                <c:pt idx="964">
                  <c:v>0.14924114671163569</c:v>
                </c:pt>
                <c:pt idx="965">
                  <c:v>0.14924114671163569</c:v>
                </c:pt>
                <c:pt idx="966">
                  <c:v>0.14924114671163569</c:v>
                </c:pt>
                <c:pt idx="967">
                  <c:v>0.14945193929173684</c:v>
                </c:pt>
                <c:pt idx="968">
                  <c:v>0.14966273187183821</c:v>
                </c:pt>
                <c:pt idx="969">
                  <c:v>0.14973299606520518</c:v>
                </c:pt>
                <c:pt idx="970">
                  <c:v>0.14994378864530633</c:v>
                </c:pt>
                <c:pt idx="971">
                  <c:v>0.15022484541877468</c:v>
                </c:pt>
                <c:pt idx="972">
                  <c:v>0.15022484541877468</c:v>
                </c:pt>
                <c:pt idx="973">
                  <c:v>0.15022484541877468</c:v>
                </c:pt>
                <c:pt idx="974">
                  <c:v>0.15036537380550863</c:v>
                </c:pt>
                <c:pt idx="975">
                  <c:v>0.15001405283867353</c:v>
                </c:pt>
                <c:pt idx="976">
                  <c:v>0.15001405283867353</c:v>
                </c:pt>
                <c:pt idx="977">
                  <c:v>0.1500843170320405</c:v>
                </c:pt>
                <c:pt idx="978">
                  <c:v>0.15029510961214165</c:v>
                </c:pt>
                <c:pt idx="979">
                  <c:v>0.15029510961214165</c:v>
                </c:pt>
                <c:pt idx="980">
                  <c:v>0.15029510961214165</c:v>
                </c:pt>
                <c:pt idx="981">
                  <c:v>0.15057616638560978</c:v>
                </c:pt>
                <c:pt idx="982">
                  <c:v>0.15064643057897698</c:v>
                </c:pt>
                <c:pt idx="983">
                  <c:v>0.15064643057897698</c:v>
                </c:pt>
                <c:pt idx="984">
                  <c:v>0.15078695896571093</c:v>
                </c:pt>
                <c:pt idx="985">
                  <c:v>0.1509274873524451</c:v>
                </c:pt>
                <c:pt idx="986">
                  <c:v>0.1509274873524451</c:v>
                </c:pt>
                <c:pt idx="987">
                  <c:v>0.1509274873524451</c:v>
                </c:pt>
                <c:pt idx="988">
                  <c:v>0.15113827993254647</c:v>
                </c:pt>
                <c:pt idx="989">
                  <c:v>0.15127880831928042</c:v>
                </c:pt>
                <c:pt idx="990">
                  <c:v>0.1514193367060146</c:v>
                </c:pt>
                <c:pt idx="991">
                  <c:v>0.15170039347948294</c:v>
                </c:pt>
                <c:pt idx="992">
                  <c:v>0.15163012928611574</c:v>
                </c:pt>
                <c:pt idx="993">
                  <c:v>0.15163012928611574</c:v>
                </c:pt>
                <c:pt idx="994">
                  <c:v>0.15163012928611574</c:v>
                </c:pt>
                <c:pt idx="995">
                  <c:v>0.15198145025295107</c:v>
                </c:pt>
                <c:pt idx="996">
                  <c:v>0.1514193367060146</c:v>
                </c:pt>
                <c:pt idx="997">
                  <c:v>0.15134907251264762</c:v>
                </c:pt>
                <c:pt idx="998">
                  <c:v>0.15134907251264762</c:v>
                </c:pt>
                <c:pt idx="999">
                  <c:v>0.15099775154581208</c:v>
                </c:pt>
                <c:pt idx="1000">
                  <c:v>0.15099775154581208</c:v>
                </c:pt>
                <c:pt idx="1001">
                  <c:v>0.15099775154581208</c:v>
                </c:pt>
                <c:pt idx="1002">
                  <c:v>0.15127880831928042</c:v>
                </c:pt>
                <c:pt idx="1003">
                  <c:v>0.15134907251264762</c:v>
                </c:pt>
                <c:pt idx="1004">
                  <c:v>0.15155986509274877</c:v>
                </c:pt>
                <c:pt idx="1005">
                  <c:v>0.15163012928611574</c:v>
                </c:pt>
                <c:pt idx="1006">
                  <c:v>0.15198145025295107</c:v>
                </c:pt>
                <c:pt idx="1007">
                  <c:v>0.15198145025295107</c:v>
                </c:pt>
                <c:pt idx="1008">
                  <c:v>0.15198145025295107</c:v>
                </c:pt>
                <c:pt idx="1009">
                  <c:v>0.15254356379988754</c:v>
                </c:pt>
                <c:pt idx="1010">
                  <c:v>0.15261382799325474</c:v>
                </c:pt>
                <c:pt idx="1011">
                  <c:v>0.15268409218662171</c:v>
                </c:pt>
                <c:pt idx="1012">
                  <c:v>0.15282462057335588</c:v>
                </c:pt>
                <c:pt idx="1013">
                  <c:v>0.15303541315345703</c:v>
                </c:pt>
                <c:pt idx="1014">
                  <c:v>0.15303541315345703</c:v>
                </c:pt>
                <c:pt idx="1015">
                  <c:v>0.15303541315345703</c:v>
                </c:pt>
                <c:pt idx="1016">
                  <c:v>0.15338673412029236</c:v>
                </c:pt>
                <c:pt idx="1017">
                  <c:v>0.15359752670039351</c:v>
                </c:pt>
                <c:pt idx="1018">
                  <c:v>0.15373805508712746</c:v>
                </c:pt>
                <c:pt idx="1019">
                  <c:v>0.15387858347386185</c:v>
                </c:pt>
                <c:pt idx="1020">
                  <c:v>0.1540191118605958</c:v>
                </c:pt>
                <c:pt idx="1021">
                  <c:v>0.1540191118605958</c:v>
                </c:pt>
                <c:pt idx="1022">
                  <c:v>0.1540191118605958</c:v>
                </c:pt>
                <c:pt idx="1023">
                  <c:v>0.1544406970207981</c:v>
                </c:pt>
                <c:pt idx="1024">
                  <c:v>0.15472175379426645</c:v>
                </c:pt>
                <c:pt idx="1025">
                  <c:v>0.15507307476110177</c:v>
                </c:pt>
                <c:pt idx="1026">
                  <c:v>0.15514333895446875</c:v>
                </c:pt>
                <c:pt idx="1027">
                  <c:v>0.15535413153457012</c:v>
                </c:pt>
                <c:pt idx="1028">
                  <c:v>0.15535413153457012</c:v>
                </c:pt>
                <c:pt idx="1029">
                  <c:v>0.15542439572793709</c:v>
                </c:pt>
                <c:pt idx="1030">
                  <c:v>0.15542439572793709</c:v>
                </c:pt>
                <c:pt idx="1031">
                  <c:v>0.15528386734120292</c:v>
                </c:pt>
                <c:pt idx="1032">
                  <c:v>0.15514333895446875</c:v>
                </c:pt>
                <c:pt idx="1033">
                  <c:v>0.15514333895446875</c:v>
                </c:pt>
                <c:pt idx="1034">
                  <c:v>0.15514333895446875</c:v>
                </c:pt>
                <c:pt idx="1035">
                  <c:v>0.15514333895446875</c:v>
                </c:pt>
                <c:pt idx="1036">
                  <c:v>0.15521360314783572</c:v>
                </c:pt>
                <c:pt idx="1037">
                  <c:v>0.15535413153457012</c:v>
                </c:pt>
                <c:pt idx="1038">
                  <c:v>0.15528386734120292</c:v>
                </c:pt>
                <c:pt idx="1039">
                  <c:v>0.15528386734120292</c:v>
                </c:pt>
                <c:pt idx="1040">
                  <c:v>0.15549465992130407</c:v>
                </c:pt>
                <c:pt idx="1041">
                  <c:v>0.15549465992130407</c:v>
                </c:pt>
                <c:pt idx="1042">
                  <c:v>0.15549465992130407</c:v>
                </c:pt>
                <c:pt idx="1043">
                  <c:v>0.15570545250140522</c:v>
                </c:pt>
                <c:pt idx="1044">
                  <c:v>0.15563518830803824</c:v>
                </c:pt>
                <c:pt idx="1045">
                  <c:v>0.15535413153457012</c:v>
                </c:pt>
                <c:pt idx="1046">
                  <c:v>0.15542439572793709</c:v>
                </c:pt>
                <c:pt idx="1047">
                  <c:v>0.15542439572793709</c:v>
                </c:pt>
                <c:pt idx="1048">
                  <c:v>0.15542439572793709</c:v>
                </c:pt>
                <c:pt idx="1049">
                  <c:v>0.15542439572793709</c:v>
                </c:pt>
                <c:pt idx="1050">
                  <c:v>0.15542439572793709</c:v>
                </c:pt>
                <c:pt idx="1051">
                  <c:v>0.15535413153457012</c:v>
                </c:pt>
                <c:pt idx="1052">
                  <c:v>0.15535413153457012</c:v>
                </c:pt>
                <c:pt idx="1053">
                  <c:v>0.15549465992130407</c:v>
                </c:pt>
                <c:pt idx="1054">
                  <c:v>0.15556492411467127</c:v>
                </c:pt>
                <c:pt idx="1055">
                  <c:v>0.15556492411467127</c:v>
                </c:pt>
                <c:pt idx="1056">
                  <c:v>0.15556492411467127</c:v>
                </c:pt>
                <c:pt idx="1057">
                  <c:v>0.15577571669477241</c:v>
                </c:pt>
                <c:pt idx="1058">
                  <c:v>0.15584598088813939</c:v>
                </c:pt>
                <c:pt idx="1059">
                  <c:v>0.15612703766160752</c:v>
                </c:pt>
                <c:pt idx="1060">
                  <c:v>0.15647835862844284</c:v>
                </c:pt>
                <c:pt idx="1061">
                  <c:v>0.15661888701517701</c:v>
                </c:pt>
                <c:pt idx="1062">
                  <c:v>0.15661888701517701</c:v>
                </c:pt>
                <c:pt idx="1063">
                  <c:v>0.15661888701517701</c:v>
                </c:pt>
                <c:pt idx="1064">
                  <c:v>0.15704047217537953</c:v>
                </c:pt>
                <c:pt idx="1065">
                  <c:v>0.15697020798201233</c:v>
                </c:pt>
                <c:pt idx="1066">
                  <c:v>0.15718100056211348</c:v>
                </c:pt>
                <c:pt idx="1067">
                  <c:v>0.15746205733558183</c:v>
                </c:pt>
                <c:pt idx="1068">
                  <c:v>0.1575323215289488</c:v>
                </c:pt>
                <c:pt idx="1069">
                  <c:v>0.1575323215289488</c:v>
                </c:pt>
                <c:pt idx="1070">
                  <c:v>0.1575323215289488</c:v>
                </c:pt>
                <c:pt idx="1071">
                  <c:v>0.15746205733558183</c:v>
                </c:pt>
                <c:pt idx="1072">
                  <c:v>0.15697020798201233</c:v>
                </c:pt>
                <c:pt idx="1073">
                  <c:v>0.15697020798201233</c:v>
                </c:pt>
                <c:pt idx="1074">
                  <c:v>0.15725126475548068</c:v>
                </c:pt>
                <c:pt idx="1075">
                  <c:v>0.15718100056211348</c:v>
                </c:pt>
                <c:pt idx="1076">
                  <c:v>0.15718100056211348</c:v>
                </c:pt>
                <c:pt idx="1077">
                  <c:v>0.15718100056211348</c:v>
                </c:pt>
                <c:pt idx="1078">
                  <c:v>0.15767284991568298</c:v>
                </c:pt>
                <c:pt idx="1079">
                  <c:v>0.1579539066891511</c:v>
                </c:pt>
                <c:pt idx="1080">
                  <c:v>0.15823496346261945</c:v>
                </c:pt>
                <c:pt idx="1081">
                  <c:v>0.15900786958965707</c:v>
                </c:pt>
                <c:pt idx="1082">
                  <c:v>0.15942945474985937</c:v>
                </c:pt>
                <c:pt idx="1083">
                  <c:v>0.15942945474985937</c:v>
                </c:pt>
                <c:pt idx="1084">
                  <c:v>0.15942945474985937</c:v>
                </c:pt>
                <c:pt idx="1085">
                  <c:v>0.15985103991006189</c:v>
                </c:pt>
                <c:pt idx="1086">
                  <c:v>0.16013209668352998</c:v>
                </c:pt>
                <c:pt idx="1087">
                  <c:v>0.16013209668352998</c:v>
                </c:pt>
                <c:pt idx="1088">
                  <c:v>0.16013209668352998</c:v>
                </c:pt>
                <c:pt idx="1089">
                  <c:v>0.16013209668352998</c:v>
                </c:pt>
                <c:pt idx="1090">
                  <c:v>0.16013209668352998</c:v>
                </c:pt>
                <c:pt idx="1091">
                  <c:v>0.16013209668352998</c:v>
                </c:pt>
                <c:pt idx="1092">
                  <c:v>0.16097526700393483</c:v>
                </c:pt>
                <c:pt idx="1093">
                  <c:v>0.16090500281056763</c:v>
                </c:pt>
                <c:pt idx="1094">
                  <c:v>0.16090500281056763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3C-4984-BF82-D6FE1CC0376A}"/>
            </c:ext>
          </c:extLst>
        </c:ser>
        <c:ser>
          <c:idx val="1"/>
          <c:order val="1"/>
          <c:tx>
            <c:strRef>
              <c:f>'Modelové portfolio CZK'!$C$1</c:f>
              <c:strCache>
                <c:ptCount val="1"/>
                <c:pt idx="0">
                  <c:v>Conseq Invest Dluhopisový fond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'Modelové portfolio CZK'!$A$2:$A$1096</c:f>
              <c:numCache>
                <c:formatCode>yyyy</c:formatCode>
                <c:ptCount val="1095"/>
                <c:pt idx="0">
                  <c:v>44928.041666666664</c:v>
                </c:pt>
                <c:pt idx="1">
                  <c:v>44929.041666666664</c:v>
                </c:pt>
                <c:pt idx="2">
                  <c:v>44930.041666666664</c:v>
                </c:pt>
                <c:pt idx="3">
                  <c:v>44931.041666666664</c:v>
                </c:pt>
                <c:pt idx="4">
                  <c:v>44932.041666666664</c:v>
                </c:pt>
                <c:pt idx="5">
                  <c:v>44933.041666666664</c:v>
                </c:pt>
                <c:pt idx="6">
                  <c:v>44934.041666666664</c:v>
                </c:pt>
                <c:pt idx="7">
                  <c:v>44935.041666666664</c:v>
                </c:pt>
                <c:pt idx="8">
                  <c:v>44936.041666666664</c:v>
                </c:pt>
                <c:pt idx="9">
                  <c:v>44937.041666666664</c:v>
                </c:pt>
                <c:pt idx="10">
                  <c:v>44938.041666666664</c:v>
                </c:pt>
                <c:pt idx="11">
                  <c:v>44939.041666666664</c:v>
                </c:pt>
                <c:pt idx="12">
                  <c:v>44940.041666666664</c:v>
                </c:pt>
                <c:pt idx="13">
                  <c:v>44941.041666666664</c:v>
                </c:pt>
                <c:pt idx="14">
                  <c:v>44942.041666666664</c:v>
                </c:pt>
                <c:pt idx="15">
                  <c:v>44943.041666666664</c:v>
                </c:pt>
                <c:pt idx="16">
                  <c:v>44944.041666666664</c:v>
                </c:pt>
                <c:pt idx="17">
                  <c:v>44945.041666666664</c:v>
                </c:pt>
                <c:pt idx="18">
                  <c:v>44946.041666666664</c:v>
                </c:pt>
                <c:pt idx="19">
                  <c:v>44947.041666666664</c:v>
                </c:pt>
                <c:pt idx="20">
                  <c:v>44948.041666666664</c:v>
                </c:pt>
                <c:pt idx="21">
                  <c:v>44949.041666666664</c:v>
                </c:pt>
                <c:pt idx="22">
                  <c:v>44950.041666666664</c:v>
                </c:pt>
                <c:pt idx="23">
                  <c:v>44951.041666666664</c:v>
                </c:pt>
                <c:pt idx="24">
                  <c:v>44952.041666666664</c:v>
                </c:pt>
                <c:pt idx="25">
                  <c:v>44953.041666666664</c:v>
                </c:pt>
                <c:pt idx="26">
                  <c:v>44954.041666666664</c:v>
                </c:pt>
                <c:pt idx="27">
                  <c:v>44955.041666666664</c:v>
                </c:pt>
                <c:pt idx="28">
                  <c:v>44956.041666666664</c:v>
                </c:pt>
                <c:pt idx="29">
                  <c:v>44957.041666666664</c:v>
                </c:pt>
                <c:pt idx="30">
                  <c:v>44958.041666666664</c:v>
                </c:pt>
                <c:pt idx="31">
                  <c:v>44959.041666666664</c:v>
                </c:pt>
                <c:pt idx="32">
                  <c:v>44960.041666666664</c:v>
                </c:pt>
                <c:pt idx="33">
                  <c:v>44961.041666666664</c:v>
                </c:pt>
                <c:pt idx="34">
                  <c:v>44962.041666666664</c:v>
                </c:pt>
                <c:pt idx="35">
                  <c:v>44963.041666666664</c:v>
                </c:pt>
                <c:pt idx="36">
                  <c:v>44964.041666666664</c:v>
                </c:pt>
                <c:pt idx="37">
                  <c:v>44965.041666666664</c:v>
                </c:pt>
                <c:pt idx="38">
                  <c:v>44966.041666666664</c:v>
                </c:pt>
                <c:pt idx="39">
                  <c:v>44967.041666666664</c:v>
                </c:pt>
                <c:pt idx="40">
                  <c:v>44968.041666666664</c:v>
                </c:pt>
                <c:pt idx="41">
                  <c:v>44969.041666666664</c:v>
                </c:pt>
                <c:pt idx="42">
                  <c:v>44970.041666666664</c:v>
                </c:pt>
                <c:pt idx="43">
                  <c:v>44971.041666666664</c:v>
                </c:pt>
                <c:pt idx="44">
                  <c:v>44972.041666666664</c:v>
                </c:pt>
                <c:pt idx="45">
                  <c:v>44973.041666666664</c:v>
                </c:pt>
                <c:pt idx="46">
                  <c:v>44974.041666666664</c:v>
                </c:pt>
                <c:pt idx="47">
                  <c:v>44975.041666666664</c:v>
                </c:pt>
                <c:pt idx="48">
                  <c:v>44976.041666666664</c:v>
                </c:pt>
                <c:pt idx="49">
                  <c:v>44977.041666666664</c:v>
                </c:pt>
                <c:pt idx="50">
                  <c:v>44978.041666666664</c:v>
                </c:pt>
                <c:pt idx="51">
                  <c:v>44979.041666666664</c:v>
                </c:pt>
                <c:pt idx="52">
                  <c:v>44980.041666666664</c:v>
                </c:pt>
                <c:pt idx="53">
                  <c:v>44981.041666666664</c:v>
                </c:pt>
                <c:pt idx="54">
                  <c:v>44982.041666666664</c:v>
                </c:pt>
                <c:pt idx="55">
                  <c:v>44983.041666666664</c:v>
                </c:pt>
                <c:pt idx="56">
                  <c:v>44984.041666666664</c:v>
                </c:pt>
                <c:pt idx="57">
                  <c:v>44985.041666666664</c:v>
                </c:pt>
                <c:pt idx="58">
                  <c:v>44986.041666666664</c:v>
                </c:pt>
                <c:pt idx="59">
                  <c:v>44987.041666666664</c:v>
                </c:pt>
                <c:pt idx="60">
                  <c:v>44988.041666666664</c:v>
                </c:pt>
                <c:pt idx="61">
                  <c:v>44989.041666666664</c:v>
                </c:pt>
                <c:pt idx="62">
                  <c:v>44990.041666666664</c:v>
                </c:pt>
                <c:pt idx="63">
                  <c:v>44991.041666666664</c:v>
                </c:pt>
                <c:pt idx="64">
                  <c:v>44992.041666666664</c:v>
                </c:pt>
                <c:pt idx="65">
                  <c:v>44993.041666666664</c:v>
                </c:pt>
                <c:pt idx="66">
                  <c:v>44994.041666666664</c:v>
                </c:pt>
                <c:pt idx="67">
                  <c:v>44995.041666666664</c:v>
                </c:pt>
                <c:pt idx="68">
                  <c:v>44996.041666666664</c:v>
                </c:pt>
                <c:pt idx="69">
                  <c:v>44997.041666666664</c:v>
                </c:pt>
                <c:pt idx="70">
                  <c:v>44998.041666666664</c:v>
                </c:pt>
                <c:pt idx="71">
                  <c:v>44999.041666666664</c:v>
                </c:pt>
                <c:pt idx="72">
                  <c:v>45000.041666666664</c:v>
                </c:pt>
                <c:pt idx="73">
                  <c:v>45001.041666666664</c:v>
                </c:pt>
                <c:pt idx="74">
                  <c:v>45002.041666666664</c:v>
                </c:pt>
                <c:pt idx="75">
                  <c:v>45003.041666666664</c:v>
                </c:pt>
                <c:pt idx="76">
                  <c:v>45004.041666666664</c:v>
                </c:pt>
                <c:pt idx="77">
                  <c:v>45005.041666666664</c:v>
                </c:pt>
                <c:pt idx="78">
                  <c:v>45006.041666666664</c:v>
                </c:pt>
                <c:pt idx="79">
                  <c:v>45007.041666666664</c:v>
                </c:pt>
                <c:pt idx="80">
                  <c:v>45008.041666666664</c:v>
                </c:pt>
                <c:pt idx="81">
                  <c:v>45009.041666666664</c:v>
                </c:pt>
                <c:pt idx="82">
                  <c:v>45010.041666666664</c:v>
                </c:pt>
                <c:pt idx="83">
                  <c:v>45011.041666666664</c:v>
                </c:pt>
                <c:pt idx="84">
                  <c:v>45011.041666666664</c:v>
                </c:pt>
                <c:pt idx="85">
                  <c:v>45012.083333333336</c:v>
                </c:pt>
                <c:pt idx="86">
                  <c:v>45013.083333333336</c:v>
                </c:pt>
                <c:pt idx="87">
                  <c:v>45014.083333333336</c:v>
                </c:pt>
                <c:pt idx="88">
                  <c:v>45015.083333333336</c:v>
                </c:pt>
                <c:pt idx="89">
                  <c:v>45016.083333333336</c:v>
                </c:pt>
                <c:pt idx="90">
                  <c:v>45017.083333333336</c:v>
                </c:pt>
                <c:pt idx="91">
                  <c:v>45018.083333333336</c:v>
                </c:pt>
                <c:pt idx="92">
                  <c:v>45019.083333333336</c:v>
                </c:pt>
                <c:pt idx="93">
                  <c:v>45020.083333333336</c:v>
                </c:pt>
                <c:pt idx="94">
                  <c:v>45021.083333333336</c:v>
                </c:pt>
                <c:pt idx="95">
                  <c:v>45022.083333333336</c:v>
                </c:pt>
                <c:pt idx="96">
                  <c:v>45023.083333333336</c:v>
                </c:pt>
                <c:pt idx="97">
                  <c:v>45024.083333333336</c:v>
                </c:pt>
                <c:pt idx="98">
                  <c:v>45025.083333333336</c:v>
                </c:pt>
                <c:pt idx="99">
                  <c:v>45026.083333333336</c:v>
                </c:pt>
                <c:pt idx="100">
                  <c:v>45027.083333333336</c:v>
                </c:pt>
                <c:pt idx="101">
                  <c:v>45028.083333333336</c:v>
                </c:pt>
                <c:pt idx="102">
                  <c:v>45029.083333333336</c:v>
                </c:pt>
                <c:pt idx="103">
                  <c:v>45030.083333333336</c:v>
                </c:pt>
                <c:pt idx="104">
                  <c:v>45031.083333333336</c:v>
                </c:pt>
                <c:pt idx="105">
                  <c:v>45032.083333333336</c:v>
                </c:pt>
                <c:pt idx="106">
                  <c:v>45033.083333333336</c:v>
                </c:pt>
                <c:pt idx="107">
                  <c:v>45034.083333333336</c:v>
                </c:pt>
                <c:pt idx="108">
                  <c:v>45035.083333333336</c:v>
                </c:pt>
                <c:pt idx="109">
                  <c:v>45036.083333333336</c:v>
                </c:pt>
                <c:pt idx="110">
                  <c:v>45037.083333333336</c:v>
                </c:pt>
                <c:pt idx="111">
                  <c:v>45038.083333333336</c:v>
                </c:pt>
                <c:pt idx="112">
                  <c:v>45039.083333333336</c:v>
                </c:pt>
                <c:pt idx="113">
                  <c:v>45040.083333333336</c:v>
                </c:pt>
                <c:pt idx="114">
                  <c:v>45041.083333333336</c:v>
                </c:pt>
                <c:pt idx="115">
                  <c:v>45042.083333333336</c:v>
                </c:pt>
                <c:pt idx="116">
                  <c:v>45043.083333333336</c:v>
                </c:pt>
                <c:pt idx="117">
                  <c:v>45044.083333333336</c:v>
                </c:pt>
                <c:pt idx="118">
                  <c:v>45045.083333333336</c:v>
                </c:pt>
                <c:pt idx="119">
                  <c:v>45046.083333333336</c:v>
                </c:pt>
                <c:pt idx="120">
                  <c:v>45047.083333333336</c:v>
                </c:pt>
                <c:pt idx="121">
                  <c:v>45048.083333333336</c:v>
                </c:pt>
                <c:pt idx="122">
                  <c:v>45049.083333333336</c:v>
                </c:pt>
                <c:pt idx="123">
                  <c:v>45050.083333333336</c:v>
                </c:pt>
                <c:pt idx="124">
                  <c:v>45051.083333333336</c:v>
                </c:pt>
                <c:pt idx="125">
                  <c:v>45052.083333333336</c:v>
                </c:pt>
                <c:pt idx="126">
                  <c:v>45053.083333333336</c:v>
                </c:pt>
                <c:pt idx="127">
                  <c:v>45054.083333333336</c:v>
                </c:pt>
                <c:pt idx="128">
                  <c:v>45055.083333333336</c:v>
                </c:pt>
                <c:pt idx="129">
                  <c:v>45056.083333333336</c:v>
                </c:pt>
                <c:pt idx="130">
                  <c:v>45057.083333333336</c:v>
                </c:pt>
                <c:pt idx="131">
                  <c:v>45058.083333333336</c:v>
                </c:pt>
                <c:pt idx="132">
                  <c:v>45059.083333333336</c:v>
                </c:pt>
                <c:pt idx="133">
                  <c:v>45060.083333333336</c:v>
                </c:pt>
                <c:pt idx="134">
                  <c:v>45061.083333333336</c:v>
                </c:pt>
                <c:pt idx="135">
                  <c:v>45062.083333333336</c:v>
                </c:pt>
                <c:pt idx="136">
                  <c:v>45063.083333333336</c:v>
                </c:pt>
                <c:pt idx="137">
                  <c:v>45064.083333333336</c:v>
                </c:pt>
                <c:pt idx="138">
                  <c:v>45065.083333333336</c:v>
                </c:pt>
                <c:pt idx="139">
                  <c:v>45066.083333333336</c:v>
                </c:pt>
                <c:pt idx="140">
                  <c:v>45067.083333333336</c:v>
                </c:pt>
                <c:pt idx="141">
                  <c:v>45068.083333333336</c:v>
                </c:pt>
                <c:pt idx="142">
                  <c:v>45069.083333333336</c:v>
                </c:pt>
                <c:pt idx="143">
                  <c:v>45070.083333333336</c:v>
                </c:pt>
                <c:pt idx="144">
                  <c:v>45071.083333333336</c:v>
                </c:pt>
                <c:pt idx="145">
                  <c:v>45072.083333333336</c:v>
                </c:pt>
                <c:pt idx="146">
                  <c:v>45073.083333333336</c:v>
                </c:pt>
                <c:pt idx="147">
                  <c:v>45074.083333333336</c:v>
                </c:pt>
                <c:pt idx="148">
                  <c:v>45075.083333333336</c:v>
                </c:pt>
                <c:pt idx="149">
                  <c:v>45076.083333333336</c:v>
                </c:pt>
                <c:pt idx="150">
                  <c:v>45077.083333333336</c:v>
                </c:pt>
                <c:pt idx="151">
                  <c:v>45078.083333333336</c:v>
                </c:pt>
                <c:pt idx="152">
                  <c:v>45079.083333333336</c:v>
                </c:pt>
                <c:pt idx="153">
                  <c:v>45080.083333333336</c:v>
                </c:pt>
                <c:pt idx="154">
                  <c:v>45081.083333333336</c:v>
                </c:pt>
                <c:pt idx="155">
                  <c:v>45082.083333333336</c:v>
                </c:pt>
                <c:pt idx="156">
                  <c:v>45083.083333333336</c:v>
                </c:pt>
                <c:pt idx="157">
                  <c:v>45084.083333333336</c:v>
                </c:pt>
                <c:pt idx="158">
                  <c:v>45085.083333333336</c:v>
                </c:pt>
                <c:pt idx="159">
                  <c:v>45086.083333333336</c:v>
                </c:pt>
                <c:pt idx="160">
                  <c:v>45087.083333333336</c:v>
                </c:pt>
                <c:pt idx="161">
                  <c:v>45088.083333333336</c:v>
                </c:pt>
                <c:pt idx="162">
                  <c:v>45089.083333333336</c:v>
                </c:pt>
                <c:pt idx="163">
                  <c:v>45090.083333333336</c:v>
                </c:pt>
                <c:pt idx="164">
                  <c:v>45091.083333333336</c:v>
                </c:pt>
                <c:pt idx="165">
                  <c:v>45092.083333333336</c:v>
                </c:pt>
                <c:pt idx="166">
                  <c:v>45093.083333333336</c:v>
                </c:pt>
                <c:pt idx="167">
                  <c:v>45094.083333333336</c:v>
                </c:pt>
                <c:pt idx="168">
                  <c:v>45095.083333333336</c:v>
                </c:pt>
                <c:pt idx="169">
                  <c:v>45096.083333333336</c:v>
                </c:pt>
                <c:pt idx="170">
                  <c:v>45097.083333333336</c:v>
                </c:pt>
                <c:pt idx="171">
                  <c:v>45098.083333333336</c:v>
                </c:pt>
                <c:pt idx="172">
                  <c:v>45099.083333333336</c:v>
                </c:pt>
                <c:pt idx="173">
                  <c:v>45100.083333333336</c:v>
                </c:pt>
                <c:pt idx="174">
                  <c:v>45101.083333333336</c:v>
                </c:pt>
                <c:pt idx="175">
                  <c:v>45102.083333333336</c:v>
                </c:pt>
                <c:pt idx="176">
                  <c:v>45103.083333333336</c:v>
                </c:pt>
                <c:pt idx="177">
                  <c:v>45104.083333333336</c:v>
                </c:pt>
                <c:pt idx="178">
                  <c:v>45105.083333333336</c:v>
                </c:pt>
                <c:pt idx="179">
                  <c:v>45106.083333333336</c:v>
                </c:pt>
                <c:pt idx="180">
                  <c:v>45107.083333333336</c:v>
                </c:pt>
                <c:pt idx="181">
                  <c:v>45108.083333333336</c:v>
                </c:pt>
                <c:pt idx="182">
                  <c:v>45109.083333333336</c:v>
                </c:pt>
                <c:pt idx="183">
                  <c:v>45110.083333333336</c:v>
                </c:pt>
                <c:pt idx="184">
                  <c:v>45111.083333333336</c:v>
                </c:pt>
                <c:pt idx="185">
                  <c:v>45112.083333333336</c:v>
                </c:pt>
                <c:pt idx="186">
                  <c:v>45113.083333333336</c:v>
                </c:pt>
                <c:pt idx="187">
                  <c:v>45114.083333333336</c:v>
                </c:pt>
                <c:pt idx="188">
                  <c:v>45115.083333333336</c:v>
                </c:pt>
                <c:pt idx="189">
                  <c:v>45116.083333333336</c:v>
                </c:pt>
                <c:pt idx="190">
                  <c:v>45117.083333333336</c:v>
                </c:pt>
                <c:pt idx="191">
                  <c:v>45118.083333333336</c:v>
                </c:pt>
                <c:pt idx="192">
                  <c:v>45119.083333333336</c:v>
                </c:pt>
                <c:pt idx="193">
                  <c:v>45120.083333333336</c:v>
                </c:pt>
                <c:pt idx="194">
                  <c:v>45121.083333333336</c:v>
                </c:pt>
                <c:pt idx="195">
                  <c:v>45122.083333333336</c:v>
                </c:pt>
                <c:pt idx="196">
                  <c:v>45123.083333333336</c:v>
                </c:pt>
                <c:pt idx="197">
                  <c:v>45124.083333333336</c:v>
                </c:pt>
                <c:pt idx="198">
                  <c:v>45125.083333333336</c:v>
                </c:pt>
                <c:pt idx="199">
                  <c:v>45126.083333333336</c:v>
                </c:pt>
                <c:pt idx="200">
                  <c:v>45127.083333333336</c:v>
                </c:pt>
                <c:pt idx="201">
                  <c:v>45128.083333333336</c:v>
                </c:pt>
                <c:pt idx="202">
                  <c:v>45129.083333333336</c:v>
                </c:pt>
                <c:pt idx="203">
                  <c:v>45130.083333333336</c:v>
                </c:pt>
                <c:pt idx="204">
                  <c:v>45131.083333333336</c:v>
                </c:pt>
                <c:pt idx="205">
                  <c:v>45132.083333333336</c:v>
                </c:pt>
                <c:pt idx="206">
                  <c:v>45133.083333333336</c:v>
                </c:pt>
                <c:pt idx="207">
                  <c:v>45134.083333333336</c:v>
                </c:pt>
                <c:pt idx="208">
                  <c:v>45135.083333333336</c:v>
                </c:pt>
                <c:pt idx="209">
                  <c:v>45136.083333333336</c:v>
                </c:pt>
                <c:pt idx="210">
                  <c:v>45137.083333333336</c:v>
                </c:pt>
                <c:pt idx="211">
                  <c:v>45138.083333333336</c:v>
                </c:pt>
                <c:pt idx="212">
                  <c:v>45139.083333333336</c:v>
                </c:pt>
                <c:pt idx="213">
                  <c:v>45140.083333333336</c:v>
                </c:pt>
                <c:pt idx="214">
                  <c:v>45141.083333333336</c:v>
                </c:pt>
                <c:pt idx="215">
                  <c:v>45142.083333333336</c:v>
                </c:pt>
                <c:pt idx="216">
                  <c:v>45143.083333333336</c:v>
                </c:pt>
                <c:pt idx="217">
                  <c:v>45144.083333333336</c:v>
                </c:pt>
                <c:pt idx="218">
                  <c:v>45145.083333333336</c:v>
                </c:pt>
                <c:pt idx="219">
                  <c:v>45146.083333333336</c:v>
                </c:pt>
                <c:pt idx="220">
                  <c:v>45147.083333333336</c:v>
                </c:pt>
                <c:pt idx="221">
                  <c:v>45148.083333333336</c:v>
                </c:pt>
                <c:pt idx="222">
                  <c:v>45149.083333333336</c:v>
                </c:pt>
                <c:pt idx="223">
                  <c:v>45150.083333333336</c:v>
                </c:pt>
                <c:pt idx="224">
                  <c:v>45151.083333333336</c:v>
                </c:pt>
                <c:pt idx="225">
                  <c:v>45152.083333333336</c:v>
                </c:pt>
                <c:pt idx="226">
                  <c:v>45153.083333333336</c:v>
                </c:pt>
                <c:pt idx="227">
                  <c:v>45154.083333333336</c:v>
                </c:pt>
                <c:pt idx="228">
                  <c:v>45155.083333333336</c:v>
                </c:pt>
                <c:pt idx="229">
                  <c:v>45156.083333333336</c:v>
                </c:pt>
                <c:pt idx="230">
                  <c:v>45157.083333333336</c:v>
                </c:pt>
                <c:pt idx="231">
                  <c:v>45158.083333333336</c:v>
                </c:pt>
                <c:pt idx="232">
                  <c:v>45159.083333333336</c:v>
                </c:pt>
                <c:pt idx="233">
                  <c:v>45160.083333333336</c:v>
                </c:pt>
                <c:pt idx="234">
                  <c:v>45161.083333333336</c:v>
                </c:pt>
                <c:pt idx="235">
                  <c:v>45162.083333333336</c:v>
                </c:pt>
                <c:pt idx="236">
                  <c:v>45163.083333333336</c:v>
                </c:pt>
                <c:pt idx="237">
                  <c:v>45164.083333333336</c:v>
                </c:pt>
                <c:pt idx="238">
                  <c:v>45165.083333333336</c:v>
                </c:pt>
                <c:pt idx="239">
                  <c:v>45166.083333333336</c:v>
                </c:pt>
                <c:pt idx="240">
                  <c:v>45167.083333333336</c:v>
                </c:pt>
                <c:pt idx="241">
                  <c:v>45168.083333333336</c:v>
                </c:pt>
                <c:pt idx="242">
                  <c:v>45169.083333333336</c:v>
                </c:pt>
                <c:pt idx="243">
                  <c:v>45170.083333333336</c:v>
                </c:pt>
                <c:pt idx="244">
                  <c:v>45171.083333333336</c:v>
                </c:pt>
                <c:pt idx="245">
                  <c:v>45172.083333333336</c:v>
                </c:pt>
                <c:pt idx="246">
                  <c:v>45173.083333333336</c:v>
                </c:pt>
                <c:pt idx="247">
                  <c:v>45174.083333333336</c:v>
                </c:pt>
                <c:pt idx="248">
                  <c:v>45175.083333333336</c:v>
                </c:pt>
                <c:pt idx="249">
                  <c:v>45176.083333333336</c:v>
                </c:pt>
                <c:pt idx="250">
                  <c:v>45177.083333333336</c:v>
                </c:pt>
                <c:pt idx="251">
                  <c:v>45178.083333333336</c:v>
                </c:pt>
                <c:pt idx="252">
                  <c:v>45179.083333333336</c:v>
                </c:pt>
                <c:pt idx="253">
                  <c:v>45180.083333333336</c:v>
                </c:pt>
                <c:pt idx="254">
                  <c:v>45181.083333333336</c:v>
                </c:pt>
                <c:pt idx="255">
                  <c:v>45182.083333333336</c:v>
                </c:pt>
                <c:pt idx="256">
                  <c:v>45183.083333333336</c:v>
                </c:pt>
                <c:pt idx="257">
                  <c:v>45184.083333333336</c:v>
                </c:pt>
                <c:pt idx="258">
                  <c:v>45185.083333333336</c:v>
                </c:pt>
                <c:pt idx="259">
                  <c:v>45186.083333333336</c:v>
                </c:pt>
                <c:pt idx="260">
                  <c:v>45187.083333333336</c:v>
                </c:pt>
                <c:pt idx="261">
                  <c:v>45188.083333333336</c:v>
                </c:pt>
                <c:pt idx="262">
                  <c:v>45189.083333333336</c:v>
                </c:pt>
                <c:pt idx="263">
                  <c:v>45190.083333333336</c:v>
                </c:pt>
                <c:pt idx="264">
                  <c:v>45191.083333333336</c:v>
                </c:pt>
                <c:pt idx="265">
                  <c:v>45192.083333333336</c:v>
                </c:pt>
                <c:pt idx="266">
                  <c:v>45193.083333333336</c:v>
                </c:pt>
                <c:pt idx="267">
                  <c:v>45194.083333333336</c:v>
                </c:pt>
                <c:pt idx="268">
                  <c:v>45195.083333333336</c:v>
                </c:pt>
                <c:pt idx="269">
                  <c:v>45196.083333333336</c:v>
                </c:pt>
                <c:pt idx="270">
                  <c:v>45197.083333333336</c:v>
                </c:pt>
                <c:pt idx="271">
                  <c:v>45198.083333333336</c:v>
                </c:pt>
                <c:pt idx="272">
                  <c:v>45199.083333333336</c:v>
                </c:pt>
                <c:pt idx="273">
                  <c:v>45200.083333333336</c:v>
                </c:pt>
                <c:pt idx="274">
                  <c:v>45201.083333333336</c:v>
                </c:pt>
                <c:pt idx="275">
                  <c:v>45202.083333333336</c:v>
                </c:pt>
                <c:pt idx="276">
                  <c:v>45203.083333333336</c:v>
                </c:pt>
                <c:pt idx="277">
                  <c:v>45204.083333333336</c:v>
                </c:pt>
                <c:pt idx="278">
                  <c:v>45205.083333333336</c:v>
                </c:pt>
                <c:pt idx="279">
                  <c:v>45206.083333333336</c:v>
                </c:pt>
                <c:pt idx="280">
                  <c:v>45207.083333333336</c:v>
                </c:pt>
                <c:pt idx="281">
                  <c:v>45208.083333333336</c:v>
                </c:pt>
                <c:pt idx="282">
                  <c:v>45209.083333333336</c:v>
                </c:pt>
                <c:pt idx="283">
                  <c:v>45210.083333333336</c:v>
                </c:pt>
                <c:pt idx="284">
                  <c:v>45211.083333333336</c:v>
                </c:pt>
                <c:pt idx="285">
                  <c:v>45212.083333333336</c:v>
                </c:pt>
                <c:pt idx="286">
                  <c:v>45213.083333333336</c:v>
                </c:pt>
                <c:pt idx="287">
                  <c:v>45214.083333333336</c:v>
                </c:pt>
                <c:pt idx="288">
                  <c:v>45215.083333333336</c:v>
                </c:pt>
                <c:pt idx="289">
                  <c:v>45216.083333333336</c:v>
                </c:pt>
                <c:pt idx="290">
                  <c:v>45217.083333333336</c:v>
                </c:pt>
                <c:pt idx="291">
                  <c:v>45218.083333333336</c:v>
                </c:pt>
                <c:pt idx="292">
                  <c:v>45219.083333333336</c:v>
                </c:pt>
                <c:pt idx="293">
                  <c:v>45220.083333333336</c:v>
                </c:pt>
                <c:pt idx="294">
                  <c:v>45221.083333333336</c:v>
                </c:pt>
                <c:pt idx="295">
                  <c:v>45222.083333333336</c:v>
                </c:pt>
                <c:pt idx="296">
                  <c:v>45223.083333333336</c:v>
                </c:pt>
                <c:pt idx="297">
                  <c:v>45224.083333333336</c:v>
                </c:pt>
                <c:pt idx="298">
                  <c:v>45225.083333333336</c:v>
                </c:pt>
                <c:pt idx="299">
                  <c:v>45226.083333333336</c:v>
                </c:pt>
                <c:pt idx="300">
                  <c:v>45227.083333333336</c:v>
                </c:pt>
                <c:pt idx="301">
                  <c:v>45229.041666666664</c:v>
                </c:pt>
                <c:pt idx="302">
                  <c:v>45230.041666666664</c:v>
                </c:pt>
                <c:pt idx="303">
                  <c:v>45231.041666666664</c:v>
                </c:pt>
                <c:pt idx="304">
                  <c:v>45232.041666666664</c:v>
                </c:pt>
                <c:pt idx="305">
                  <c:v>45233.041666666664</c:v>
                </c:pt>
                <c:pt idx="306">
                  <c:v>45234.041666666664</c:v>
                </c:pt>
                <c:pt idx="307">
                  <c:v>45235.041666666664</c:v>
                </c:pt>
                <c:pt idx="308">
                  <c:v>45236.041666666664</c:v>
                </c:pt>
                <c:pt idx="309">
                  <c:v>45237.041666666664</c:v>
                </c:pt>
                <c:pt idx="310">
                  <c:v>45238.041666666664</c:v>
                </c:pt>
                <c:pt idx="311">
                  <c:v>45239.041666666664</c:v>
                </c:pt>
                <c:pt idx="312">
                  <c:v>45240.041666666664</c:v>
                </c:pt>
                <c:pt idx="313">
                  <c:v>45241.041666666664</c:v>
                </c:pt>
                <c:pt idx="314">
                  <c:v>45242.041666666664</c:v>
                </c:pt>
                <c:pt idx="315">
                  <c:v>45243.041666666664</c:v>
                </c:pt>
                <c:pt idx="316">
                  <c:v>45244.041666666664</c:v>
                </c:pt>
                <c:pt idx="317">
                  <c:v>45245.041666666664</c:v>
                </c:pt>
                <c:pt idx="318">
                  <c:v>45246.041666666664</c:v>
                </c:pt>
                <c:pt idx="319">
                  <c:v>45247.041666666664</c:v>
                </c:pt>
                <c:pt idx="320">
                  <c:v>45248.041666666664</c:v>
                </c:pt>
                <c:pt idx="321">
                  <c:v>45249.041666666664</c:v>
                </c:pt>
                <c:pt idx="322">
                  <c:v>45250.041666666664</c:v>
                </c:pt>
                <c:pt idx="323">
                  <c:v>45251.041666666664</c:v>
                </c:pt>
                <c:pt idx="324">
                  <c:v>45252.041666666664</c:v>
                </c:pt>
                <c:pt idx="325">
                  <c:v>45253.041666666664</c:v>
                </c:pt>
                <c:pt idx="326">
                  <c:v>45254.041666666664</c:v>
                </c:pt>
                <c:pt idx="327">
                  <c:v>45255.041666666664</c:v>
                </c:pt>
                <c:pt idx="328">
                  <c:v>45256.041666666664</c:v>
                </c:pt>
                <c:pt idx="329">
                  <c:v>45257.041666666664</c:v>
                </c:pt>
                <c:pt idx="330">
                  <c:v>45258.041666666664</c:v>
                </c:pt>
                <c:pt idx="331">
                  <c:v>45259.041666666664</c:v>
                </c:pt>
                <c:pt idx="332">
                  <c:v>45260.041666666664</c:v>
                </c:pt>
                <c:pt idx="333">
                  <c:v>45261.041666666664</c:v>
                </c:pt>
                <c:pt idx="334">
                  <c:v>45262.041666666664</c:v>
                </c:pt>
                <c:pt idx="335">
                  <c:v>45263.041666666664</c:v>
                </c:pt>
                <c:pt idx="336">
                  <c:v>45264.041666666664</c:v>
                </c:pt>
                <c:pt idx="337">
                  <c:v>45265.041666666664</c:v>
                </c:pt>
                <c:pt idx="338">
                  <c:v>45266.041666666664</c:v>
                </c:pt>
                <c:pt idx="339">
                  <c:v>45267.041666666664</c:v>
                </c:pt>
                <c:pt idx="340">
                  <c:v>45268.041666666664</c:v>
                </c:pt>
                <c:pt idx="341">
                  <c:v>45269.041666666664</c:v>
                </c:pt>
                <c:pt idx="342">
                  <c:v>45270.041666666664</c:v>
                </c:pt>
                <c:pt idx="343">
                  <c:v>45271.041666666664</c:v>
                </c:pt>
                <c:pt idx="344">
                  <c:v>45272.041666666664</c:v>
                </c:pt>
                <c:pt idx="345">
                  <c:v>45273.041666666664</c:v>
                </c:pt>
                <c:pt idx="346">
                  <c:v>45274.041666666664</c:v>
                </c:pt>
                <c:pt idx="347">
                  <c:v>45275.041666666664</c:v>
                </c:pt>
                <c:pt idx="348">
                  <c:v>45276.041666666664</c:v>
                </c:pt>
                <c:pt idx="349">
                  <c:v>45277.041666666664</c:v>
                </c:pt>
                <c:pt idx="350">
                  <c:v>45278.041666666664</c:v>
                </c:pt>
                <c:pt idx="351">
                  <c:v>45279.041666666664</c:v>
                </c:pt>
                <c:pt idx="352">
                  <c:v>45280.041666666664</c:v>
                </c:pt>
                <c:pt idx="353">
                  <c:v>45281.041666666664</c:v>
                </c:pt>
                <c:pt idx="354">
                  <c:v>45282.041666666664</c:v>
                </c:pt>
                <c:pt idx="355">
                  <c:v>45283.041666666664</c:v>
                </c:pt>
                <c:pt idx="356">
                  <c:v>45284.041666666664</c:v>
                </c:pt>
                <c:pt idx="357">
                  <c:v>45285.041666666664</c:v>
                </c:pt>
                <c:pt idx="358">
                  <c:v>45286.041666666664</c:v>
                </c:pt>
                <c:pt idx="359">
                  <c:v>45287.041666666664</c:v>
                </c:pt>
                <c:pt idx="360">
                  <c:v>45288.041666666664</c:v>
                </c:pt>
                <c:pt idx="361">
                  <c:v>45289.041666666664</c:v>
                </c:pt>
                <c:pt idx="362">
                  <c:v>45290.041666666664</c:v>
                </c:pt>
                <c:pt idx="363">
                  <c:v>45291.041666666664</c:v>
                </c:pt>
                <c:pt idx="364">
                  <c:v>45292.041666666664</c:v>
                </c:pt>
                <c:pt idx="365">
                  <c:v>45293.041666666664</c:v>
                </c:pt>
                <c:pt idx="366">
                  <c:v>45294.041666666664</c:v>
                </c:pt>
                <c:pt idx="367">
                  <c:v>45295.041666666664</c:v>
                </c:pt>
                <c:pt idx="368">
                  <c:v>45296.041666666664</c:v>
                </c:pt>
                <c:pt idx="369">
                  <c:v>45297.041666666664</c:v>
                </c:pt>
                <c:pt idx="370">
                  <c:v>45298.041666666664</c:v>
                </c:pt>
                <c:pt idx="371">
                  <c:v>45299.041666666664</c:v>
                </c:pt>
                <c:pt idx="372">
                  <c:v>45300.041666666664</c:v>
                </c:pt>
                <c:pt idx="373">
                  <c:v>45301.041666666664</c:v>
                </c:pt>
                <c:pt idx="374">
                  <c:v>45302.041666666664</c:v>
                </c:pt>
                <c:pt idx="375">
                  <c:v>45303.041666666664</c:v>
                </c:pt>
                <c:pt idx="376">
                  <c:v>45304.041666666664</c:v>
                </c:pt>
                <c:pt idx="377">
                  <c:v>45305.041666666664</c:v>
                </c:pt>
                <c:pt idx="378">
                  <c:v>45306.041666666664</c:v>
                </c:pt>
                <c:pt idx="379">
                  <c:v>45307.041666666664</c:v>
                </c:pt>
                <c:pt idx="380">
                  <c:v>45308.041666666664</c:v>
                </c:pt>
                <c:pt idx="381">
                  <c:v>45309.041666666664</c:v>
                </c:pt>
                <c:pt idx="382">
                  <c:v>45310.041666666664</c:v>
                </c:pt>
                <c:pt idx="383">
                  <c:v>45311.041666666664</c:v>
                </c:pt>
                <c:pt idx="384">
                  <c:v>45312.041666666664</c:v>
                </c:pt>
                <c:pt idx="385">
                  <c:v>45313.041666666664</c:v>
                </c:pt>
                <c:pt idx="386">
                  <c:v>45314.041666666664</c:v>
                </c:pt>
                <c:pt idx="387">
                  <c:v>45315.041666666664</c:v>
                </c:pt>
                <c:pt idx="388">
                  <c:v>45316.041666666664</c:v>
                </c:pt>
                <c:pt idx="389">
                  <c:v>45317.041666666664</c:v>
                </c:pt>
                <c:pt idx="390">
                  <c:v>45318.041666666664</c:v>
                </c:pt>
                <c:pt idx="391">
                  <c:v>45319.041666666664</c:v>
                </c:pt>
                <c:pt idx="392">
                  <c:v>45320.041666666664</c:v>
                </c:pt>
                <c:pt idx="393">
                  <c:v>45321.041666666664</c:v>
                </c:pt>
                <c:pt idx="394">
                  <c:v>45322.041666666664</c:v>
                </c:pt>
                <c:pt idx="395">
                  <c:v>45323.041666666664</c:v>
                </c:pt>
                <c:pt idx="396">
                  <c:v>45324.041666666664</c:v>
                </c:pt>
                <c:pt idx="397">
                  <c:v>45325.041666666664</c:v>
                </c:pt>
                <c:pt idx="398">
                  <c:v>45326.041666666664</c:v>
                </c:pt>
                <c:pt idx="399">
                  <c:v>45327.041666666664</c:v>
                </c:pt>
                <c:pt idx="400">
                  <c:v>45328.041666666664</c:v>
                </c:pt>
                <c:pt idx="401">
                  <c:v>45329.041666666664</c:v>
                </c:pt>
                <c:pt idx="402">
                  <c:v>45330.041666666664</c:v>
                </c:pt>
                <c:pt idx="403">
                  <c:v>45331.041666666664</c:v>
                </c:pt>
                <c:pt idx="404">
                  <c:v>45332.041666666664</c:v>
                </c:pt>
                <c:pt idx="405">
                  <c:v>45333.041666666664</c:v>
                </c:pt>
                <c:pt idx="406">
                  <c:v>45334.041666666664</c:v>
                </c:pt>
                <c:pt idx="407">
                  <c:v>45335.041666666664</c:v>
                </c:pt>
                <c:pt idx="408">
                  <c:v>45336.041666666664</c:v>
                </c:pt>
                <c:pt idx="409">
                  <c:v>45337.041666666664</c:v>
                </c:pt>
                <c:pt idx="410">
                  <c:v>45338.041666666664</c:v>
                </c:pt>
                <c:pt idx="411">
                  <c:v>45339.041666666664</c:v>
                </c:pt>
                <c:pt idx="412">
                  <c:v>45340.041666666664</c:v>
                </c:pt>
                <c:pt idx="413">
                  <c:v>45341.041666666664</c:v>
                </c:pt>
                <c:pt idx="414">
                  <c:v>45342.041666666664</c:v>
                </c:pt>
                <c:pt idx="415">
                  <c:v>45343.041666666664</c:v>
                </c:pt>
                <c:pt idx="416">
                  <c:v>45344.041666666664</c:v>
                </c:pt>
                <c:pt idx="417">
                  <c:v>45345.041666666664</c:v>
                </c:pt>
                <c:pt idx="418">
                  <c:v>45346.041666666664</c:v>
                </c:pt>
                <c:pt idx="419">
                  <c:v>45347.041666666664</c:v>
                </c:pt>
                <c:pt idx="420">
                  <c:v>45348.041666666664</c:v>
                </c:pt>
                <c:pt idx="421">
                  <c:v>45349.041666666664</c:v>
                </c:pt>
                <c:pt idx="422">
                  <c:v>45350.041666666664</c:v>
                </c:pt>
                <c:pt idx="423">
                  <c:v>45351.041666666664</c:v>
                </c:pt>
                <c:pt idx="424">
                  <c:v>45352.041666666664</c:v>
                </c:pt>
                <c:pt idx="425">
                  <c:v>45353.041666666664</c:v>
                </c:pt>
                <c:pt idx="426">
                  <c:v>45354.041666666664</c:v>
                </c:pt>
                <c:pt idx="427">
                  <c:v>45355.041666666664</c:v>
                </c:pt>
                <c:pt idx="428">
                  <c:v>45356.041666666664</c:v>
                </c:pt>
                <c:pt idx="429">
                  <c:v>45357.041666666664</c:v>
                </c:pt>
                <c:pt idx="430">
                  <c:v>45358.041666666664</c:v>
                </c:pt>
                <c:pt idx="431">
                  <c:v>45359.041666666664</c:v>
                </c:pt>
                <c:pt idx="432">
                  <c:v>45360.041666666664</c:v>
                </c:pt>
                <c:pt idx="433">
                  <c:v>45361.041666666664</c:v>
                </c:pt>
                <c:pt idx="434">
                  <c:v>45362.041666666664</c:v>
                </c:pt>
                <c:pt idx="435">
                  <c:v>45363.041666666664</c:v>
                </c:pt>
                <c:pt idx="436">
                  <c:v>45364.041666666664</c:v>
                </c:pt>
                <c:pt idx="437">
                  <c:v>45365.041666666664</c:v>
                </c:pt>
                <c:pt idx="438">
                  <c:v>45366.041666666664</c:v>
                </c:pt>
                <c:pt idx="439">
                  <c:v>45367.041666666664</c:v>
                </c:pt>
                <c:pt idx="440">
                  <c:v>45368.041666666664</c:v>
                </c:pt>
                <c:pt idx="441">
                  <c:v>45369.041666666664</c:v>
                </c:pt>
                <c:pt idx="442">
                  <c:v>45370.041666666664</c:v>
                </c:pt>
                <c:pt idx="443">
                  <c:v>45371.041666666664</c:v>
                </c:pt>
                <c:pt idx="444">
                  <c:v>45372.041666666664</c:v>
                </c:pt>
                <c:pt idx="445">
                  <c:v>45373.041666666664</c:v>
                </c:pt>
                <c:pt idx="446">
                  <c:v>45374.041666666664</c:v>
                </c:pt>
                <c:pt idx="447">
                  <c:v>45375.041666666664</c:v>
                </c:pt>
                <c:pt idx="448">
                  <c:v>45376.041666666664</c:v>
                </c:pt>
                <c:pt idx="449">
                  <c:v>45377.041666666664</c:v>
                </c:pt>
                <c:pt idx="450">
                  <c:v>45378.041666666664</c:v>
                </c:pt>
                <c:pt idx="451">
                  <c:v>45379.041666666664</c:v>
                </c:pt>
                <c:pt idx="452">
                  <c:v>45380.041666666664</c:v>
                </c:pt>
                <c:pt idx="453">
                  <c:v>45381.041666666664</c:v>
                </c:pt>
                <c:pt idx="454">
                  <c:v>45382.041666666664</c:v>
                </c:pt>
                <c:pt idx="455">
                  <c:v>45382.041666666664</c:v>
                </c:pt>
                <c:pt idx="456">
                  <c:v>45383.083333333336</c:v>
                </c:pt>
                <c:pt idx="457">
                  <c:v>45384.083333333336</c:v>
                </c:pt>
                <c:pt idx="458">
                  <c:v>45385.083333333336</c:v>
                </c:pt>
                <c:pt idx="459">
                  <c:v>45386.083333333336</c:v>
                </c:pt>
                <c:pt idx="460">
                  <c:v>45387.083333333336</c:v>
                </c:pt>
                <c:pt idx="461">
                  <c:v>45388.083333333336</c:v>
                </c:pt>
                <c:pt idx="462">
                  <c:v>45389.083333333336</c:v>
                </c:pt>
                <c:pt idx="463">
                  <c:v>45390.083333333336</c:v>
                </c:pt>
                <c:pt idx="464">
                  <c:v>45391.083333333336</c:v>
                </c:pt>
                <c:pt idx="465">
                  <c:v>45392.083333333336</c:v>
                </c:pt>
                <c:pt idx="466">
                  <c:v>45393.083333333336</c:v>
                </c:pt>
                <c:pt idx="467">
                  <c:v>45394.083333333336</c:v>
                </c:pt>
                <c:pt idx="468">
                  <c:v>45395.083333333336</c:v>
                </c:pt>
                <c:pt idx="469">
                  <c:v>45396.083333333336</c:v>
                </c:pt>
                <c:pt idx="470">
                  <c:v>45397.083333333336</c:v>
                </c:pt>
                <c:pt idx="471">
                  <c:v>45398.083333333336</c:v>
                </c:pt>
                <c:pt idx="472">
                  <c:v>45399.083333333336</c:v>
                </c:pt>
                <c:pt idx="473">
                  <c:v>45400.083333333336</c:v>
                </c:pt>
                <c:pt idx="474">
                  <c:v>45401.083333333336</c:v>
                </c:pt>
                <c:pt idx="475">
                  <c:v>45402.083333333336</c:v>
                </c:pt>
                <c:pt idx="476">
                  <c:v>45403.083333333336</c:v>
                </c:pt>
                <c:pt idx="477">
                  <c:v>45404.083333333336</c:v>
                </c:pt>
                <c:pt idx="478">
                  <c:v>45405.083333333336</c:v>
                </c:pt>
                <c:pt idx="479">
                  <c:v>45406.083333333336</c:v>
                </c:pt>
                <c:pt idx="480">
                  <c:v>45407.083333333336</c:v>
                </c:pt>
                <c:pt idx="481">
                  <c:v>45408.083333333336</c:v>
                </c:pt>
                <c:pt idx="482">
                  <c:v>45409.083333333336</c:v>
                </c:pt>
                <c:pt idx="483">
                  <c:v>45410.083333333336</c:v>
                </c:pt>
                <c:pt idx="484">
                  <c:v>45411.083333333336</c:v>
                </c:pt>
                <c:pt idx="485">
                  <c:v>45412.083333333336</c:v>
                </c:pt>
                <c:pt idx="486">
                  <c:v>45413.083333333336</c:v>
                </c:pt>
                <c:pt idx="487">
                  <c:v>45414.083333333336</c:v>
                </c:pt>
                <c:pt idx="488">
                  <c:v>45415.083333333336</c:v>
                </c:pt>
                <c:pt idx="489">
                  <c:v>45416.083333333336</c:v>
                </c:pt>
                <c:pt idx="490">
                  <c:v>45417.083333333336</c:v>
                </c:pt>
                <c:pt idx="491">
                  <c:v>45418.083333333336</c:v>
                </c:pt>
                <c:pt idx="492">
                  <c:v>45419.083333333336</c:v>
                </c:pt>
                <c:pt idx="493">
                  <c:v>45420.083333333336</c:v>
                </c:pt>
                <c:pt idx="494">
                  <c:v>45421.083333333336</c:v>
                </c:pt>
                <c:pt idx="495">
                  <c:v>45422.083333333336</c:v>
                </c:pt>
                <c:pt idx="496">
                  <c:v>45423.083333333336</c:v>
                </c:pt>
                <c:pt idx="497">
                  <c:v>45424.083333333336</c:v>
                </c:pt>
                <c:pt idx="498">
                  <c:v>45425.083333333336</c:v>
                </c:pt>
                <c:pt idx="499">
                  <c:v>45426.083333333336</c:v>
                </c:pt>
                <c:pt idx="500">
                  <c:v>45427.083333333336</c:v>
                </c:pt>
                <c:pt idx="501">
                  <c:v>45428.083333333336</c:v>
                </c:pt>
                <c:pt idx="502">
                  <c:v>45429.083333333336</c:v>
                </c:pt>
                <c:pt idx="503">
                  <c:v>45430.083333333336</c:v>
                </c:pt>
                <c:pt idx="504">
                  <c:v>45431.083333333336</c:v>
                </c:pt>
                <c:pt idx="505">
                  <c:v>45432.083333333336</c:v>
                </c:pt>
                <c:pt idx="506">
                  <c:v>45433.083333333336</c:v>
                </c:pt>
                <c:pt idx="507">
                  <c:v>45434.083333333336</c:v>
                </c:pt>
                <c:pt idx="508">
                  <c:v>45435.083333333336</c:v>
                </c:pt>
                <c:pt idx="509">
                  <c:v>45436.083333333336</c:v>
                </c:pt>
                <c:pt idx="510">
                  <c:v>45437.083333333336</c:v>
                </c:pt>
                <c:pt idx="511">
                  <c:v>45438.083333333336</c:v>
                </c:pt>
                <c:pt idx="512">
                  <c:v>45439.083333333336</c:v>
                </c:pt>
                <c:pt idx="513">
                  <c:v>45440.083333333336</c:v>
                </c:pt>
                <c:pt idx="514">
                  <c:v>45441.083333333336</c:v>
                </c:pt>
                <c:pt idx="515">
                  <c:v>45442.083333333336</c:v>
                </c:pt>
                <c:pt idx="516">
                  <c:v>45443.083333333336</c:v>
                </c:pt>
                <c:pt idx="517">
                  <c:v>45444.083333333336</c:v>
                </c:pt>
                <c:pt idx="518">
                  <c:v>45445.083333333336</c:v>
                </c:pt>
                <c:pt idx="519">
                  <c:v>45446.083333333336</c:v>
                </c:pt>
                <c:pt idx="520">
                  <c:v>45447.083333333336</c:v>
                </c:pt>
                <c:pt idx="521">
                  <c:v>45448.083333333336</c:v>
                </c:pt>
                <c:pt idx="522">
                  <c:v>45449.083333333336</c:v>
                </c:pt>
                <c:pt idx="523">
                  <c:v>45450.083333333336</c:v>
                </c:pt>
                <c:pt idx="524">
                  <c:v>45451.083333333336</c:v>
                </c:pt>
                <c:pt idx="525">
                  <c:v>45452.083333333336</c:v>
                </c:pt>
                <c:pt idx="526">
                  <c:v>45453.083333333336</c:v>
                </c:pt>
                <c:pt idx="527">
                  <c:v>45454.083333333336</c:v>
                </c:pt>
                <c:pt idx="528">
                  <c:v>45455.083333333336</c:v>
                </c:pt>
                <c:pt idx="529">
                  <c:v>45456.083333333336</c:v>
                </c:pt>
                <c:pt idx="530">
                  <c:v>45457.083333333336</c:v>
                </c:pt>
                <c:pt idx="531">
                  <c:v>45458.083333333336</c:v>
                </c:pt>
                <c:pt idx="532">
                  <c:v>45459.083333333336</c:v>
                </c:pt>
                <c:pt idx="533">
                  <c:v>45460.083333333336</c:v>
                </c:pt>
                <c:pt idx="534">
                  <c:v>45461.083333333336</c:v>
                </c:pt>
                <c:pt idx="535">
                  <c:v>45462.083333333336</c:v>
                </c:pt>
                <c:pt idx="536">
                  <c:v>45463.083333333336</c:v>
                </c:pt>
                <c:pt idx="537">
                  <c:v>45464.083333333336</c:v>
                </c:pt>
                <c:pt idx="538">
                  <c:v>45465.083333333336</c:v>
                </c:pt>
                <c:pt idx="539">
                  <c:v>45466.083333333336</c:v>
                </c:pt>
                <c:pt idx="540">
                  <c:v>45467.083333333336</c:v>
                </c:pt>
                <c:pt idx="541">
                  <c:v>45468.083333333336</c:v>
                </c:pt>
                <c:pt idx="542">
                  <c:v>45469.083333333336</c:v>
                </c:pt>
                <c:pt idx="543">
                  <c:v>45470.083333333336</c:v>
                </c:pt>
                <c:pt idx="544">
                  <c:v>45471.083333333336</c:v>
                </c:pt>
                <c:pt idx="545">
                  <c:v>45472.083333333336</c:v>
                </c:pt>
                <c:pt idx="546">
                  <c:v>45473.083333333336</c:v>
                </c:pt>
                <c:pt idx="547">
                  <c:v>45474.083333333336</c:v>
                </c:pt>
                <c:pt idx="548">
                  <c:v>45475.083333333336</c:v>
                </c:pt>
                <c:pt idx="549">
                  <c:v>45476.083333333336</c:v>
                </c:pt>
                <c:pt idx="550">
                  <c:v>45477.083333333336</c:v>
                </c:pt>
                <c:pt idx="551">
                  <c:v>45478.083333333336</c:v>
                </c:pt>
                <c:pt idx="552">
                  <c:v>45479.083333333336</c:v>
                </c:pt>
                <c:pt idx="553">
                  <c:v>45480.083333333336</c:v>
                </c:pt>
                <c:pt idx="554">
                  <c:v>45481.083333333336</c:v>
                </c:pt>
                <c:pt idx="555">
                  <c:v>45482.083333333336</c:v>
                </c:pt>
                <c:pt idx="556">
                  <c:v>45483.083333333336</c:v>
                </c:pt>
                <c:pt idx="557">
                  <c:v>45484.083333333336</c:v>
                </c:pt>
                <c:pt idx="558">
                  <c:v>45485.083333333336</c:v>
                </c:pt>
                <c:pt idx="559">
                  <c:v>45486.083333333336</c:v>
                </c:pt>
                <c:pt idx="560">
                  <c:v>45487.083333333336</c:v>
                </c:pt>
                <c:pt idx="561">
                  <c:v>45488.083333333336</c:v>
                </c:pt>
                <c:pt idx="562">
                  <c:v>45489.083333333336</c:v>
                </c:pt>
                <c:pt idx="563">
                  <c:v>45490.083333333336</c:v>
                </c:pt>
                <c:pt idx="564">
                  <c:v>45491.083333333336</c:v>
                </c:pt>
                <c:pt idx="565">
                  <c:v>45492.083333333336</c:v>
                </c:pt>
                <c:pt idx="566">
                  <c:v>45493.083333333336</c:v>
                </c:pt>
                <c:pt idx="567">
                  <c:v>45494.083333333336</c:v>
                </c:pt>
                <c:pt idx="568">
                  <c:v>45495.083333333336</c:v>
                </c:pt>
                <c:pt idx="569">
                  <c:v>45496.083333333336</c:v>
                </c:pt>
                <c:pt idx="570">
                  <c:v>45497.083333333336</c:v>
                </c:pt>
                <c:pt idx="571">
                  <c:v>45498.083333333336</c:v>
                </c:pt>
                <c:pt idx="572">
                  <c:v>45499.083333333336</c:v>
                </c:pt>
                <c:pt idx="573">
                  <c:v>45500.083333333336</c:v>
                </c:pt>
                <c:pt idx="574">
                  <c:v>45501.083333333336</c:v>
                </c:pt>
                <c:pt idx="575">
                  <c:v>45502.083333333336</c:v>
                </c:pt>
                <c:pt idx="576">
                  <c:v>45503.083333333336</c:v>
                </c:pt>
                <c:pt idx="577">
                  <c:v>45504.083333333336</c:v>
                </c:pt>
                <c:pt idx="578">
                  <c:v>45505.083333333336</c:v>
                </c:pt>
                <c:pt idx="579">
                  <c:v>45506.083333333336</c:v>
                </c:pt>
                <c:pt idx="580">
                  <c:v>45507.083333333336</c:v>
                </c:pt>
                <c:pt idx="581">
                  <c:v>45508.083333333336</c:v>
                </c:pt>
                <c:pt idx="582">
                  <c:v>45509.083333333336</c:v>
                </c:pt>
                <c:pt idx="583">
                  <c:v>45510.083333333336</c:v>
                </c:pt>
                <c:pt idx="584">
                  <c:v>45511.083333333336</c:v>
                </c:pt>
                <c:pt idx="585">
                  <c:v>45512.083333333336</c:v>
                </c:pt>
                <c:pt idx="586">
                  <c:v>45513.083333333336</c:v>
                </c:pt>
                <c:pt idx="587">
                  <c:v>45514.083333333336</c:v>
                </c:pt>
                <c:pt idx="588">
                  <c:v>45515.083333333336</c:v>
                </c:pt>
                <c:pt idx="589">
                  <c:v>45516.083333333336</c:v>
                </c:pt>
                <c:pt idx="590">
                  <c:v>45517.083333333336</c:v>
                </c:pt>
                <c:pt idx="591">
                  <c:v>45518.083333333336</c:v>
                </c:pt>
                <c:pt idx="592">
                  <c:v>45519.083333333336</c:v>
                </c:pt>
                <c:pt idx="593">
                  <c:v>45520.083333333336</c:v>
                </c:pt>
                <c:pt idx="594">
                  <c:v>45521.083333333336</c:v>
                </c:pt>
                <c:pt idx="595">
                  <c:v>45522.083333333336</c:v>
                </c:pt>
                <c:pt idx="596">
                  <c:v>45523.083333333336</c:v>
                </c:pt>
                <c:pt idx="597">
                  <c:v>45524.083333333336</c:v>
                </c:pt>
                <c:pt idx="598">
                  <c:v>45525.083333333336</c:v>
                </c:pt>
                <c:pt idx="599">
                  <c:v>45526.083333333336</c:v>
                </c:pt>
                <c:pt idx="600">
                  <c:v>45527.083333333336</c:v>
                </c:pt>
                <c:pt idx="601">
                  <c:v>45528.083333333336</c:v>
                </c:pt>
                <c:pt idx="602">
                  <c:v>45529.083333333336</c:v>
                </c:pt>
                <c:pt idx="603">
                  <c:v>45530.083333333336</c:v>
                </c:pt>
                <c:pt idx="604">
                  <c:v>45531.083333333336</c:v>
                </c:pt>
                <c:pt idx="605">
                  <c:v>45532.083333333336</c:v>
                </c:pt>
                <c:pt idx="606">
                  <c:v>45533.083333333336</c:v>
                </c:pt>
                <c:pt idx="607">
                  <c:v>45534.083333333336</c:v>
                </c:pt>
                <c:pt idx="608">
                  <c:v>45535.083333333336</c:v>
                </c:pt>
                <c:pt idx="609">
                  <c:v>45536.083333333336</c:v>
                </c:pt>
                <c:pt idx="610">
                  <c:v>45537.083333333336</c:v>
                </c:pt>
                <c:pt idx="611">
                  <c:v>45538.083333333336</c:v>
                </c:pt>
                <c:pt idx="612">
                  <c:v>45539.083333333336</c:v>
                </c:pt>
                <c:pt idx="613">
                  <c:v>45540.083333333336</c:v>
                </c:pt>
                <c:pt idx="614">
                  <c:v>45541.083333333336</c:v>
                </c:pt>
                <c:pt idx="615">
                  <c:v>45542.083333333336</c:v>
                </c:pt>
                <c:pt idx="616">
                  <c:v>45543.083333333336</c:v>
                </c:pt>
                <c:pt idx="617">
                  <c:v>45544.083333333336</c:v>
                </c:pt>
                <c:pt idx="618">
                  <c:v>45545.083333333336</c:v>
                </c:pt>
                <c:pt idx="619">
                  <c:v>45546.083333333336</c:v>
                </c:pt>
                <c:pt idx="620">
                  <c:v>45547.083333333336</c:v>
                </c:pt>
                <c:pt idx="621">
                  <c:v>45548.083333333336</c:v>
                </c:pt>
                <c:pt idx="622">
                  <c:v>45549.083333333336</c:v>
                </c:pt>
                <c:pt idx="623">
                  <c:v>45550.083333333336</c:v>
                </c:pt>
                <c:pt idx="624">
                  <c:v>45551.083333333336</c:v>
                </c:pt>
                <c:pt idx="625">
                  <c:v>45552.083333333336</c:v>
                </c:pt>
                <c:pt idx="626">
                  <c:v>45553.083333333336</c:v>
                </c:pt>
                <c:pt idx="627">
                  <c:v>45554.083333333336</c:v>
                </c:pt>
                <c:pt idx="628">
                  <c:v>45555.083333333336</c:v>
                </c:pt>
                <c:pt idx="629">
                  <c:v>45556.083333333336</c:v>
                </c:pt>
                <c:pt idx="630">
                  <c:v>45557.083333333336</c:v>
                </c:pt>
                <c:pt idx="631">
                  <c:v>45558.083333333336</c:v>
                </c:pt>
                <c:pt idx="632">
                  <c:v>45559.083333333336</c:v>
                </c:pt>
                <c:pt idx="633">
                  <c:v>45560.083333333336</c:v>
                </c:pt>
                <c:pt idx="634">
                  <c:v>45561.083333333336</c:v>
                </c:pt>
                <c:pt idx="635">
                  <c:v>45562.083333333336</c:v>
                </c:pt>
                <c:pt idx="636">
                  <c:v>45563.083333333336</c:v>
                </c:pt>
                <c:pt idx="637">
                  <c:v>45564.083333333336</c:v>
                </c:pt>
                <c:pt idx="638">
                  <c:v>45565.083333333336</c:v>
                </c:pt>
                <c:pt idx="639">
                  <c:v>45566.083333333336</c:v>
                </c:pt>
                <c:pt idx="640">
                  <c:v>45567.083333333336</c:v>
                </c:pt>
                <c:pt idx="641">
                  <c:v>45568.083333333336</c:v>
                </c:pt>
                <c:pt idx="642">
                  <c:v>45569.083333333336</c:v>
                </c:pt>
                <c:pt idx="643">
                  <c:v>45570.083333333336</c:v>
                </c:pt>
                <c:pt idx="644">
                  <c:v>45571.083333333336</c:v>
                </c:pt>
                <c:pt idx="645">
                  <c:v>45572.083333333336</c:v>
                </c:pt>
                <c:pt idx="646">
                  <c:v>45573.083333333336</c:v>
                </c:pt>
                <c:pt idx="647">
                  <c:v>45574.083333333336</c:v>
                </c:pt>
                <c:pt idx="648">
                  <c:v>45575.083333333336</c:v>
                </c:pt>
                <c:pt idx="649">
                  <c:v>45576.083333333336</c:v>
                </c:pt>
                <c:pt idx="650">
                  <c:v>45577.083333333336</c:v>
                </c:pt>
                <c:pt idx="651">
                  <c:v>45578.083333333336</c:v>
                </c:pt>
                <c:pt idx="652">
                  <c:v>45579.083333333336</c:v>
                </c:pt>
                <c:pt idx="653">
                  <c:v>45580.083333333336</c:v>
                </c:pt>
                <c:pt idx="654">
                  <c:v>45581.083333333336</c:v>
                </c:pt>
                <c:pt idx="655">
                  <c:v>45582.083333333336</c:v>
                </c:pt>
                <c:pt idx="656">
                  <c:v>45583.083333333336</c:v>
                </c:pt>
                <c:pt idx="657">
                  <c:v>45584.083333333336</c:v>
                </c:pt>
                <c:pt idx="658">
                  <c:v>45585.083333333336</c:v>
                </c:pt>
                <c:pt idx="659">
                  <c:v>45586.083333333336</c:v>
                </c:pt>
                <c:pt idx="660">
                  <c:v>45587.083333333336</c:v>
                </c:pt>
                <c:pt idx="661">
                  <c:v>45588.083333333336</c:v>
                </c:pt>
                <c:pt idx="662">
                  <c:v>45589.083333333336</c:v>
                </c:pt>
                <c:pt idx="663">
                  <c:v>45590.083333333336</c:v>
                </c:pt>
                <c:pt idx="664">
                  <c:v>45591.083333333336</c:v>
                </c:pt>
                <c:pt idx="665">
                  <c:v>45593.041666666664</c:v>
                </c:pt>
                <c:pt idx="666">
                  <c:v>45594.041666666664</c:v>
                </c:pt>
                <c:pt idx="667">
                  <c:v>45595.041666666664</c:v>
                </c:pt>
                <c:pt idx="668">
                  <c:v>45596.041666666664</c:v>
                </c:pt>
                <c:pt idx="669">
                  <c:v>45597.041666666664</c:v>
                </c:pt>
                <c:pt idx="670">
                  <c:v>45598.041666666664</c:v>
                </c:pt>
                <c:pt idx="671">
                  <c:v>45599.041666666664</c:v>
                </c:pt>
                <c:pt idx="672">
                  <c:v>45600.041666666664</c:v>
                </c:pt>
                <c:pt idx="673">
                  <c:v>45601.041666666664</c:v>
                </c:pt>
                <c:pt idx="674">
                  <c:v>45602.041666666664</c:v>
                </c:pt>
                <c:pt idx="675">
                  <c:v>45603.041666666664</c:v>
                </c:pt>
                <c:pt idx="676">
                  <c:v>45604.041666666664</c:v>
                </c:pt>
                <c:pt idx="677">
                  <c:v>45605.041666666664</c:v>
                </c:pt>
                <c:pt idx="678">
                  <c:v>45606.041666666664</c:v>
                </c:pt>
                <c:pt idx="679">
                  <c:v>45607.041666666664</c:v>
                </c:pt>
                <c:pt idx="680">
                  <c:v>45608.041666666664</c:v>
                </c:pt>
                <c:pt idx="681">
                  <c:v>45609.041666666664</c:v>
                </c:pt>
                <c:pt idx="682">
                  <c:v>45610.041666666664</c:v>
                </c:pt>
                <c:pt idx="683">
                  <c:v>45611.041666666664</c:v>
                </c:pt>
                <c:pt idx="684">
                  <c:v>45612.041666666664</c:v>
                </c:pt>
                <c:pt idx="685">
                  <c:v>45613.041666666664</c:v>
                </c:pt>
                <c:pt idx="686">
                  <c:v>45614.041666666664</c:v>
                </c:pt>
                <c:pt idx="687">
                  <c:v>45615.041666666664</c:v>
                </c:pt>
                <c:pt idx="688">
                  <c:v>45616.041666666664</c:v>
                </c:pt>
                <c:pt idx="689">
                  <c:v>45617.041666666664</c:v>
                </c:pt>
                <c:pt idx="690">
                  <c:v>45618.041666666664</c:v>
                </c:pt>
                <c:pt idx="691">
                  <c:v>45619.041666666664</c:v>
                </c:pt>
                <c:pt idx="692">
                  <c:v>45620.041666666664</c:v>
                </c:pt>
                <c:pt idx="693">
                  <c:v>45621.041666666664</c:v>
                </c:pt>
                <c:pt idx="694">
                  <c:v>45622.041666666664</c:v>
                </c:pt>
                <c:pt idx="695">
                  <c:v>45623.041666666664</c:v>
                </c:pt>
                <c:pt idx="696">
                  <c:v>45624.041666666664</c:v>
                </c:pt>
                <c:pt idx="697">
                  <c:v>45625.041666666664</c:v>
                </c:pt>
                <c:pt idx="698">
                  <c:v>45626.041666666664</c:v>
                </c:pt>
                <c:pt idx="699">
                  <c:v>45627.041666666664</c:v>
                </c:pt>
                <c:pt idx="700">
                  <c:v>45628.041666666664</c:v>
                </c:pt>
                <c:pt idx="701">
                  <c:v>45629.041666666664</c:v>
                </c:pt>
                <c:pt idx="702">
                  <c:v>45630.041666666664</c:v>
                </c:pt>
                <c:pt idx="703">
                  <c:v>45631.041666666664</c:v>
                </c:pt>
                <c:pt idx="704">
                  <c:v>45632.041666666664</c:v>
                </c:pt>
                <c:pt idx="705">
                  <c:v>45633.041666666664</c:v>
                </c:pt>
                <c:pt idx="706">
                  <c:v>45634.041666666664</c:v>
                </c:pt>
                <c:pt idx="707">
                  <c:v>45635.041666666664</c:v>
                </c:pt>
                <c:pt idx="708">
                  <c:v>45636.041666666664</c:v>
                </c:pt>
                <c:pt idx="709">
                  <c:v>45637.041666666664</c:v>
                </c:pt>
                <c:pt idx="710">
                  <c:v>45638.041666666664</c:v>
                </c:pt>
                <c:pt idx="711">
                  <c:v>45639.041666666664</c:v>
                </c:pt>
                <c:pt idx="712">
                  <c:v>45640.041666666664</c:v>
                </c:pt>
                <c:pt idx="713">
                  <c:v>45641.041666666664</c:v>
                </c:pt>
                <c:pt idx="714">
                  <c:v>45642.041666666664</c:v>
                </c:pt>
                <c:pt idx="715">
                  <c:v>45643.041666666664</c:v>
                </c:pt>
                <c:pt idx="716">
                  <c:v>45644.041666666664</c:v>
                </c:pt>
                <c:pt idx="717">
                  <c:v>45645.041666666664</c:v>
                </c:pt>
                <c:pt idx="718">
                  <c:v>45646.041666666664</c:v>
                </c:pt>
                <c:pt idx="719">
                  <c:v>45647.041666666664</c:v>
                </c:pt>
                <c:pt idx="720">
                  <c:v>45648.041666666664</c:v>
                </c:pt>
                <c:pt idx="721">
                  <c:v>45649.041666666664</c:v>
                </c:pt>
                <c:pt idx="722">
                  <c:v>45650.041666666664</c:v>
                </c:pt>
                <c:pt idx="723">
                  <c:v>45651.041666666664</c:v>
                </c:pt>
                <c:pt idx="724">
                  <c:v>45652.041666666664</c:v>
                </c:pt>
                <c:pt idx="725">
                  <c:v>45653.041666666664</c:v>
                </c:pt>
                <c:pt idx="726">
                  <c:v>45654.041666666664</c:v>
                </c:pt>
                <c:pt idx="727">
                  <c:v>45655.041666666664</c:v>
                </c:pt>
                <c:pt idx="728">
                  <c:v>45656.041666666664</c:v>
                </c:pt>
                <c:pt idx="729">
                  <c:v>45657.041666666664</c:v>
                </c:pt>
                <c:pt idx="730">
                  <c:v>45658.041666666664</c:v>
                </c:pt>
                <c:pt idx="731">
                  <c:v>45659.041666666664</c:v>
                </c:pt>
                <c:pt idx="732">
                  <c:v>45660.041666666664</c:v>
                </c:pt>
                <c:pt idx="733">
                  <c:v>45661.041666666664</c:v>
                </c:pt>
                <c:pt idx="734">
                  <c:v>45662.041666666664</c:v>
                </c:pt>
                <c:pt idx="735">
                  <c:v>45663.041666666664</c:v>
                </c:pt>
                <c:pt idx="736">
                  <c:v>45664.041666666664</c:v>
                </c:pt>
                <c:pt idx="737">
                  <c:v>45665.041666666664</c:v>
                </c:pt>
                <c:pt idx="738">
                  <c:v>45666.041666666664</c:v>
                </c:pt>
                <c:pt idx="739">
                  <c:v>45667.041666666664</c:v>
                </c:pt>
                <c:pt idx="740">
                  <c:v>45668.041666666664</c:v>
                </c:pt>
                <c:pt idx="741">
                  <c:v>45669.041666666664</c:v>
                </c:pt>
                <c:pt idx="742">
                  <c:v>45670.041666666664</c:v>
                </c:pt>
                <c:pt idx="743">
                  <c:v>45671.041666666664</c:v>
                </c:pt>
                <c:pt idx="744">
                  <c:v>45672.041666666664</c:v>
                </c:pt>
                <c:pt idx="745">
                  <c:v>45673.041666666664</c:v>
                </c:pt>
                <c:pt idx="746">
                  <c:v>45674.041666666664</c:v>
                </c:pt>
                <c:pt idx="747">
                  <c:v>45675.041666666664</c:v>
                </c:pt>
                <c:pt idx="748">
                  <c:v>45676.041666666664</c:v>
                </c:pt>
                <c:pt idx="749">
                  <c:v>45677.041666666664</c:v>
                </c:pt>
                <c:pt idx="750">
                  <c:v>45678.041666666664</c:v>
                </c:pt>
                <c:pt idx="751">
                  <c:v>45679.041666666664</c:v>
                </c:pt>
                <c:pt idx="752">
                  <c:v>45680.041666666664</c:v>
                </c:pt>
                <c:pt idx="753">
                  <c:v>45681.041666666664</c:v>
                </c:pt>
                <c:pt idx="754">
                  <c:v>45682.041666666664</c:v>
                </c:pt>
                <c:pt idx="755">
                  <c:v>45683.041666666664</c:v>
                </c:pt>
                <c:pt idx="756">
                  <c:v>45684.041666666664</c:v>
                </c:pt>
                <c:pt idx="757">
                  <c:v>45685.041666666664</c:v>
                </c:pt>
                <c:pt idx="758">
                  <c:v>45686.041666666664</c:v>
                </c:pt>
                <c:pt idx="759">
                  <c:v>45687.041666666664</c:v>
                </c:pt>
                <c:pt idx="760">
                  <c:v>45688.041666666664</c:v>
                </c:pt>
                <c:pt idx="761">
                  <c:v>45689.041666666664</c:v>
                </c:pt>
                <c:pt idx="762">
                  <c:v>45690.041666666664</c:v>
                </c:pt>
                <c:pt idx="763">
                  <c:v>45691.041666666664</c:v>
                </c:pt>
                <c:pt idx="764">
                  <c:v>45692.041666666664</c:v>
                </c:pt>
                <c:pt idx="765">
                  <c:v>45693.041666666664</c:v>
                </c:pt>
                <c:pt idx="766">
                  <c:v>45694.041666666664</c:v>
                </c:pt>
                <c:pt idx="767">
                  <c:v>45695.041666666664</c:v>
                </c:pt>
                <c:pt idx="768">
                  <c:v>45696.041666666664</c:v>
                </c:pt>
                <c:pt idx="769">
                  <c:v>45697.041666666664</c:v>
                </c:pt>
                <c:pt idx="770">
                  <c:v>45698.041666666664</c:v>
                </c:pt>
                <c:pt idx="771">
                  <c:v>45699.041666666664</c:v>
                </c:pt>
                <c:pt idx="772">
                  <c:v>45700.041666666664</c:v>
                </c:pt>
                <c:pt idx="773">
                  <c:v>45701.041666666664</c:v>
                </c:pt>
                <c:pt idx="774">
                  <c:v>45702.041666666664</c:v>
                </c:pt>
                <c:pt idx="775">
                  <c:v>45703.041666666664</c:v>
                </c:pt>
                <c:pt idx="776">
                  <c:v>45704.041666666664</c:v>
                </c:pt>
                <c:pt idx="777">
                  <c:v>45705.041666666664</c:v>
                </c:pt>
                <c:pt idx="778">
                  <c:v>45706.041666666664</c:v>
                </c:pt>
                <c:pt idx="779">
                  <c:v>45707.041666666664</c:v>
                </c:pt>
                <c:pt idx="780">
                  <c:v>45708.041666666664</c:v>
                </c:pt>
                <c:pt idx="781">
                  <c:v>45709.041666666664</c:v>
                </c:pt>
                <c:pt idx="782">
                  <c:v>45710.041666666664</c:v>
                </c:pt>
                <c:pt idx="783">
                  <c:v>45711.041666666664</c:v>
                </c:pt>
                <c:pt idx="784">
                  <c:v>45712.041666666664</c:v>
                </c:pt>
                <c:pt idx="785">
                  <c:v>45713.041666666664</c:v>
                </c:pt>
                <c:pt idx="786">
                  <c:v>45714.041666666664</c:v>
                </c:pt>
                <c:pt idx="787">
                  <c:v>45715.041666666664</c:v>
                </c:pt>
                <c:pt idx="788">
                  <c:v>45716.041666666664</c:v>
                </c:pt>
                <c:pt idx="789">
                  <c:v>45717.041666666664</c:v>
                </c:pt>
                <c:pt idx="790">
                  <c:v>45718.041666666664</c:v>
                </c:pt>
                <c:pt idx="791">
                  <c:v>45719.041666666664</c:v>
                </c:pt>
                <c:pt idx="792">
                  <c:v>45720.041666666664</c:v>
                </c:pt>
                <c:pt idx="793">
                  <c:v>45721.041666666664</c:v>
                </c:pt>
                <c:pt idx="794">
                  <c:v>45722.041666666664</c:v>
                </c:pt>
                <c:pt idx="795">
                  <c:v>45723.041666666664</c:v>
                </c:pt>
                <c:pt idx="796">
                  <c:v>45724.041666666664</c:v>
                </c:pt>
                <c:pt idx="797">
                  <c:v>45725.041666666664</c:v>
                </c:pt>
                <c:pt idx="798">
                  <c:v>45726.041666666664</c:v>
                </c:pt>
                <c:pt idx="799">
                  <c:v>45727.041666666664</c:v>
                </c:pt>
                <c:pt idx="800">
                  <c:v>45728.041666666664</c:v>
                </c:pt>
                <c:pt idx="801">
                  <c:v>45729.041666666664</c:v>
                </c:pt>
                <c:pt idx="802">
                  <c:v>45730.041666666664</c:v>
                </c:pt>
                <c:pt idx="803">
                  <c:v>45731.041666666664</c:v>
                </c:pt>
                <c:pt idx="804">
                  <c:v>45732.041666666664</c:v>
                </c:pt>
                <c:pt idx="805">
                  <c:v>45733.041666666664</c:v>
                </c:pt>
                <c:pt idx="806">
                  <c:v>45734.041666666664</c:v>
                </c:pt>
                <c:pt idx="807">
                  <c:v>45735.041666666664</c:v>
                </c:pt>
                <c:pt idx="808">
                  <c:v>45736.041666666664</c:v>
                </c:pt>
                <c:pt idx="809">
                  <c:v>45737.041666666664</c:v>
                </c:pt>
                <c:pt idx="810">
                  <c:v>45738.041666666664</c:v>
                </c:pt>
                <c:pt idx="811">
                  <c:v>45739.041666666664</c:v>
                </c:pt>
                <c:pt idx="812">
                  <c:v>45740.041666666664</c:v>
                </c:pt>
                <c:pt idx="813">
                  <c:v>45741.041666666664</c:v>
                </c:pt>
                <c:pt idx="814">
                  <c:v>45742.041666666664</c:v>
                </c:pt>
                <c:pt idx="815">
                  <c:v>45743.041666666664</c:v>
                </c:pt>
                <c:pt idx="816">
                  <c:v>45744.041666666664</c:v>
                </c:pt>
                <c:pt idx="817">
                  <c:v>45745.041666666664</c:v>
                </c:pt>
                <c:pt idx="818">
                  <c:v>45746.041666666664</c:v>
                </c:pt>
                <c:pt idx="819">
                  <c:v>45746.041666666664</c:v>
                </c:pt>
                <c:pt idx="820">
                  <c:v>45747.083333333336</c:v>
                </c:pt>
                <c:pt idx="821">
                  <c:v>45748.083333333336</c:v>
                </c:pt>
                <c:pt idx="822">
                  <c:v>45749.083333333336</c:v>
                </c:pt>
                <c:pt idx="823">
                  <c:v>45750.083333333336</c:v>
                </c:pt>
                <c:pt idx="824">
                  <c:v>45751.083333333336</c:v>
                </c:pt>
                <c:pt idx="825">
                  <c:v>45752.083333333336</c:v>
                </c:pt>
                <c:pt idx="826">
                  <c:v>45753.083333333336</c:v>
                </c:pt>
                <c:pt idx="827">
                  <c:v>45754.083333333336</c:v>
                </c:pt>
                <c:pt idx="828">
                  <c:v>45755.083333333336</c:v>
                </c:pt>
                <c:pt idx="829">
                  <c:v>45756.083333333336</c:v>
                </c:pt>
                <c:pt idx="830">
                  <c:v>45757.083333333336</c:v>
                </c:pt>
                <c:pt idx="831">
                  <c:v>45758.083333333336</c:v>
                </c:pt>
                <c:pt idx="832">
                  <c:v>45759.083333333336</c:v>
                </c:pt>
                <c:pt idx="833">
                  <c:v>45760.083333333336</c:v>
                </c:pt>
                <c:pt idx="834">
                  <c:v>45761.083333333336</c:v>
                </c:pt>
                <c:pt idx="835">
                  <c:v>45762.083333333336</c:v>
                </c:pt>
                <c:pt idx="836">
                  <c:v>45763.083333333336</c:v>
                </c:pt>
                <c:pt idx="837">
                  <c:v>45764.083333333336</c:v>
                </c:pt>
                <c:pt idx="838">
                  <c:v>45765.083333333336</c:v>
                </c:pt>
                <c:pt idx="839">
                  <c:v>45766.083333333336</c:v>
                </c:pt>
                <c:pt idx="840">
                  <c:v>45767.083333333336</c:v>
                </c:pt>
                <c:pt idx="841">
                  <c:v>45768.083333333336</c:v>
                </c:pt>
                <c:pt idx="842">
                  <c:v>45769.083333333336</c:v>
                </c:pt>
                <c:pt idx="843">
                  <c:v>45770.083333333336</c:v>
                </c:pt>
                <c:pt idx="844">
                  <c:v>45771.083333333336</c:v>
                </c:pt>
                <c:pt idx="845">
                  <c:v>45772.083333333336</c:v>
                </c:pt>
                <c:pt idx="846">
                  <c:v>45773.083333333336</c:v>
                </c:pt>
                <c:pt idx="847">
                  <c:v>45774.083333333336</c:v>
                </c:pt>
                <c:pt idx="848">
                  <c:v>45775.083333333336</c:v>
                </c:pt>
                <c:pt idx="849">
                  <c:v>45776.083333333336</c:v>
                </c:pt>
                <c:pt idx="850">
                  <c:v>45777.083333333336</c:v>
                </c:pt>
                <c:pt idx="851">
                  <c:v>45778.083333333336</c:v>
                </c:pt>
                <c:pt idx="852">
                  <c:v>45779.083333333336</c:v>
                </c:pt>
                <c:pt idx="853">
                  <c:v>45780.083333333336</c:v>
                </c:pt>
                <c:pt idx="854">
                  <c:v>45781.083333333336</c:v>
                </c:pt>
                <c:pt idx="855">
                  <c:v>45782.083333333336</c:v>
                </c:pt>
                <c:pt idx="856">
                  <c:v>45783.083333333336</c:v>
                </c:pt>
                <c:pt idx="857">
                  <c:v>45784.083333333336</c:v>
                </c:pt>
                <c:pt idx="858">
                  <c:v>45785.083333333336</c:v>
                </c:pt>
                <c:pt idx="859">
                  <c:v>45786.083333333336</c:v>
                </c:pt>
                <c:pt idx="860">
                  <c:v>45787.083333333336</c:v>
                </c:pt>
                <c:pt idx="861">
                  <c:v>45788.083333333336</c:v>
                </c:pt>
                <c:pt idx="862">
                  <c:v>45789.083333333336</c:v>
                </c:pt>
                <c:pt idx="863">
                  <c:v>45790.083333333336</c:v>
                </c:pt>
                <c:pt idx="864">
                  <c:v>45791.083333333336</c:v>
                </c:pt>
                <c:pt idx="865">
                  <c:v>45792.083333333336</c:v>
                </c:pt>
                <c:pt idx="866">
                  <c:v>45793.083333333336</c:v>
                </c:pt>
                <c:pt idx="867">
                  <c:v>45794.083333333336</c:v>
                </c:pt>
                <c:pt idx="868">
                  <c:v>45795.083333333336</c:v>
                </c:pt>
                <c:pt idx="869">
                  <c:v>45796.083333333336</c:v>
                </c:pt>
                <c:pt idx="870">
                  <c:v>45797.083333333336</c:v>
                </c:pt>
                <c:pt idx="871">
                  <c:v>45798.083333333336</c:v>
                </c:pt>
                <c:pt idx="872">
                  <c:v>45799.083333333336</c:v>
                </c:pt>
                <c:pt idx="873">
                  <c:v>45800.083333333336</c:v>
                </c:pt>
                <c:pt idx="874">
                  <c:v>45801.083333333336</c:v>
                </c:pt>
                <c:pt idx="875">
                  <c:v>45802.083333333336</c:v>
                </c:pt>
                <c:pt idx="876">
                  <c:v>45803.083333333336</c:v>
                </c:pt>
                <c:pt idx="877">
                  <c:v>45804.083333333336</c:v>
                </c:pt>
                <c:pt idx="878">
                  <c:v>45805.083333333336</c:v>
                </c:pt>
                <c:pt idx="879">
                  <c:v>45806.083333333336</c:v>
                </c:pt>
                <c:pt idx="880">
                  <c:v>45807.083333333336</c:v>
                </c:pt>
                <c:pt idx="881">
                  <c:v>45808.083333333336</c:v>
                </c:pt>
                <c:pt idx="882">
                  <c:v>45809.083333333336</c:v>
                </c:pt>
                <c:pt idx="883">
                  <c:v>45810.083333333336</c:v>
                </c:pt>
                <c:pt idx="884">
                  <c:v>45811.083333333336</c:v>
                </c:pt>
                <c:pt idx="885">
                  <c:v>45812.083333333336</c:v>
                </c:pt>
                <c:pt idx="886">
                  <c:v>45813.083333333336</c:v>
                </c:pt>
                <c:pt idx="887">
                  <c:v>45814.083333333336</c:v>
                </c:pt>
                <c:pt idx="888">
                  <c:v>45815.083333333336</c:v>
                </c:pt>
                <c:pt idx="889">
                  <c:v>45816.083333333336</c:v>
                </c:pt>
                <c:pt idx="890">
                  <c:v>45817.083333333336</c:v>
                </c:pt>
                <c:pt idx="891">
                  <c:v>45818.083333333336</c:v>
                </c:pt>
                <c:pt idx="892">
                  <c:v>45819.083333333336</c:v>
                </c:pt>
                <c:pt idx="893">
                  <c:v>45820.083333333336</c:v>
                </c:pt>
                <c:pt idx="894">
                  <c:v>45821.083333333336</c:v>
                </c:pt>
                <c:pt idx="895">
                  <c:v>45822.083333333336</c:v>
                </c:pt>
                <c:pt idx="896">
                  <c:v>45823.083333333336</c:v>
                </c:pt>
                <c:pt idx="897">
                  <c:v>45824.083333333336</c:v>
                </c:pt>
                <c:pt idx="898">
                  <c:v>45825.083333333336</c:v>
                </c:pt>
                <c:pt idx="899">
                  <c:v>45826.083333333336</c:v>
                </c:pt>
                <c:pt idx="900">
                  <c:v>45827.083333333336</c:v>
                </c:pt>
                <c:pt idx="901">
                  <c:v>45828.083333333336</c:v>
                </c:pt>
                <c:pt idx="902">
                  <c:v>45829.083333333336</c:v>
                </c:pt>
                <c:pt idx="903">
                  <c:v>45830.083333333336</c:v>
                </c:pt>
                <c:pt idx="904">
                  <c:v>45831.083333333336</c:v>
                </c:pt>
                <c:pt idx="905">
                  <c:v>45832.083333333336</c:v>
                </c:pt>
                <c:pt idx="906">
                  <c:v>45833.083333333336</c:v>
                </c:pt>
                <c:pt idx="907">
                  <c:v>45834.083333333336</c:v>
                </c:pt>
                <c:pt idx="908">
                  <c:v>45835.083333333336</c:v>
                </c:pt>
                <c:pt idx="909">
                  <c:v>45836.083333333336</c:v>
                </c:pt>
                <c:pt idx="910">
                  <c:v>45837.083333333336</c:v>
                </c:pt>
                <c:pt idx="911">
                  <c:v>45838.083333333336</c:v>
                </c:pt>
                <c:pt idx="912">
                  <c:v>45839.083333333336</c:v>
                </c:pt>
                <c:pt idx="913">
                  <c:v>45840.083333333336</c:v>
                </c:pt>
                <c:pt idx="914">
                  <c:v>45841.083333333336</c:v>
                </c:pt>
                <c:pt idx="915">
                  <c:v>45842.083333333336</c:v>
                </c:pt>
                <c:pt idx="916">
                  <c:v>45843.083333333336</c:v>
                </c:pt>
                <c:pt idx="917">
                  <c:v>45844.083333333336</c:v>
                </c:pt>
                <c:pt idx="918">
                  <c:v>45845.083333333336</c:v>
                </c:pt>
                <c:pt idx="919">
                  <c:v>45846.083333333336</c:v>
                </c:pt>
                <c:pt idx="920">
                  <c:v>45847.083333333336</c:v>
                </c:pt>
                <c:pt idx="921">
                  <c:v>45848.083333333336</c:v>
                </c:pt>
                <c:pt idx="922">
                  <c:v>45849.083333333336</c:v>
                </c:pt>
                <c:pt idx="923">
                  <c:v>45850.083333333336</c:v>
                </c:pt>
                <c:pt idx="924">
                  <c:v>45851.083333333336</c:v>
                </c:pt>
                <c:pt idx="925">
                  <c:v>45852.083333333336</c:v>
                </c:pt>
                <c:pt idx="926">
                  <c:v>45853.083333333336</c:v>
                </c:pt>
                <c:pt idx="927">
                  <c:v>45854.083333333336</c:v>
                </c:pt>
                <c:pt idx="928">
                  <c:v>45855.083333333336</c:v>
                </c:pt>
                <c:pt idx="929">
                  <c:v>45856.083333333336</c:v>
                </c:pt>
                <c:pt idx="930">
                  <c:v>45857.083333333336</c:v>
                </c:pt>
                <c:pt idx="931">
                  <c:v>45858.083333333336</c:v>
                </c:pt>
                <c:pt idx="932">
                  <c:v>45859.083333333336</c:v>
                </c:pt>
                <c:pt idx="933">
                  <c:v>45860.083333333336</c:v>
                </c:pt>
                <c:pt idx="934">
                  <c:v>45861.083333333336</c:v>
                </c:pt>
                <c:pt idx="935">
                  <c:v>45862.083333333336</c:v>
                </c:pt>
                <c:pt idx="936">
                  <c:v>45863.083333333336</c:v>
                </c:pt>
                <c:pt idx="937">
                  <c:v>45864.083333333336</c:v>
                </c:pt>
                <c:pt idx="938">
                  <c:v>45865.083333333336</c:v>
                </c:pt>
                <c:pt idx="939">
                  <c:v>45866.083333333336</c:v>
                </c:pt>
                <c:pt idx="940">
                  <c:v>45867.083333333336</c:v>
                </c:pt>
                <c:pt idx="941">
                  <c:v>45868.083333333336</c:v>
                </c:pt>
                <c:pt idx="942">
                  <c:v>45869.083333333336</c:v>
                </c:pt>
                <c:pt idx="943">
                  <c:v>45870.083333333336</c:v>
                </c:pt>
                <c:pt idx="944">
                  <c:v>45871.083333333336</c:v>
                </c:pt>
                <c:pt idx="945">
                  <c:v>45872.083333333336</c:v>
                </c:pt>
                <c:pt idx="946">
                  <c:v>45873.083333333336</c:v>
                </c:pt>
                <c:pt idx="947">
                  <c:v>45874.083333333336</c:v>
                </c:pt>
                <c:pt idx="948">
                  <c:v>45875.083333333336</c:v>
                </c:pt>
                <c:pt idx="949">
                  <c:v>45876.083333333336</c:v>
                </c:pt>
                <c:pt idx="950">
                  <c:v>45877.083333333336</c:v>
                </c:pt>
                <c:pt idx="951">
                  <c:v>45878.083333333336</c:v>
                </c:pt>
                <c:pt idx="952">
                  <c:v>45879.083333333336</c:v>
                </c:pt>
                <c:pt idx="953">
                  <c:v>45880.083333333336</c:v>
                </c:pt>
                <c:pt idx="954">
                  <c:v>45881.083333333336</c:v>
                </c:pt>
                <c:pt idx="955">
                  <c:v>45882.083333333336</c:v>
                </c:pt>
                <c:pt idx="956">
                  <c:v>45883.083333333336</c:v>
                </c:pt>
                <c:pt idx="957">
                  <c:v>45884.083333333336</c:v>
                </c:pt>
                <c:pt idx="958">
                  <c:v>45885.083333333336</c:v>
                </c:pt>
                <c:pt idx="959">
                  <c:v>45886.083333333336</c:v>
                </c:pt>
                <c:pt idx="960">
                  <c:v>45887.083333333336</c:v>
                </c:pt>
                <c:pt idx="961">
                  <c:v>45888.083333333336</c:v>
                </c:pt>
                <c:pt idx="962">
                  <c:v>45889.083333333336</c:v>
                </c:pt>
                <c:pt idx="963">
                  <c:v>45890.083333333336</c:v>
                </c:pt>
                <c:pt idx="964">
                  <c:v>45891.083333333336</c:v>
                </c:pt>
                <c:pt idx="965">
                  <c:v>45892.083333333336</c:v>
                </c:pt>
                <c:pt idx="966">
                  <c:v>45893.083333333336</c:v>
                </c:pt>
                <c:pt idx="967">
                  <c:v>45894.083333333336</c:v>
                </c:pt>
                <c:pt idx="968">
                  <c:v>45895.083333333336</c:v>
                </c:pt>
                <c:pt idx="969">
                  <c:v>45896.083333333336</c:v>
                </c:pt>
                <c:pt idx="970">
                  <c:v>45897.083333333336</c:v>
                </c:pt>
                <c:pt idx="971">
                  <c:v>45898.083333333336</c:v>
                </c:pt>
                <c:pt idx="972">
                  <c:v>45899.083333333336</c:v>
                </c:pt>
                <c:pt idx="973">
                  <c:v>45900.083333333336</c:v>
                </c:pt>
                <c:pt idx="974">
                  <c:v>45901.083333333336</c:v>
                </c:pt>
                <c:pt idx="975">
                  <c:v>45902.083333333336</c:v>
                </c:pt>
                <c:pt idx="976">
                  <c:v>45903.083333333336</c:v>
                </c:pt>
                <c:pt idx="977">
                  <c:v>45904.083333333336</c:v>
                </c:pt>
                <c:pt idx="978">
                  <c:v>45905.083333333336</c:v>
                </c:pt>
                <c:pt idx="979">
                  <c:v>45906.083333333336</c:v>
                </c:pt>
                <c:pt idx="980">
                  <c:v>45907.083333333336</c:v>
                </c:pt>
                <c:pt idx="981">
                  <c:v>45908.083333333336</c:v>
                </c:pt>
                <c:pt idx="982">
                  <c:v>45909.083333333336</c:v>
                </c:pt>
                <c:pt idx="983">
                  <c:v>45910.083333333336</c:v>
                </c:pt>
                <c:pt idx="984">
                  <c:v>45911.083333333336</c:v>
                </c:pt>
                <c:pt idx="985">
                  <c:v>45912.083333333336</c:v>
                </c:pt>
                <c:pt idx="986">
                  <c:v>45913.083333333336</c:v>
                </c:pt>
                <c:pt idx="987">
                  <c:v>45914.083333333336</c:v>
                </c:pt>
                <c:pt idx="988">
                  <c:v>45915.083333333336</c:v>
                </c:pt>
                <c:pt idx="989">
                  <c:v>45916.083333333336</c:v>
                </c:pt>
                <c:pt idx="990">
                  <c:v>45917.083333333336</c:v>
                </c:pt>
                <c:pt idx="991">
                  <c:v>45918.083333333336</c:v>
                </c:pt>
                <c:pt idx="992">
                  <c:v>45919.083333333336</c:v>
                </c:pt>
                <c:pt idx="993">
                  <c:v>45920.083333333336</c:v>
                </c:pt>
                <c:pt idx="994">
                  <c:v>45921.083333333336</c:v>
                </c:pt>
                <c:pt idx="995">
                  <c:v>45922.083333333336</c:v>
                </c:pt>
                <c:pt idx="996">
                  <c:v>45923.083333333336</c:v>
                </c:pt>
                <c:pt idx="997">
                  <c:v>45924.083333333336</c:v>
                </c:pt>
                <c:pt idx="998">
                  <c:v>45925.083333333336</c:v>
                </c:pt>
                <c:pt idx="999">
                  <c:v>45926.083333333336</c:v>
                </c:pt>
                <c:pt idx="1000">
                  <c:v>45927.083333333336</c:v>
                </c:pt>
                <c:pt idx="1001">
                  <c:v>45928.083333333336</c:v>
                </c:pt>
                <c:pt idx="1002">
                  <c:v>45929.083333333336</c:v>
                </c:pt>
                <c:pt idx="1003">
                  <c:v>45930.083333333336</c:v>
                </c:pt>
                <c:pt idx="1004">
                  <c:v>45931.083333333336</c:v>
                </c:pt>
                <c:pt idx="1005">
                  <c:v>45932.083333333336</c:v>
                </c:pt>
                <c:pt idx="1006">
                  <c:v>45933.083333333336</c:v>
                </c:pt>
                <c:pt idx="1007">
                  <c:v>45934.083333333336</c:v>
                </c:pt>
                <c:pt idx="1008">
                  <c:v>45935.083333333336</c:v>
                </c:pt>
                <c:pt idx="1009">
                  <c:v>45936.083333333336</c:v>
                </c:pt>
                <c:pt idx="1010">
                  <c:v>45937.083333333336</c:v>
                </c:pt>
                <c:pt idx="1011">
                  <c:v>45938.083333333336</c:v>
                </c:pt>
                <c:pt idx="1012">
                  <c:v>45939.083333333336</c:v>
                </c:pt>
                <c:pt idx="1013">
                  <c:v>45940.083333333336</c:v>
                </c:pt>
                <c:pt idx="1014">
                  <c:v>45941.083333333336</c:v>
                </c:pt>
                <c:pt idx="1015">
                  <c:v>45942.083333333336</c:v>
                </c:pt>
                <c:pt idx="1016">
                  <c:v>45943.083333333336</c:v>
                </c:pt>
                <c:pt idx="1017">
                  <c:v>45944.083333333336</c:v>
                </c:pt>
                <c:pt idx="1018">
                  <c:v>45945.083333333336</c:v>
                </c:pt>
                <c:pt idx="1019">
                  <c:v>45946.083333333336</c:v>
                </c:pt>
                <c:pt idx="1020">
                  <c:v>45947.083333333336</c:v>
                </c:pt>
                <c:pt idx="1021">
                  <c:v>45948.083333333336</c:v>
                </c:pt>
                <c:pt idx="1022">
                  <c:v>45949.083333333336</c:v>
                </c:pt>
                <c:pt idx="1023">
                  <c:v>45950.083333333336</c:v>
                </c:pt>
                <c:pt idx="1024">
                  <c:v>45951.083333333336</c:v>
                </c:pt>
                <c:pt idx="1025">
                  <c:v>45952.083333333336</c:v>
                </c:pt>
                <c:pt idx="1026">
                  <c:v>45953.083333333336</c:v>
                </c:pt>
                <c:pt idx="1027">
                  <c:v>45954.083333333336</c:v>
                </c:pt>
                <c:pt idx="1028">
                  <c:v>45955.083333333336</c:v>
                </c:pt>
                <c:pt idx="1029">
                  <c:v>45957.041666666664</c:v>
                </c:pt>
                <c:pt idx="1030">
                  <c:v>45958.041666666664</c:v>
                </c:pt>
                <c:pt idx="1031">
                  <c:v>45959.041666666664</c:v>
                </c:pt>
                <c:pt idx="1032">
                  <c:v>45960.041666666664</c:v>
                </c:pt>
                <c:pt idx="1033">
                  <c:v>45961.041666666664</c:v>
                </c:pt>
                <c:pt idx="1034">
                  <c:v>45962.041666666664</c:v>
                </c:pt>
                <c:pt idx="1035">
                  <c:v>45963.041666666664</c:v>
                </c:pt>
                <c:pt idx="1036">
                  <c:v>45964.041666666664</c:v>
                </c:pt>
                <c:pt idx="1037">
                  <c:v>45965.041666666664</c:v>
                </c:pt>
                <c:pt idx="1038">
                  <c:v>45966.041666666664</c:v>
                </c:pt>
                <c:pt idx="1039">
                  <c:v>45967.041666666664</c:v>
                </c:pt>
                <c:pt idx="1040">
                  <c:v>45968.041666666664</c:v>
                </c:pt>
                <c:pt idx="1041">
                  <c:v>45969.041666666664</c:v>
                </c:pt>
                <c:pt idx="1042">
                  <c:v>45970.041666666664</c:v>
                </c:pt>
                <c:pt idx="1043">
                  <c:v>45971.041666666664</c:v>
                </c:pt>
                <c:pt idx="1044">
                  <c:v>45972.041666666664</c:v>
                </c:pt>
                <c:pt idx="1045">
                  <c:v>45973.041666666664</c:v>
                </c:pt>
                <c:pt idx="1046">
                  <c:v>45974.041666666664</c:v>
                </c:pt>
                <c:pt idx="1047">
                  <c:v>45975.041666666664</c:v>
                </c:pt>
                <c:pt idx="1048">
                  <c:v>45976.041666666664</c:v>
                </c:pt>
                <c:pt idx="1049">
                  <c:v>45977.041666666664</c:v>
                </c:pt>
                <c:pt idx="1050">
                  <c:v>45978.041666666664</c:v>
                </c:pt>
                <c:pt idx="1051">
                  <c:v>45979.041666666664</c:v>
                </c:pt>
                <c:pt idx="1052">
                  <c:v>45980.041666666664</c:v>
                </c:pt>
                <c:pt idx="1053">
                  <c:v>45981.041666666664</c:v>
                </c:pt>
                <c:pt idx="1054">
                  <c:v>45982.041666666664</c:v>
                </c:pt>
                <c:pt idx="1055">
                  <c:v>45983.041666666664</c:v>
                </c:pt>
                <c:pt idx="1056">
                  <c:v>45984.041666666664</c:v>
                </c:pt>
                <c:pt idx="1057">
                  <c:v>45985.041666666664</c:v>
                </c:pt>
                <c:pt idx="1058">
                  <c:v>45986.041666666664</c:v>
                </c:pt>
                <c:pt idx="1059">
                  <c:v>45987.041666666664</c:v>
                </c:pt>
                <c:pt idx="1060">
                  <c:v>45988.041666666664</c:v>
                </c:pt>
                <c:pt idx="1061">
                  <c:v>45989.041666666664</c:v>
                </c:pt>
                <c:pt idx="1062">
                  <c:v>45990.041666666664</c:v>
                </c:pt>
                <c:pt idx="1063">
                  <c:v>45991.041666666664</c:v>
                </c:pt>
                <c:pt idx="1064">
                  <c:v>45992.041666666664</c:v>
                </c:pt>
                <c:pt idx="1065">
                  <c:v>45993.041666666664</c:v>
                </c:pt>
                <c:pt idx="1066">
                  <c:v>45994.041666666664</c:v>
                </c:pt>
                <c:pt idx="1067">
                  <c:v>45995.041666666664</c:v>
                </c:pt>
                <c:pt idx="1068">
                  <c:v>45996.041666666664</c:v>
                </c:pt>
                <c:pt idx="1069">
                  <c:v>45997.041666666664</c:v>
                </c:pt>
                <c:pt idx="1070">
                  <c:v>45998.041666666664</c:v>
                </c:pt>
                <c:pt idx="1071">
                  <c:v>45999.041666666664</c:v>
                </c:pt>
                <c:pt idx="1072">
                  <c:v>46000.041666666664</c:v>
                </c:pt>
                <c:pt idx="1073">
                  <c:v>46001.041666666664</c:v>
                </c:pt>
                <c:pt idx="1074">
                  <c:v>46002.041666666664</c:v>
                </c:pt>
                <c:pt idx="1075">
                  <c:v>46003.041666666664</c:v>
                </c:pt>
                <c:pt idx="1076">
                  <c:v>46004.041666666664</c:v>
                </c:pt>
                <c:pt idx="1077">
                  <c:v>46005.041666666664</c:v>
                </c:pt>
                <c:pt idx="1078">
                  <c:v>46006.041666666664</c:v>
                </c:pt>
                <c:pt idx="1079">
                  <c:v>46007.041666666664</c:v>
                </c:pt>
                <c:pt idx="1080">
                  <c:v>46008.041666666664</c:v>
                </c:pt>
                <c:pt idx="1081">
                  <c:v>46009.041666666664</c:v>
                </c:pt>
                <c:pt idx="1082">
                  <c:v>46010.041666666664</c:v>
                </c:pt>
                <c:pt idx="1083">
                  <c:v>46011.041666666664</c:v>
                </c:pt>
                <c:pt idx="1084">
                  <c:v>46012.041666666664</c:v>
                </c:pt>
                <c:pt idx="1085">
                  <c:v>46013.041666666664</c:v>
                </c:pt>
                <c:pt idx="1086">
                  <c:v>46014.041666666664</c:v>
                </c:pt>
                <c:pt idx="1087">
                  <c:v>46015.041666666664</c:v>
                </c:pt>
                <c:pt idx="1088">
                  <c:v>46016.041666666664</c:v>
                </c:pt>
                <c:pt idx="1089">
                  <c:v>46017.041666666664</c:v>
                </c:pt>
                <c:pt idx="1090">
                  <c:v>46018.041666666664</c:v>
                </c:pt>
                <c:pt idx="1091">
                  <c:v>46019.041666666664</c:v>
                </c:pt>
                <c:pt idx="1092">
                  <c:v>46020.041666666664</c:v>
                </c:pt>
                <c:pt idx="1093">
                  <c:v>46021.041666666664</c:v>
                </c:pt>
                <c:pt idx="1094">
                  <c:v>46022.041666666664</c:v>
                </c:pt>
              </c:numCache>
            </c:numRef>
          </c:cat>
          <c:val>
            <c:numRef>
              <c:f>'Modelové portfolio CZK'!$C$2:$C$1096</c:f>
              <c:numCache>
                <c:formatCode>0%</c:formatCode>
                <c:ptCount val="1095"/>
                <c:pt idx="0">
                  <c:v>5.3026955368995488E-4</c:v>
                </c:pt>
                <c:pt idx="1">
                  <c:v>1.1047282368537026E-3</c:v>
                </c:pt>
                <c:pt idx="2">
                  <c:v>4.8608042421571795E-4</c:v>
                </c:pt>
                <c:pt idx="3">
                  <c:v>2.4304021210781457E-3</c:v>
                </c:pt>
                <c:pt idx="4">
                  <c:v>3.1816173221388411E-3</c:v>
                </c:pt>
                <c:pt idx="5">
                  <c:v>3.1816173221388411E-3</c:v>
                </c:pt>
                <c:pt idx="6">
                  <c:v>3.1816173221388411E-3</c:v>
                </c:pt>
                <c:pt idx="7">
                  <c:v>4.7282368537340247E-3</c:v>
                </c:pt>
                <c:pt idx="8">
                  <c:v>4.4631020768890473E-3</c:v>
                </c:pt>
                <c:pt idx="9">
                  <c:v>5.3468846663722314E-3</c:v>
                </c:pt>
                <c:pt idx="10">
                  <c:v>6.3190455148034452E-3</c:v>
                </c:pt>
                <c:pt idx="11">
                  <c:v>6.8051259390189411E-3</c:v>
                </c:pt>
                <c:pt idx="12">
                  <c:v>6.8051259390189411E-3</c:v>
                </c:pt>
                <c:pt idx="13">
                  <c:v>6.8051259390189411E-3</c:v>
                </c:pt>
                <c:pt idx="14">
                  <c:v>7.1586389748121704E-3</c:v>
                </c:pt>
                <c:pt idx="15">
                  <c:v>7.0702607158639186E-3</c:v>
                </c:pt>
                <c:pt idx="16">
                  <c:v>8.0424215642953545E-3</c:v>
                </c:pt>
                <c:pt idx="17">
                  <c:v>7.9982324348211176E-3</c:v>
                </c:pt>
                <c:pt idx="18">
                  <c:v>7.777286787450377E-3</c:v>
                </c:pt>
                <c:pt idx="19">
                  <c:v>7.777286787450377E-3</c:v>
                </c:pt>
                <c:pt idx="20">
                  <c:v>7.777286787450377E-3</c:v>
                </c:pt>
                <c:pt idx="21">
                  <c:v>8.0424215642953545E-3</c:v>
                </c:pt>
                <c:pt idx="22">
                  <c:v>8.3959346000883617E-3</c:v>
                </c:pt>
                <c:pt idx="23">
                  <c:v>8.3075563411401099E-3</c:v>
                </c:pt>
                <c:pt idx="24">
                  <c:v>8.705258506407576E-3</c:v>
                </c:pt>
                <c:pt idx="25">
                  <c:v>8.6610693769333391E-3</c:v>
                </c:pt>
                <c:pt idx="26">
                  <c:v>8.6610693769333391E-3</c:v>
                </c:pt>
                <c:pt idx="27">
                  <c:v>8.6610693769333391E-3</c:v>
                </c:pt>
                <c:pt idx="28">
                  <c:v>9.0587715422008053E-3</c:v>
                </c:pt>
                <c:pt idx="29">
                  <c:v>8.6168802474593242E-3</c:v>
                </c:pt>
                <c:pt idx="30">
                  <c:v>9.2797171895713237E-3</c:v>
                </c:pt>
                <c:pt idx="31">
                  <c:v>1.0030932390631797E-2</c:v>
                </c:pt>
                <c:pt idx="32">
                  <c:v>1.1312417145382447E-2</c:v>
                </c:pt>
                <c:pt idx="33">
                  <c:v>1.1312417145382447E-2</c:v>
                </c:pt>
                <c:pt idx="34">
                  <c:v>1.1312417145382447E-2</c:v>
                </c:pt>
                <c:pt idx="35">
                  <c:v>1.0914714980114981E-2</c:v>
                </c:pt>
                <c:pt idx="36">
                  <c:v>1.0428634555899263E-2</c:v>
                </c:pt>
                <c:pt idx="37">
                  <c:v>1.0914714980114981E-2</c:v>
                </c:pt>
                <c:pt idx="38">
                  <c:v>1.1489173663278951E-2</c:v>
                </c:pt>
                <c:pt idx="39">
                  <c:v>1.1312417145382447E-2</c:v>
                </c:pt>
                <c:pt idx="40">
                  <c:v>1.1312417145382447E-2</c:v>
                </c:pt>
                <c:pt idx="41">
                  <c:v>1.1312417145382447E-2</c:v>
                </c:pt>
                <c:pt idx="42">
                  <c:v>1.1665930181175455E-2</c:v>
                </c:pt>
                <c:pt idx="43">
                  <c:v>1.1754308440123706E-2</c:v>
                </c:pt>
                <c:pt idx="44">
                  <c:v>1.0826336721166729E-2</c:v>
                </c:pt>
                <c:pt idx="45">
                  <c:v>1.0649580203270004E-2</c:v>
                </c:pt>
                <c:pt idx="46">
                  <c:v>1.0649580203270004E-2</c:v>
                </c:pt>
                <c:pt idx="47">
                  <c:v>1.0649580203270004E-2</c:v>
                </c:pt>
                <c:pt idx="48">
                  <c:v>1.0649580203270004E-2</c:v>
                </c:pt>
                <c:pt idx="49">
                  <c:v>1.2019443216968684E-2</c:v>
                </c:pt>
                <c:pt idx="50">
                  <c:v>1.2063632346442699E-2</c:v>
                </c:pt>
                <c:pt idx="51">
                  <c:v>1.1975254087494447E-2</c:v>
                </c:pt>
                <c:pt idx="52">
                  <c:v>1.2284577993813439E-2</c:v>
                </c:pt>
                <c:pt idx="53">
                  <c:v>1.2240388864339424E-2</c:v>
                </c:pt>
                <c:pt idx="54">
                  <c:v>1.2240388864339424E-2</c:v>
                </c:pt>
                <c:pt idx="55">
                  <c:v>1.2240388864339424E-2</c:v>
                </c:pt>
                <c:pt idx="56">
                  <c:v>1.2549712770658417E-2</c:v>
                </c:pt>
                <c:pt idx="57">
                  <c:v>1.1931064958020432E-2</c:v>
                </c:pt>
                <c:pt idx="58">
                  <c:v>1.1621741051701218E-2</c:v>
                </c:pt>
                <c:pt idx="59">
                  <c:v>1.0649580203270004E-2</c:v>
                </c:pt>
                <c:pt idx="60">
                  <c:v>1.1533362792752966E-2</c:v>
                </c:pt>
                <c:pt idx="61">
                  <c:v>1.1533362792752966E-2</c:v>
                </c:pt>
                <c:pt idx="62">
                  <c:v>1.1533362792752966E-2</c:v>
                </c:pt>
                <c:pt idx="63">
                  <c:v>1.2372956252761913E-2</c:v>
                </c:pt>
                <c:pt idx="64">
                  <c:v>1.2593901900132654E-2</c:v>
                </c:pt>
                <c:pt idx="65">
                  <c:v>1.3389306230667364E-2</c:v>
                </c:pt>
                <c:pt idx="66">
                  <c:v>1.4096332302253822E-2</c:v>
                </c:pt>
                <c:pt idx="67">
                  <c:v>1.5024304021210799E-2</c:v>
                </c:pt>
                <c:pt idx="68">
                  <c:v>1.5024304021210799E-2</c:v>
                </c:pt>
                <c:pt idx="69">
                  <c:v>1.5024304021210799E-2</c:v>
                </c:pt>
                <c:pt idx="70">
                  <c:v>1.6173221387538739E-2</c:v>
                </c:pt>
                <c:pt idx="71">
                  <c:v>1.5952275740167998E-2</c:v>
                </c:pt>
                <c:pt idx="72">
                  <c:v>1.7543084401237419E-2</c:v>
                </c:pt>
                <c:pt idx="73">
                  <c:v>1.7366327883340693E-2</c:v>
                </c:pt>
                <c:pt idx="74">
                  <c:v>1.7012814847547464E-2</c:v>
                </c:pt>
                <c:pt idx="75">
                  <c:v>1.7012814847547464E-2</c:v>
                </c:pt>
                <c:pt idx="76">
                  <c:v>1.7012814847547464E-2</c:v>
                </c:pt>
                <c:pt idx="77">
                  <c:v>1.6791869200176945E-2</c:v>
                </c:pt>
                <c:pt idx="78">
                  <c:v>1.6659301811754235E-2</c:v>
                </c:pt>
                <c:pt idx="79">
                  <c:v>1.6349977905435242E-2</c:v>
                </c:pt>
                <c:pt idx="80">
                  <c:v>1.6570923552805983E-2</c:v>
                </c:pt>
                <c:pt idx="81">
                  <c:v>1.6659301811754235E-2</c:v>
                </c:pt>
                <c:pt idx="82">
                  <c:v>1.6659301811754235E-2</c:v>
                </c:pt>
                <c:pt idx="83">
                  <c:v>1.6659301811754235E-2</c:v>
                </c:pt>
                <c:pt idx="84">
                  <c:v>1.6659301811754235E-2</c:v>
                </c:pt>
                <c:pt idx="85">
                  <c:v>1.6703490941228472E-2</c:v>
                </c:pt>
                <c:pt idx="86">
                  <c:v>1.6747680070702708E-2</c:v>
                </c:pt>
                <c:pt idx="87">
                  <c:v>1.7101193106495716E-2</c:v>
                </c:pt>
                <c:pt idx="88">
                  <c:v>1.6526734423331746E-2</c:v>
                </c:pt>
                <c:pt idx="89">
                  <c:v>1.6526734423331746E-2</c:v>
                </c:pt>
                <c:pt idx="90">
                  <c:v>1.6526734423331746E-2</c:v>
                </c:pt>
                <c:pt idx="91">
                  <c:v>1.6526734423331746E-2</c:v>
                </c:pt>
                <c:pt idx="92">
                  <c:v>1.7101193106495716E-2</c:v>
                </c:pt>
                <c:pt idx="93">
                  <c:v>1.7233760494918204E-2</c:v>
                </c:pt>
                <c:pt idx="94">
                  <c:v>1.7057003977021701E-2</c:v>
                </c:pt>
                <c:pt idx="95">
                  <c:v>1.7719840919133922E-2</c:v>
                </c:pt>
                <c:pt idx="96">
                  <c:v>1.7719840919133922E-2</c:v>
                </c:pt>
                <c:pt idx="97">
                  <c:v>1.7719840919133922E-2</c:v>
                </c:pt>
                <c:pt idx="98">
                  <c:v>1.7719840919133922E-2</c:v>
                </c:pt>
                <c:pt idx="99">
                  <c:v>1.7719840919133922E-2</c:v>
                </c:pt>
                <c:pt idx="100">
                  <c:v>1.7852408307556411E-2</c:v>
                </c:pt>
                <c:pt idx="101">
                  <c:v>1.7675651789659685E-2</c:v>
                </c:pt>
                <c:pt idx="102">
                  <c:v>1.7012814847547464E-2</c:v>
                </c:pt>
                <c:pt idx="103">
                  <c:v>1.7233760494918204E-2</c:v>
                </c:pt>
                <c:pt idx="104">
                  <c:v>1.7233760494918204E-2</c:v>
                </c:pt>
                <c:pt idx="105">
                  <c:v>1.7233760494918204E-2</c:v>
                </c:pt>
                <c:pt idx="106">
                  <c:v>1.2063632346442699E-2</c:v>
                </c:pt>
                <c:pt idx="107">
                  <c:v>1.2019443216968684E-2</c:v>
                </c:pt>
                <c:pt idx="108">
                  <c:v>1.2638091029606668E-2</c:v>
                </c:pt>
                <c:pt idx="109">
                  <c:v>1.3212549712770638E-2</c:v>
                </c:pt>
                <c:pt idx="110">
                  <c:v>1.2505523641184402E-2</c:v>
                </c:pt>
                <c:pt idx="111">
                  <c:v>1.2505523641184402E-2</c:v>
                </c:pt>
                <c:pt idx="112">
                  <c:v>1.2505523641184402E-2</c:v>
                </c:pt>
                <c:pt idx="113">
                  <c:v>1.2947414935925883E-2</c:v>
                </c:pt>
                <c:pt idx="114">
                  <c:v>1.387538665488286E-2</c:v>
                </c:pt>
                <c:pt idx="115">
                  <c:v>1.4052143172779585E-2</c:v>
                </c:pt>
                <c:pt idx="116">
                  <c:v>1.4273088820150326E-2</c:v>
                </c:pt>
                <c:pt idx="117">
                  <c:v>1.467079098541757E-2</c:v>
                </c:pt>
                <c:pt idx="118">
                  <c:v>1.467079098541757E-2</c:v>
                </c:pt>
                <c:pt idx="119">
                  <c:v>1.467079098541757E-2</c:v>
                </c:pt>
                <c:pt idx="120">
                  <c:v>1.467079098541757E-2</c:v>
                </c:pt>
                <c:pt idx="121">
                  <c:v>1.5908086610693761E-2</c:v>
                </c:pt>
                <c:pt idx="122">
                  <c:v>1.2328767123287676E-2</c:v>
                </c:pt>
                <c:pt idx="123">
                  <c:v>1.2328767123287676E-2</c:v>
                </c:pt>
                <c:pt idx="124">
                  <c:v>1.3035793194874135E-2</c:v>
                </c:pt>
                <c:pt idx="125">
                  <c:v>1.3035793194874135E-2</c:v>
                </c:pt>
                <c:pt idx="126">
                  <c:v>1.3035793194874135E-2</c:v>
                </c:pt>
                <c:pt idx="127">
                  <c:v>1.3035793194874135E-2</c:v>
                </c:pt>
                <c:pt idx="128">
                  <c:v>1.3919575784357097E-2</c:v>
                </c:pt>
                <c:pt idx="129">
                  <c:v>1.4449845338046829E-2</c:v>
                </c:pt>
                <c:pt idx="130">
                  <c:v>1.6438356164383494E-2</c:v>
                </c:pt>
                <c:pt idx="131">
                  <c:v>1.6349977905435242E-2</c:v>
                </c:pt>
                <c:pt idx="132">
                  <c:v>1.6349977905435242E-2</c:v>
                </c:pt>
                <c:pt idx="133">
                  <c:v>1.6349977905435242E-2</c:v>
                </c:pt>
                <c:pt idx="134">
                  <c:v>1.7631462660185671E-2</c:v>
                </c:pt>
                <c:pt idx="135">
                  <c:v>1.7543084401237419E-2</c:v>
                </c:pt>
                <c:pt idx="136">
                  <c:v>1.7012814847547464E-2</c:v>
                </c:pt>
                <c:pt idx="137">
                  <c:v>1.7012814847547464E-2</c:v>
                </c:pt>
                <c:pt idx="138">
                  <c:v>1.7498895271763182E-2</c:v>
                </c:pt>
                <c:pt idx="139">
                  <c:v>1.7498895271763182E-2</c:v>
                </c:pt>
                <c:pt idx="140">
                  <c:v>1.7498895271763182E-2</c:v>
                </c:pt>
                <c:pt idx="141">
                  <c:v>1.7454706142289167E-2</c:v>
                </c:pt>
                <c:pt idx="142">
                  <c:v>1.7322138753866678E-2</c:v>
                </c:pt>
                <c:pt idx="143">
                  <c:v>1.7543084401237419E-2</c:v>
                </c:pt>
                <c:pt idx="144">
                  <c:v>1.7764030048608159E-2</c:v>
                </c:pt>
                <c:pt idx="145">
                  <c:v>1.7675651789659685E-2</c:v>
                </c:pt>
                <c:pt idx="146">
                  <c:v>1.7675651789659685E-2</c:v>
                </c:pt>
                <c:pt idx="147">
                  <c:v>1.7675651789659685E-2</c:v>
                </c:pt>
                <c:pt idx="148">
                  <c:v>1.8161732213875403E-2</c:v>
                </c:pt>
                <c:pt idx="149">
                  <c:v>1.8780380026513388E-2</c:v>
                </c:pt>
                <c:pt idx="150">
                  <c:v>1.8736190897039373E-2</c:v>
                </c:pt>
                <c:pt idx="151">
                  <c:v>1.9001325673884351E-2</c:v>
                </c:pt>
                <c:pt idx="152">
                  <c:v>1.9619973486522335E-2</c:v>
                </c:pt>
                <c:pt idx="153">
                  <c:v>1.9619973486522335E-2</c:v>
                </c:pt>
                <c:pt idx="154">
                  <c:v>1.9619973486522335E-2</c:v>
                </c:pt>
                <c:pt idx="155">
                  <c:v>2.0371188687582809E-2</c:v>
                </c:pt>
                <c:pt idx="156">
                  <c:v>2.0194432169686305E-2</c:v>
                </c:pt>
                <c:pt idx="157">
                  <c:v>2.0945647370746778E-2</c:v>
                </c:pt>
                <c:pt idx="158">
                  <c:v>2.1873619089703977E-2</c:v>
                </c:pt>
                <c:pt idx="159">
                  <c:v>2.2845779938135413E-2</c:v>
                </c:pt>
                <c:pt idx="160">
                  <c:v>2.2845779938135413E-2</c:v>
                </c:pt>
                <c:pt idx="161">
                  <c:v>2.2845779938135413E-2</c:v>
                </c:pt>
                <c:pt idx="162">
                  <c:v>2.3685373398144138E-2</c:v>
                </c:pt>
                <c:pt idx="163">
                  <c:v>2.4171453822359634E-2</c:v>
                </c:pt>
                <c:pt idx="164">
                  <c:v>2.4701723376049589E-2</c:v>
                </c:pt>
                <c:pt idx="165">
                  <c:v>2.4701723376049589E-2</c:v>
                </c:pt>
                <c:pt idx="166">
                  <c:v>2.492266902342033E-2</c:v>
                </c:pt>
                <c:pt idx="167">
                  <c:v>2.492266902342033E-2</c:v>
                </c:pt>
                <c:pt idx="168">
                  <c:v>2.492266902342033E-2</c:v>
                </c:pt>
                <c:pt idx="169">
                  <c:v>2.4745912505523604E-2</c:v>
                </c:pt>
                <c:pt idx="170">
                  <c:v>2.4392399469730597E-2</c:v>
                </c:pt>
                <c:pt idx="171">
                  <c:v>2.45691559876271E-2</c:v>
                </c:pt>
                <c:pt idx="172">
                  <c:v>2.5055236411842818E-2</c:v>
                </c:pt>
                <c:pt idx="173">
                  <c:v>2.4524966858152863E-2</c:v>
                </c:pt>
                <c:pt idx="174">
                  <c:v>2.4524966858152863E-2</c:v>
                </c:pt>
                <c:pt idx="175">
                  <c:v>2.4524966858152863E-2</c:v>
                </c:pt>
                <c:pt idx="176">
                  <c:v>2.571807335395504E-2</c:v>
                </c:pt>
                <c:pt idx="177">
                  <c:v>2.5850640742377307E-2</c:v>
                </c:pt>
                <c:pt idx="178">
                  <c:v>2.5983208130800017E-2</c:v>
                </c:pt>
                <c:pt idx="179">
                  <c:v>2.6204153778170536E-2</c:v>
                </c:pt>
                <c:pt idx="180">
                  <c:v>2.6557666813963987E-2</c:v>
                </c:pt>
                <c:pt idx="181">
                  <c:v>2.6557666813963987E-2</c:v>
                </c:pt>
                <c:pt idx="182">
                  <c:v>2.6557666813963987E-2</c:v>
                </c:pt>
                <c:pt idx="183">
                  <c:v>2.7441449403446727E-2</c:v>
                </c:pt>
                <c:pt idx="184">
                  <c:v>2.8325231992929911E-2</c:v>
                </c:pt>
                <c:pt idx="185">
                  <c:v>2.8325231992929911E-2</c:v>
                </c:pt>
                <c:pt idx="186">
                  <c:v>2.8325231992929911E-2</c:v>
                </c:pt>
                <c:pt idx="187">
                  <c:v>2.8236853733981659E-2</c:v>
                </c:pt>
                <c:pt idx="188">
                  <c:v>2.8236853733981659E-2</c:v>
                </c:pt>
                <c:pt idx="189">
                  <c:v>2.8236853733981659E-2</c:v>
                </c:pt>
                <c:pt idx="190">
                  <c:v>2.9253203711886888E-2</c:v>
                </c:pt>
                <c:pt idx="191">
                  <c:v>3.0357931948740813E-2</c:v>
                </c:pt>
                <c:pt idx="192">
                  <c:v>3.1330092797171805E-2</c:v>
                </c:pt>
                <c:pt idx="193">
                  <c:v>3.2523199292973981E-2</c:v>
                </c:pt>
                <c:pt idx="194">
                  <c:v>3.2965090587715462E-2</c:v>
                </c:pt>
                <c:pt idx="195">
                  <c:v>3.2965090587715462E-2</c:v>
                </c:pt>
                <c:pt idx="196">
                  <c:v>3.2965090587715462E-2</c:v>
                </c:pt>
                <c:pt idx="197">
                  <c:v>3.3539549270879432E-2</c:v>
                </c:pt>
                <c:pt idx="198">
                  <c:v>3.3937251436146676E-2</c:v>
                </c:pt>
                <c:pt idx="199">
                  <c:v>3.4423331860362394E-2</c:v>
                </c:pt>
                <c:pt idx="200">
                  <c:v>3.4909412284578112E-2</c:v>
                </c:pt>
                <c:pt idx="201">
                  <c:v>3.539549270879383E-2</c:v>
                </c:pt>
                <c:pt idx="202">
                  <c:v>3.539549270879383E-2</c:v>
                </c:pt>
                <c:pt idx="203">
                  <c:v>3.539549270879383E-2</c:v>
                </c:pt>
                <c:pt idx="204">
                  <c:v>3.6632788334069799E-2</c:v>
                </c:pt>
                <c:pt idx="205">
                  <c:v>3.6411842686699281E-2</c:v>
                </c:pt>
                <c:pt idx="206">
                  <c:v>3.6367653557225044E-2</c:v>
                </c:pt>
                <c:pt idx="207">
                  <c:v>3.8532920901458212E-2</c:v>
                </c:pt>
                <c:pt idx="208">
                  <c:v>3.6942112240389013E-2</c:v>
                </c:pt>
                <c:pt idx="209">
                  <c:v>3.6942112240389013E-2</c:v>
                </c:pt>
                <c:pt idx="210">
                  <c:v>3.6942112240389013E-2</c:v>
                </c:pt>
                <c:pt idx="211">
                  <c:v>3.7207247017233769E-2</c:v>
                </c:pt>
                <c:pt idx="212">
                  <c:v>3.7118868758285517E-2</c:v>
                </c:pt>
                <c:pt idx="213">
                  <c:v>3.7516570923552983E-2</c:v>
                </c:pt>
                <c:pt idx="214">
                  <c:v>3.7472381794078746E-2</c:v>
                </c:pt>
                <c:pt idx="215">
                  <c:v>3.8091029606716953E-2</c:v>
                </c:pt>
                <c:pt idx="216">
                  <c:v>3.8091029606716953E-2</c:v>
                </c:pt>
                <c:pt idx="217">
                  <c:v>3.8091029606716953E-2</c:v>
                </c:pt>
                <c:pt idx="218">
                  <c:v>3.8974812196199693E-2</c:v>
                </c:pt>
                <c:pt idx="219">
                  <c:v>3.8974812196199693E-2</c:v>
                </c:pt>
                <c:pt idx="220">
                  <c:v>3.9726027397260388E-2</c:v>
                </c:pt>
                <c:pt idx="221">
                  <c:v>4.0300486080424358E-2</c:v>
                </c:pt>
                <c:pt idx="222">
                  <c:v>3.901900132567393E-2</c:v>
                </c:pt>
                <c:pt idx="223">
                  <c:v>3.901900132567393E-2</c:v>
                </c:pt>
                <c:pt idx="224">
                  <c:v>3.901900132567393E-2</c:v>
                </c:pt>
                <c:pt idx="225">
                  <c:v>3.7958462218294242E-2</c:v>
                </c:pt>
                <c:pt idx="226">
                  <c:v>3.7825894829871753E-2</c:v>
                </c:pt>
                <c:pt idx="227">
                  <c:v>3.8046840477242716E-2</c:v>
                </c:pt>
                <c:pt idx="228">
                  <c:v>3.7693327441449487E-2</c:v>
                </c:pt>
                <c:pt idx="229">
                  <c:v>3.7074679628811502E-2</c:v>
                </c:pt>
                <c:pt idx="230">
                  <c:v>3.7074679628811502E-2</c:v>
                </c:pt>
                <c:pt idx="231">
                  <c:v>3.7074679628811502E-2</c:v>
                </c:pt>
                <c:pt idx="232">
                  <c:v>3.7560760053026998E-2</c:v>
                </c:pt>
                <c:pt idx="233">
                  <c:v>3.7604949182501235E-2</c:v>
                </c:pt>
                <c:pt idx="234">
                  <c:v>3.8400353513035723E-2</c:v>
                </c:pt>
                <c:pt idx="235">
                  <c:v>3.8842244807777426E-2</c:v>
                </c:pt>
                <c:pt idx="236">
                  <c:v>3.9107379584622404E-2</c:v>
                </c:pt>
                <c:pt idx="237">
                  <c:v>3.9107379584622404E-2</c:v>
                </c:pt>
                <c:pt idx="238">
                  <c:v>3.9107379584622404E-2</c:v>
                </c:pt>
                <c:pt idx="239">
                  <c:v>3.9328325231992922E-2</c:v>
                </c:pt>
                <c:pt idx="240">
                  <c:v>3.9902783915156892E-2</c:v>
                </c:pt>
                <c:pt idx="241">
                  <c:v>4.0123729562527632E-2</c:v>
                </c:pt>
                <c:pt idx="242">
                  <c:v>4.0344675209898373E-2</c:v>
                </c:pt>
                <c:pt idx="243">
                  <c:v>4.0786566504640076E-2</c:v>
                </c:pt>
                <c:pt idx="244">
                  <c:v>4.0786566504640076E-2</c:v>
                </c:pt>
                <c:pt idx="245">
                  <c:v>4.0786566504640076E-2</c:v>
                </c:pt>
                <c:pt idx="246">
                  <c:v>4.1405214317278061E-2</c:v>
                </c:pt>
                <c:pt idx="247">
                  <c:v>4.1184268669907098E-2</c:v>
                </c:pt>
                <c:pt idx="248">
                  <c:v>4.1361025187803824E-2</c:v>
                </c:pt>
                <c:pt idx="249">
                  <c:v>4.197967300044203E-2</c:v>
                </c:pt>
                <c:pt idx="250">
                  <c:v>4.2907644719399007E-2</c:v>
                </c:pt>
                <c:pt idx="251">
                  <c:v>4.2907644719399007E-2</c:v>
                </c:pt>
                <c:pt idx="252">
                  <c:v>4.2907644719399007E-2</c:v>
                </c:pt>
                <c:pt idx="253">
                  <c:v>4.3879805567830221E-2</c:v>
                </c:pt>
                <c:pt idx="254">
                  <c:v>4.4144940344675199E-2</c:v>
                </c:pt>
                <c:pt idx="255">
                  <c:v>4.3968183826778473E-2</c:v>
                </c:pt>
                <c:pt idx="256">
                  <c:v>4.4365885992045939E-2</c:v>
                </c:pt>
                <c:pt idx="257">
                  <c:v>4.4851966416261657E-2</c:v>
                </c:pt>
                <c:pt idx="258">
                  <c:v>4.4851966416261657E-2</c:v>
                </c:pt>
                <c:pt idx="259">
                  <c:v>4.4851966416261657E-2</c:v>
                </c:pt>
                <c:pt idx="260">
                  <c:v>4.4454264250994191E-2</c:v>
                </c:pt>
                <c:pt idx="261">
                  <c:v>4.4940344675209909E-2</c:v>
                </c:pt>
                <c:pt idx="262">
                  <c:v>4.4719399027839168E-2</c:v>
                </c:pt>
                <c:pt idx="263">
                  <c:v>4.4498453380468428E-2</c:v>
                </c:pt>
                <c:pt idx="264">
                  <c:v>4.4896155545735672E-2</c:v>
                </c:pt>
                <c:pt idx="265">
                  <c:v>4.4896155545735672E-2</c:v>
                </c:pt>
                <c:pt idx="266">
                  <c:v>4.4896155545735672E-2</c:v>
                </c:pt>
                <c:pt idx="267">
                  <c:v>4.5117101193106635E-2</c:v>
                </c:pt>
                <c:pt idx="268">
                  <c:v>4.5028722934158161E-2</c:v>
                </c:pt>
                <c:pt idx="269">
                  <c:v>4.5338046840477375E-2</c:v>
                </c:pt>
                <c:pt idx="270">
                  <c:v>4.5338046840477375E-2</c:v>
                </c:pt>
                <c:pt idx="271">
                  <c:v>4.5691559876270604E-2</c:v>
                </c:pt>
                <c:pt idx="272">
                  <c:v>4.5691559876270604E-2</c:v>
                </c:pt>
                <c:pt idx="273">
                  <c:v>4.5691559876270604E-2</c:v>
                </c:pt>
                <c:pt idx="274">
                  <c:v>4.595669465311536E-2</c:v>
                </c:pt>
                <c:pt idx="275">
                  <c:v>4.6663720724701596E-2</c:v>
                </c:pt>
                <c:pt idx="276">
                  <c:v>4.61776403004861E-2</c:v>
                </c:pt>
                <c:pt idx="277">
                  <c:v>4.675209898365007E-2</c:v>
                </c:pt>
                <c:pt idx="278">
                  <c:v>4.6973044631020811E-2</c:v>
                </c:pt>
                <c:pt idx="279">
                  <c:v>4.6973044631020811E-2</c:v>
                </c:pt>
                <c:pt idx="280">
                  <c:v>4.6973044631020811E-2</c:v>
                </c:pt>
                <c:pt idx="281">
                  <c:v>4.8740609809986735E-2</c:v>
                </c:pt>
                <c:pt idx="282">
                  <c:v>5.0110472823685415E-2</c:v>
                </c:pt>
                <c:pt idx="283">
                  <c:v>5.1436146707909858E-2</c:v>
                </c:pt>
                <c:pt idx="284">
                  <c:v>5.1259390190013354E-2</c:v>
                </c:pt>
                <c:pt idx="285">
                  <c:v>5.1966416261599591E-2</c:v>
                </c:pt>
                <c:pt idx="286">
                  <c:v>5.1966416261599591E-2</c:v>
                </c:pt>
                <c:pt idx="287">
                  <c:v>5.1966416261599591E-2</c:v>
                </c:pt>
                <c:pt idx="288">
                  <c:v>5.1347768448961606E-2</c:v>
                </c:pt>
                <c:pt idx="289">
                  <c:v>5.0773309765797636E-2</c:v>
                </c:pt>
                <c:pt idx="290">
                  <c:v>4.9182501104728216E-2</c:v>
                </c:pt>
                <c:pt idx="291">
                  <c:v>4.8254529385771017E-2</c:v>
                </c:pt>
                <c:pt idx="292">
                  <c:v>4.8298718515245254E-2</c:v>
                </c:pt>
                <c:pt idx="293">
                  <c:v>4.8298718515245254E-2</c:v>
                </c:pt>
                <c:pt idx="294">
                  <c:v>4.8298718515245254E-2</c:v>
                </c:pt>
                <c:pt idx="295">
                  <c:v>4.7680070702607047E-2</c:v>
                </c:pt>
                <c:pt idx="296">
                  <c:v>4.8784798939460972E-2</c:v>
                </c:pt>
                <c:pt idx="297">
                  <c:v>4.9049933716305949E-2</c:v>
                </c:pt>
                <c:pt idx="298">
                  <c:v>4.9226690234202453E-2</c:v>
                </c:pt>
                <c:pt idx="299">
                  <c:v>4.9977905435262926E-2</c:v>
                </c:pt>
                <c:pt idx="300">
                  <c:v>4.9977905435262926E-2</c:v>
                </c:pt>
                <c:pt idx="301">
                  <c:v>5.0463985859478644E-2</c:v>
                </c:pt>
                <c:pt idx="302">
                  <c:v>5.064074237737537E-2</c:v>
                </c:pt>
                <c:pt idx="303">
                  <c:v>5.1082633672116629E-2</c:v>
                </c:pt>
                <c:pt idx="304">
                  <c:v>5.1612903225806361E-2</c:v>
                </c:pt>
                <c:pt idx="305">
                  <c:v>5.2629253203711812E-2</c:v>
                </c:pt>
                <c:pt idx="306">
                  <c:v>5.2629253203711812E-2</c:v>
                </c:pt>
                <c:pt idx="307">
                  <c:v>5.2629253203711812E-2</c:v>
                </c:pt>
                <c:pt idx="308">
                  <c:v>5.2629253203711812E-2</c:v>
                </c:pt>
                <c:pt idx="309">
                  <c:v>5.3159522757401767E-2</c:v>
                </c:pt>
                <c:pt idx="310">
                  <c:v>5.3336279275298493E-2</c:v>
                </c:pt>
                <c:pt idx="311">
                  <c:v>5.2629253203711812E-2</c:v>
                </c:pt>
                <c:pt idx="312">
                  <c:v>5.2496685815289545E-2</c:v>
                </c:pt>
                <c:pt idx="313">
                  <c:v>5.2496685815289545E-2</c:v>
                </c:pt>
                <c:pt idx="314">
                  <c:v>5.2496685815289545E-2</c:v>
                </c:pt>
                <c:pt idx="315">
                  <c:v>5.2629253203711812E-2</c:v>
                </c:pt>
                <c:pt idx="316">
                  <c:v>5.3733981440565515E-2</c:v>
                </c:pt>
                <c:pt idx="317">
                  <c:v>5.5015466195316165E-2</c:v>
                </c:pt>
                <c:pt idx="318">
                  <c:v>5.5899248784798905E-2</c:v>
                </c:pt>
                <c:pt idx="319">
                  <c:v>5.5899248784798905E-2</c:v>
                </c:pt>
                <c:pt idx="320">
                  <c:v>5.5899248784798905E-2</c:v>
                </c:pt>
                <c:pt idx="321">
                  <c:v>5.5899248784798905E-2</c:v>
                </c:pt>
                <c:pt idx="322">
                  <c:v>5.7666813963765051E-2</c:v>
                </c:pt>
                <c:pt idx="323">
                  <c:v>5.8197083517454784E-2</c:v>
                </c:pt>
                <c:pt idx="324">
                  <c:v>5.6694653115333837E-2</c:v>
                </c:pt>
                <c:pt idx="325">
                  <c:v>5.6208572691118119E-2</c:v>
                </c:pt>
                <c:pt idx="326">
                  <c:v>5.6296950950066371E-2</c:v>
                </c:pt>
                <c:pt idx="327">
                  <c:v>5.6296950950066371E-2</c:v>
                </c:pt>
                <c:pt idx="328">
                  <c:v>5.6296950950066371E-2</c:v>
                </c:pt>
                <c:pt idx="329">
                  <c:v>5.7092355280600859E-2</c:v>
                </c:pt>
                <c:pt idx="330">
                  <c:v>5.7269111798497585E-2</c:v>
                </c:pt>
                <c:pt idx="331">
                  <c:v>5.8329650905877273E-2</c:v>
                </c:pt>
                <c:pt idx="332">
                  <c:v>5.7931948740609807E-2</c:v>
                </c:pt>
                <c:pt idx="333">
                  <c:v>5.8771542200618754E-2</c:v>
                </c:pt>
                <c:pt idx="334">
                  <c:v>5.8771542200618754E-2</c:v>
                </c:pt>
                <c:pt idx="335">
                  <c:v>5.8771542200618754E-2</c:v>
                </c:pt>
                <c:pt idx="336">
                  <c:v>5.939019001325696E-2</c:v>
                </c:pt>
                <c:pt idx="337">
                  <c:v>5.9876270437472456E-2</c:v>
                </c:pt>
                <c:pt idx="338">
                  <c:v>6.0980998674326159E-2</c:v>
                </c:pt>
                <c:pt idx="339">
                  <c:v>6.1290322580645151E-2</c:v>
                </c:pt>
                <c:pt idx="340">
                  <c:v>6.1511268228016114E-2</c:v>
                </c:pt>
                <c:pt idx="341">
                  <c:v>6.1511268228016114E-2</c:v>
                </c:pt>
                <c:pt idx="342">
                  <c:v>6.1511268228016114E-2</c:v>
                </c:pt>
                <c:pt idx="343">
                  <c:v>6.221829429960235E-2</c:v>
                </c:pt>
                <c:pt idx="344">
                  <c:v>6.3057887759611075E-2</c:v>
                </c:pt>
                <c:pt idx="345">
                  <c:v>6.3102076889085312E-2</c:v>
                </c:pt>
                <c:pt idx="346">
                  <c:v>6.5620857269111932E-2</c:v>
                </c:pt>
                <c:pt idx="347">
                  <c:v>6.6946531153336375E-2</c:v>
                </c:pt>
                <c:pt idx="348">
                  <c:v>6.6946531153336375E-2</c:v>
                </c:pt>
                <c:pt idx="349">
                  <c:v>6.6946531153336375E-2</c:v>
                </c:pt>
                <c:pt idx="350">
                  <c:v>6.8758285461776536E-2</c:v>
                </c:pt>
                <c:pt idx="351">
                  <c:v>6.9376933274414521E-2</c:v>
                </c:pt>
                <c:pt idx="352">
                  <c:v>7.0172337604949231E-2</c:v>
                </c:pt>
                <c:pt idx="353">
                  <c:v>7.0260715863897705E-2</c:v>
                </c:pt>
                <c:pt idx="354">
                  <c:v>7.052585064074246E-2</c:v>
                </c:pt>
                <c:pt idx="355">
                  <c:v>7.052585064074246E-2</c:v>
                </c:pt>
                <c:pt idx="356">
                  <c:v>7.052585064074246E-2</c:v>
                </c:pt>
                <c:pt idx="357">
                  <c:v>7.052585064074246E-2</c:v>
                </c:pt>
                <c:pt idx="358">
                  <c:v>7.052585064074246E-2</c:v>
                </c:pt>
                <c:pt idx="359">
                  <c:v>7.189571365444114E-2</c:v>
                </c:pt>
                <c:pt idx="360">
                  <c:v>7.1939902783915377E-2</c:v>
                </c:pt>
                <c:pt idx="361">
                  <c:v>7.2602739726027377E-2</c:v>
                </c:pt>
                <c:pt idx="362">
                  <c:v>7.2602739726027377E-2</c:v>
                </c:pt>
                <c:pt idx="363">
                  <c:v>7.2602739726027377E-2</c:v>
                </c:pt>
                <c:pt idx="364">
                  <c:v>7.2602739726027377E-2</c:v>
                </c:pt>
                <c:pt idx="365">
                  <c:v>7.2249226690234147E-2</c:v>
                </c:pt>
                <c:pt idx="366">
                  <c:v>7.1807335395492666E-2</c:v>
                </c:pt>
                <c:pt idx="367">
                  <c:v>7.132125497127717E-2</c:v>
                </c:pt>
                <c:pt idx="368">
                  <c:v>7.0967741935483941E-2</c:v>
                </c:pt>
                <c:pt idx="369">
                  <c:v>7.0967741935483941E-2</c:v>
                </c:pt>
                <c:pt idx="370">
                  <c:v>7.0967741935483941E-2</c:v>
                </c:pt>
                <c:pt idx="371">
                  <c:v>7.1498011489173674E-2</c:v>
                </c:pt>
                <c:pt idx="372">
                  <c:v>7.2249226690234147E-2</c:v>
                </c:pt>
                <c:pt idx="373">
                  <c:v>7.2823685373398117E-2</c:v>
                </c:pt>
                <c:pt idx="374">
                  <c:v>7.4326115775519286E-2</c:v>
                </c:pt>
                <c:pt idx="375">
                  <c:v>7.4812196199735004E-2</c:v>
                </c:pt>
                <c:pt idx="376">
                  <c:v>7.4812196199735004E-2</c:v>
                </c:pt>
                <c:pt idx="377">
                  <c:v>7.4812196199735004E-2</c:v>
                </c:pt>
                <c:pt idx="378">
                  <c:v>7.4723817940786752E-2</c:v>
                </c:pt>
                <c:pt idx="379">
                  <c:v>7.494476358815727E-2</c:v>
                </c:pt>
                <c:pt idx="380">
                  <c:v>7.4591250552364041E-2</c:v>
                </c:pt>
                <c:pt idx="381">
                  <c:v>7.46354396818385E-2</c:v>
                </c:pt>
                <c:pt idx="382">
                  <c:v>7.5121520106053774E-2</c:v>
                </c:pt>
                <c:pt idx="383">
                  <c:v>7.5121520106053774E-2</c:v>
                </c:pt>
                <c:pt idx="384">
                  <c:v>7.5121520106053774E-2</c:v>
                </c:pt>
                <c:pt idx="385">
                  <c:v>7.5916924436588706E-2</c:v>
                </c:pt>
                <c:pt idx="386">
                  <c:v>7.5695978789217966E-2</c:v>
                </c:pt>
                <c:pt idx="387">
                  <c:v>7.6049491825010973E-2</c:v>
                </c:pt>
                <c:pt idx="388">
                  <c:v>7.6226248342907699E-2</c:v>
                </c:pt>
                <c:pt idx="389">
                  <c:v>7.6623950508174943E-2</c:v>
                </c:pt>
                <c:pt idx="390">
                  <c:v>7.6623950508174943E-2</c:v>
                </c:pt>
                <c:pt idx="391">
                  <c:v>7.6623950508174943E-2</c:v>
                </c:pt>
                <c:pt idx="392">
                  <c:v>7.7021652673442409E-2</c:v>
                </c:pt>
                <c:pt idx="393">
                  <c:v>7.7330976579761401E-2</c:v>
                </c:pt>
                <c:pt idx="394">
                  <c:v>7.9010163499779296E-2</c:v>
                </c:pt>
                <c:pt idx="395">
                  <c:v>7.9717189571365532E-2</c:v>
                </c:pt>
                <c:pt idx="396">
                  <c:v>8.0026513477684524E-2</c:v>
                </c:pt>
                <c:pt idx="397">
                  <c:v>8.0026513477684524E-2</c:v>
                </c:pt>
                <c:pt idx="398">
                  <c:v>8.0026513477684524E-2</c:v>
                </c:pt>
                <c:pt idx="399">
                  <c:v>7.9849756959788021E-2</c:v>
                </c:pt>
                <c:pt idx="400">
                  <c:v>8.0247459125055265E-2</c:v>
                </c:pt>
                <c:pt idx="401">
                  <c:v>8.0468404772426005E-2</c:v>
                </c:pt>
                <c:pt idx="402">
                  <c:v>8.0689350419796954E-2</c:v>
                </c:pt>
                <c:pt idx="403">
                  <c:v>8.1440565620857233E-2</c:v>
                </c:pt>
                <c:pt idx="404">
                  <c:v>8.1440565620857233E-2</c:v>
                </c:pt>
                <c:pt idx="405">
                  <c:v>8.1440565620857233E-2</c:v>
                </c:pt>
                <c:pt idx="406">
                  <c:v>8.2147591692443664E-2</c:v>
                </c:pt>
                <c:pt idx="407">
                  <c:v>8.3031374281926626E-2</c:v>
                </c:pt>
                <c:pt idx="408">
                  <c:v>8.2501104728236907E-2</c:v>
                </c:pt>
                <c:pt idx="409">
                  <c:v>8.3782589482987113E-2</c:v>
                </c:pt>
                <c:pt idx="410">
                  <c:v>8.4224480777728594E-2</c:v>
                </c:pt>
                <c:pt idx="411">
                  <c:v>8.4224480777728594E-2</c:v>
                </c:pt>
                <c:pt idx="412">
                  <c:v>8.4224480777728594E-2</c:v>
                </c:pt>
                <c:pt idx="413">
                  <c:v>8.4357048166151069E-2</c:v>
                </c:pt>
                <c:pt idx="414">
                  <c:v>8.4754750331418549E-2</c:v>
                </c:pt>
                <c:pt idx="415">
                  <c:v>8.4710561201944312E-2</c:v>
                </c:pt>
                <c:pt idx="416">
                  <c:v>8.4931506849315053E-2</c:v>
                </c:pt>
                <c:pt idx="417">
                  <c:v>8.497569597878929E-2</c:v>
                </c:pt>
                <c:pt idx="418">
                  <c:v>8.497569597878929E-2</c:v>
                </c:pt>
                <c:pt idx="419">
                  <c:v>8.497569597878929E-2</c:v>
                </c:pt>
                <c:pt idx="420">
                  <c:v>8.5064074237737555E-2</c:v>
                </c:pt>
                <c:pt idx="421">
                  <c:v>8.4312859036677068E-2</c:v>
                </c:pt>
                <c:pt idx="422">
                  <c:v>8.3782589482987113E-2</c:v>
                </c:pt>
                <c:pt idx="423">
                  <c:v>8.3959346000883853E-2</c:v>
                </c:pt>
                <c:pt idx="424">
                  <c:v>8.4710561201944312E-2</c:v>
                </c:pt>
                <c:pt idx="425">
                  <c:v>8.4710561201944312E-2</c:v>
                </c:pt>
                <c:pt idx="426">
                  <c:v>8.4710561201944312E-2</c:v>
                </c:pt>
                <c:pt idx="427">
                  <c:v>8.519664162616003E-2</c:v>
                </c:pt>
                <c:pt idx="428">
                  <c:v>8.5152452496686029E-2</c:v>
                </c:pt>
                <c:pt idx="429">
                  <c:v>8.6036235086168755E-2</c:v>
                </c:pt>
                <c:pt idx="430">
                  <c:v>8.7008395934600191E-2</c:v>
                </c:pt>
                <c:pt idx="431">
                  <c:v>8.7450287229341672E-2</c:v>
                </c:pt>
                <c:pt idx="432">
                  <c:v>8.7450287229341672E-2</c:v>
                </c:pt>
                <c:pt idx="433">
                  <c:v>8.7450287229341672E-2</c:v>
                </c:pt>
                <c:pt idx="434">
                  <c:v>8.7140963323022458E-2</c:v>
                </c:pt>
                <c:pt idx="435">
                  <c:v>8.634555899248797E-2</c:v>
                </c:pt>
                <c:pt idx="436">
                  <c:v>8.6389748121961998E-2</c:v>
                </c:pt>
                <c:pt idx="437">
                  <c:v>8.6478126380910236E-2</c:v>
                </c:pt>
                <c:pt idx="438">
                  <c:v>8.6124613345117229E-2</c:v>
                </c:pt>
                <c:pt idx="439">
                  <c:v>8.6124613345117229E-2</c:v>
                </c:pt>
                <c:pt idx="440">
                  <c:v>8.6124613345117229E-2</c:v>
                </c:pt>
                <c:pt idx="441">
                  <c:v>8.6168802474591466E-2</c:v>
                </c:pt>
                <c:pt idx="442">
                  <c:v>8.6301369863013733E-2</c:v>
                </c:pt>
                <c:pt idx="443">
                  <c:v>8.6257180733539732E-2</c:v>
                </c:pt>
                <c:pt idx="444">
                  <c:v>8.6212991604065467E-2</c:v>
                </c:pt>
                <c:pt idx="445">
                  <c:v>8.6743261157755214E-2</c:v>
                </c:pt>
                <c:pt idx="446">
                  <c:v>8.6743261157755214E-2</c:v>
                </c:pt>
                <c:pt idx="447">
                  <c:v>8.6743261157755214E-2</c:v>
                </c:pt>
                <c:pt idx="448">
                  <c:v>8.6875828546177689E-2</c:v>
                </c:pt>
                <c:pt idx="449">
                  <c:v>8.7229341581970932E-2</c:v>
                </c:pt>
                <c:pt idx="450">
                  <c:v>8.7847989394609124E-2</c:v>
                </c:pt>
                <c:pt idx="451">
                  <c:v>8.7361908970393434E-2</c:v>
                </c:pt>
                <c:pt idx="452">
                  <c:v>8.7361908970393434E-2</c:v>
                </c:pt>
                <c:pt idx="453">
                  <c:v>8.7361908970393434E-2</c:v>
                </c:pt>
                <c:pt idx="454">
                  <c:v>8.7361908970393434E-2</c:v>
                </c:pt>
                <c:pt idx="455">
                  <c:v>8.7361908970393434E-2</c:v>
                </c:pt>
                <c:pt idx="456">
                  <c:v>8.7361908970393434E-2</c:v>
                </c:pt>
                <c:pt idx="457">
                  <c:v>8.8068935041979657E-2</c:v>
                </c:pt>
                <c:pt idx="458">
                  <c:v>8.8068935041979657E-2</c:v>
                </c:pt>
                <c:pt idx="459">
                  <c:v>8.8687582854617641E-2</c:v>
                </c:pt>
                <c:pt idx="460">
                  <c:v>8.8068935041979657E-2</c:v>
                </c:pt>
                <c:pt idx="461">
                  <c:v>8.8068935041979657E-2</c:v>
                </c:pt>
                <c:pt idx="462">
                  <c:v>8.8068935041979657E-2</c:v>
                </c:pt>
                <c:pt idx="463">
                  <c:v>8.7803800265134915E-2</c:v>
                </c:pt>
                <c:pt idx="464">
                  <c:v>8.824569155987616E-2</c:v>
                </c:pt>
                <c:pt idx="465">
                  <c:v>8.7892178524083153E-2</c:v>
                </c:pt>
                <c:pt idx="466">
                  <c:v>8.7406098099867435E-2</c:v>
                </c:pt>
                <c:pt idx="467">
                  <c:v>8.7803800265134915E-2</c:v>
                </c:pt>
                <c:pt idx="468">
                  <c:v>8.7803800265134915E-2</c:v>
                </c:pt>
                <c:pt idx="469">
                  <c:v>8.7803800265134915E-2</c:v>
                </c:pt>
                <c:pt idx="470">
                  <c:v>8.6875828546177689E-2</c:v>
                </c:pt>
                <c:pt idx="471">
                  <c:v>8.5903667697746253E-2</c:v>
                </c:pt>
                <c:pt idx="472">
                  <c:v>8.6743261157755214E-2</c:v>
                </c:pt>
                <c:pt idx="473">
                  <c:v>8.8068935041979657E-2</c:v>
                </c:pt>
                <c:pt idx="474">
                  <c:v>8.8157313300927923E-2</c:v>
                </c:pt>
                <c:pt idx="475">
                  <c:v>8.8157313300927923E-2</c:v>
                </c:pt>
                <c:pt idx="476">
                  <c:v>8.8157313300927923E-2</c:v>
                </c:pt>
                <c:pt idx="477">
                  <c:v>8.9262041537781625E-2</c:v>
                </c:pt>
                <c:pt idx="478">
                  <c:v>8.9924878479894055E-2</c:v>
                </c:pt>
                <c:pt idx="479">
                  <c:v>8.8775961113566115E-2</c:v>
                </c:pt>
                <c:pt idx="480">
                  <c:v>8.8157313300927923E-2</c:v>
                </c:pt>
                <c:pt idx="481">
                  <c:v>8.8157313300927923E-2</c:v>
                </c:pt>
                <c:pt idx="482">
                  <c:v>8.8157313300927923E-2</c:v>
                </c:pt>
                <c:pt idx="483">
                  <c:v>8.8157313300927923E-2</c:v>
                </c:pt>
                <c:pt idx="484">
                  <c:v>8.9703932832523314E-2</c:v>
                </c:pt>
                <c:pt idx="485">
                  <c:v>8.9571365444100839E-2</c:v>
                </c:pt>
                <c:pt idx="486">
                  <c:v>8.9571365444100839E-2</c:v>
                </c:pt>
                <c:pt idx="487">
                  <c:v>9.0101634997790558E-2</c:v>
                </c:pt>
                <c:pt idx="488">
                  <c:v>9.2443658859920466E-2</c:v>
                </c:pt>
                <c:pt idx="489">
                  <c:v>9.2443658859920466E-2</c:v>
                </c:pt>
                <c:pt idx="490">
                  <c:v>9.2443658859920466E-2</c:v>
                </c:pt>
                <c:pt idx="491">
                  <c:v>9.3725143614670881E-2</c:v>
                </c:pt>
                <c:pt idx="492">
                  <c:v>9.3857711003093383E-2</c:v>
                </c:pt>
                <c:pt idx="493">
                  <c:v>9.3857711003093383E-2</c:v>
                </c:pt>
                <c:pt idx="494">
                  <c:v>9.399027839151565E-2</c:v>
                </c:pt>
                <c:pt idx="495">
                  <c:v>9.3725143614670881E-2</c:v>
                </c:pt>
                <c:pt idx="496">
                  <c:v>9.3725143614670881E-2</c:v>
                </c:pt>
                <c:pt idx="497">
                  <c:v>9.3725143614670881E-2</c:v>
                </c:pt>
                <c:pt idx="498">
                  <c:v>9.3327441449403636E-2</c:v>
                </c:pt>
                <c:pt idx="499">
                  <c:v>9.3592576226248378E-2</c:v>
                </c:pt>
                <c:pt idx="500">
                  <c:v>9.447635881573134E-2</c:v>
                </c:pt>
                <c:pt idx="501">
                  <c:v>9.4520547945205605E-2</c:v>
                </c:pt>
                <c:pt idx="502">
                  <c:v>9.3636765355722407E-2</c:v>
                </c:pt>
                <c:pt idx="503">
                  <c:v>9.3636765355722407E-2</c:v>
                </c:pt>
                <c:pt idx="504">
                  <c:v>9.3636765355722407E-2</c:v>
                </c:pt>
                <c:pt idx="505">
                  <c:v>9.3460008837825903E-2</c:v>
                </c:pt>
                <c:pt idx="506">
                  <c:v>9.4564737074679606E-2</c:v>
                </c:pt>
                <c:pt idx="507">
                  <c:v>9.4564737074679606E-2</c:v>
                </c:pt>
                <c:pt idx="508">
                  <c:v>9.4741493592576109E-2</c:v>
                </c:pt>
                <c:pt idx="509">
                  <c:v>9.4343791427309073E-2</c:v>
                </c:pt>
                <c:pt idx="510">
                  <c:v>9.4343791427309073E-2</c:v>
                </c:pt>
                <c:pt idx="511">
                  <c:v>9.4343791427309073E-2</c:v>
                </c:pt>
                <c:pt idx="512">
                  <c:v>9.5227574016791827E-2</c:v>
                </c:pt>
                <c:pt idx="513">
                  <c:v>9.4343791427309073E-2</c:v>
                </c:pt>
                <c:pt idx="514">
                  <c:v>9.3636765355722407E-2</c:v>
                </c:pt>
                <c:pt idx="515">
                  <c:v>9.3857711003093383E-2</c:v>
                </c:pt>
                <c:pt idx="516">
                  <c:v>9.4167034909412362E-2</c:v>
                </c:pt>
                <c:pt idx="517">
                  <c:v>9.4167034909412362E-2</c:v>
                </c:pt>
                <c:pt idx="518">
                  <c:v>9.4167034909412362E-2</c:v>
                </c:pt>
                <c:pt idx="519">
                  <c:v>9.4255413168360599E-2</c:v>
                </c:pt>
                <c:pt idx="520">
                  <c:v>9.5095006628369561E-2</c:v>
                </c:pt>
                <c:pt idx="521">
                  <c:v>9.6155545735749026E-2</c:v>
                </c:pt>
                <c:pt idx="522">
                  <c:v>9.6464869642068005E-2</c:v>
                </c:pt>
                <c:pt idx="523">
                  <c:v>9.5757843570481574E-2</c:v>
                </c:pt>
                <c:pt idx="524">
                  <c:v>9.5757843570481574E-2</c:v>
                </c:pt>
                <c:pt idx="525">
                  <c:v>9.5757843570481574E-2</c:v>
                </c:pt>
                <c:pt idx="526">
                  <c:v>9.5536897923111042E-2</c:v>
                </c:pt>
                <c:pt idx="527">
                  <c:v>9.5448519664162776E-2</c:v>
                </c:pt>
                <c:pt idx="528">
                  <c:v>9.6376491383119767E-2</c:v>
                </c:pt>
                <c:pt idx="529">
                  <c:v>9.6376491383119767E-2</c:v>
                </c:pt>
                <c:pt idx="530">
                  <c:v>9.6155545735749026E-2</c:v>
                </c:pt>
                <c:pt idx="531">
                  <c:v>9.6155545735749026E-2</c:v>
                </c:pt>
                <c:pt idx="532">
                  <c:v>9.6155545735749026E-2</c:v>
                </c:pt>
                <c:pt idx="533">
                  <c:v>9.633230225364553E-2</c:v>
                </c:pt>
                <c:pt idx="534">
                  <c:v>9.7834732655766712E-2</c:v>
                </c:pt>
                <c:pt idx="535">
                  <c:v>9.8762704374723884E-2</c:v>
                </c:pt>
                <c:pt idx="536">
                  <c:v>9.9027839151568653E-2</c:v>
                </c:pt>
                <c:pt idx="537">
                  <c:v>9.9160406539991156E-2</c:v>
                </c:pt>
                <c:pt idx="538">
                  <c:v>9.9160406539991156E-2</c:v>
                </c:pt>
                <c:pt idx="539">
                  <c:v>9.9160406539991156E-2</c:v>
                </c:pt>
                <c:pt idx="540">
                  <c:v>9.9160406539991156E-2</c:v>
                </c:pt>
                <c:pt idx="541">
                  <c:v>9.9248784798939629E-2</c:v>
                </c:pt>
                <c:pt idx="542">
                  <c:v>9.8983650022094624E-2</c:v>
                </c:pt>
                <c:pt idx="543">
                  <c:v>9.9646486964206846E-2</c:v>
                </c:pt>
                <c:pt idx="544">
                  <c:v>0.10000000000000009</c:v>
                </c:pt>
                <c:pt idx="545">
                  <c:v>0.10000000000000009</c:v>
                </c:pt>
                <c:pt idx="546">
                  <c:v>0.10000000000000009</c:v>
                </c:pt>
                <c:pt idx="547">
                  <c:v>0.10030932390631907</c:v>
                </c:pt>
                <c:pt idx="548">
                  <c:v>0.10057445868316407</c:v>
                </c:pt>
                <c:pt idx="549">
                  <c:v>0.10119310649580203</c:v>
                </c:pt>
                <c:pt idx="550">
                  <c:v>0.10181175430844004</c:v>
                </c:pt>
                <c:pt idx="551">
                  <c:v>0.10181175430844004</c:v>
                </c:pt>
                <c:pt idx="552">
                  <c:v>0.10181175430844004</c:v>
                </c:pt>
                <c:pt idx="553">
                  <c:v>0.10181175430844004</c:v>
                </c:pt>
                <c:pt idx="554">
                  <c:v>0.10212107821475926</c:v>
                </c:pt>
                <c:pt idx="555">
                  <c:v>0.10265134776844898</c:v>
                </c:pt>
                <c:pt idx="556">
                  <c:v>0.10362350861688041</c:v>
                </c:pt>
                <c:pt idx="557">
                  <c:v>0.10463985859478564</c:v>
                </c:pt>
                <c:pt idx="558">
                  <c:v>0.10490499337163062</c:v>
                </c:pt>
                <c:pt idx="559">
                  <c:v>0.10490499337163062</c:v>
                </c:pt>
                <c:pt idx="560">
                  <c:v>0.10490499337163062</c:v>
                </c:pt>
                <c:pt idx="561">
                  <c:v>0.10539107379584634</c:v>
                </c:pt>
                <c:pt idx="562">
                  <c:v>0.10561201944321684</c:v>
                </c:pt>
                <c:pt idx="563">
                  <c:v>0.1053026955368981</c:v>
                </c:pt>
                <c:pt idx="564">
                  <c:v>0.10512593901900136</c:v>
                </c:pt>
                <c:pt idx="565">
                  <c:v>0.10508174988952712</c:v>
                </c:pt>
                <c:pt idx="566">
                  <c:v>0.10508174988952712</c:v>
                </c:pt>
                <c:pt idx="567">
                  <c:v>0.10508174988952712</c:v>
                </c:pt>
                <c:pt idx="568">
                  <c:v>0.10596553247901032</c:v>
                </c:pt>
                <c:pt idx="569">
                  <c:v>0.10631904551480353</c:v>
                </c:pt>
                <c:pt idx="570">
                  <c:v>0.10742377375165724</c:v>
                </c:pt>
                <c:pt idx="571">
                  <c:v>0.10653999116217427</c:v>
                </c:pt>
                <c:pt idx="572">
                  <c:v>0.10746796288113147</c:v>
                </c:pt>
                <c:pt idx="573">
                  <c:v>0.10746796288113147</c:v>
                </c:pt>
                <c:pt idx="574">
                  <c:v>0.10746796288113147</c:v>
                </c:pt>
                <c:pt idx="575">
                  <c:v>0.10866106937693341</c:v>
                </c:pt>
                <c:pt idx="576">
                  <c:v>0.1091029606716749</c:v>
                </c:pt>
                <c:pt idx="577">
                  <c:v>0.10897039328325221</c:v>
                </c:pt>
                <c:pt idx="578">
                  <c:v>0.10936809544851966</c:v>
                </c:pt>
                <c:pt idx="579">
                  <c:v>0.10852850198851094</c:v>
                </c:pt>
                <c:pt idx="580">
                  <c:v>0.10852850198851094</c:v>
                </c:pt>
                <c:pt idx="581">
                  <c:v>0.10852850198851094</c:v>
                </c:pt>
                <c:pt idx="582">
                  <c:v>0.10813079982324346</c:v>
                </c:pt>
                <c:pt idx="583">
                  <c:v>0.10790985417587272</c:v>
                </c:pt>
                <c:pt idx="584">
                  <c:v>0.10790985417587272</c:v>
                </c:pt>
                <c:pt idx="585">
                  <c:v>0.10786566504639851</c:v>
                </c:pt>
                <c:pt idx="586">
                  <c:v>0.10790985417587272</c:v>
                </c:pt>
                <c:pt idx="587">
                  <c:v>0.10790985417587272</c:v>
                </c:pt>
                <c:pt idx="588">
                  <c:v>0.10790985417587272</c:v>
                </c:pt>
                <c:pt idx="589">
                  <c:v>0.10782147591692448</c:v>
                </c:pt>
                <c:pt idx="590">
                  <c:v>0.1084843128590367</c:v>
                </c:pt>
                <c:pt idx="591">
                  <c:v>0.10936809544851966</c:v>
                </c:pt>
                <c:pt idx="592">
                  <c:v>0.1095890410958904</c:v>
                </c:pt>
                <c:pt idx="593">
                  <c:v>0.10976579761378712</c:v>
                </c:pt>
                <c:pt idx="594">
                  <c:v>0.10976579761378712</c:v>
                </c:pt>
                <c:pt idx="595">
                  <c:v>0.10976579761378712</c:v>
                </c:pt>
                <c:pt idx="596">
                  <c:v>0.10888201502430395</c:v>
                </c:pt>
                <c:pt idx="597">
                  <c:v>0.10914714980114892</c:v>
                </c:pt>
                <c:pt idx="598">
                  <c:v>0.11042863455589934</c:v>
                </c:pt>
                <c:pt idx="599">
                  <c:v>0.11095890410958908</c:v>
                </c:pt>
                <c:pt idx="600">
                  <c:v>0.11109147149801156</c:v>
                </c:pt>
                <c:pt idx="601">
                  <c:v>0.11109147149801156</c:v>
                </c:pt>
                <c:pt idx="602">
                  <c:v>0.11109147149801156</c:v>
                </c:pt>
                <c:pt idx="603">
                  <c:v>0.11109147149801156</c:v>
                </c:pt>
                <c:pt idx="604">
                  <c:v>0.11117984975695983</c:v>
                </c:pt>
                <c:pt idx="605">
                  <c:v>0.11153336279275304</c:v>
                </c:pt>
                <c:pt idx="606">
                  <c:v>0.1112682280159083</c:v>
                </c:pt>
                <c:pt idx="607">
                  <c:v>0.11153336279275304</c:v>
                </c:pt>
                <c:pt idx="608">
                  <c:v>0.11153336279275304</c:v>
                </c:pt>
                <c:pt idx="609">
                  <c:v>0.11153336279275304</c:v>
                </c:pt>
                <c:pt idx="610">
                  <c:v>0.11117984975695983</c:v>
                </c:pt>
                <c:pt idx="611">
                  <c:v>0.11171011931064957</c:v>
                </c:pt>
                <c:pt idx="612">
                  <c:v>0.11294741493592596</c:v>
                </c:pt>
                <c:pt idx="613">
                  <c:v>0.11316836058329649</c:v>
                </c:pt>
                <c:pt idx="614">
                  <c:v>0.11325673884224476</c:v>
                </c:pt>
                <c:pt idx="615">
                  <c:v>0.11325673884224476</c:v>
                </c:pt>
                <c:pt idx="616">
                  <c:v>0.11325673884224476</c:v>
                </c:pt>
                <c:pt idx="617">
                  <c:v>0.11272646928855501</c:v>
                </c:pt>
                <c:pt idx="618">
                  <c:v>0.11285903667697748</c:v>
                </c:pt>
                <c:pt idx="619">
                  <c:v>0.11272646928855501</c:v>
                </c:pt>
                <c:pt idx="620">
                  <c:v>0.11290322580645175</c:v>
                </c:pt>
                <c:pt idx="621">
                  <c:v>0.11361025187803797</c:v>
                </c:pt>
                <c:pt idx="622">
                  <c:v>0.11361025187803797</c:v>
                </c:pt>
                <c:pt idx="623">
                  <c:v>0.11361025187803797</c:v>
                </c:pt>
                <c:pt idx="624">
                  <c:v>0.11391957578435698</c:v>
                </c:pt>
                <c:pt idx="625">
                  <c:v>0.11383119752540871</c:v>
                </c:pt>
                <c:pt idx="626">
                  <c:v>0.11449403446752093</c:v>
                </c:pt>
                <c:pt idx="627">
                  <c:v>0.11515687140963336</c:v>
                </c:pt>
                <c:pt idx="628">
                  <c:v>0.11586389748121961</c:v>
                </c:pt>
                <c:pt idx="629">
                  <c:v>0.11586389748121961</c:v>
                </c:pt>
                <c:pt idx="630">
                  <c:v>0.11586389748121961</c:v>
                </c:pt>
                <c:pt idx="631">
                  <c:v>0.11590808661069385</c:v>
                </c:pt>
                <c:pt idx="632">
                  <c:v>0.11626159964648707</c:v>
                </c:pt>
                <c:pt idx="633">
                  <c:v>0.1164383561643836</c:v>
                </c:pt>
                <c:pt idx="634">
                  <c:v>0.11670349094122855</c:v>
                </c:pt>
                <c:pt idx="635">
                  <c:v>0.11670349094122855</c:v>
                </c:pt>
                <c:pt idx="636">
                  <c:v>0.11670349094122855</c:v>
                </c:pt>
                <c:pt idx="637">
                  <c:v>0.11670349094122855</c:v>
                </c:pt>
                <c:pt idx="638">
                  <c:v>0.11688024745912508</c:v>
                </c:pt>
                <c:pt idx="639">
                  <c:v>0.11749889527176327</c:v>
                </c:pt>
                <c:pt idx="640">
                  <c:v>0.11745470614228903</c:v>
                </c:pt>
                <c:pt idx="641">
                  <c:v>0.11767565178965977</c:v>
                </c:pt>
                <c:pt idx="642">
                  <c:v>0.11727794962439253</c:v>
                </c:pt>
                <c:pt idx="643">
                  <c:v>0.11727794962439253</c:v>
                </c:pt>
                <c:pt idx="644">
                  <c:v>0.11727794962439253</c:v>
                </c:pt>
                <c:pt idx="645">
                  <c:v>0.11683605832965105</c:v>
                </c:pt>
                <c:pt idx="646">
                  <c:v>0.11727794962439253</c:v>
                </c:pt>
                <c:pt idx="647">
                  <c:v>0.11798497569597878</c:v>
                </c:pt>
                <c:pt idx="648">
                  <c:v>0.11767565178965977</c:v>
                </c:pt>
                <c:pt idx="649">
                  <c:v>0.11802916482545299</c:v>
                </c:pt>
                <c:pt idx="650">
                  <c:v>0.11802916482545299</c:v>
                </c:pt>
                <c:pt idx="651">
                  <c:v>0.11802916482545299</c:v>
                </c:pt>
                <c:pt idx="652">
                  <c:v>0.11820592134334952</c:v>
                </c:pt>
                <c:pt idx="653">
                  <c:v>0.11842686699072047</c:v>
                </c:pt>
                <c:pt idx="654">
                  <c:v>0.11917808219178096</c:v>
                </c:pt>
                <c:pt idx="655">
                  <c:v>0.11816173221387549</c:v>
                </c:pt>
                <c:pt idx="656">
                  <c:v>0.11851524524966874</c:v>
                </c:pt>
                <c:pt idx="657">
                  <c:v>0.11851524524966874</c:v>
                </c:pt>
                <c:pt idx="658">
                  <c:v>0.11851524524966874</c:v>
                </c:pt>
                <c:pt idx="659">
                  <c:v>0.11855943437914274</c:v>
                </c:pt>
                <c:pt idx="660">
                  <c:v>0.11785240830755651</c:v>
                </c:pt>
                <c:pt idx="661">
                  <c:v>0.11798497569597878</c:v>
                </c:pt>
                <c:pt idx="662">
                  <c:v>0.11785240830755651</c:v>
                </c:pt>
                <c:pt idx="663">
                  <c:v>0.11794078656650475</c:v>
                </c:pt>
                <c:pt idx="664">
                  <c:v>0.11794078656650475</c:v>
                </c:pt>
                <c:pt idx="665">
                  <c:v>0.11794078656650475</c:v>
                </c:pt>
                <c:pt idx="666">
                  <c:v>0.11798497569597878</c:v>
                </c:pt>
                <c:pt idx="667">
                  <c:v>0.11900132567388443</c:v>
                </c:pt>
                <c:pt idx="668">
                  <c:v>0.11842686699072047</c:v>
                </c:pt>
                <c:pt idx="669">
                  <c:v>0.11855943437914274</c:v>
                </c:pt>
                <c:pt idx="670">
                  <c:v>0.11855943437914274</c:v>
                </c:pt>
                <c:pt idx="671">
                  <c:v>0.11855943437914274</c:v>
                </c:pt>
                <c:pt idx="672">
                  <c:v>0.11802916482545299</c:v>
                </c:pt>
                <c:pt idx="673">
                  <c:v>0.11886875828546174</c:v>
                </c:pt>
                <c:pt idx="674">
                  <c:v>0.11957578435704817</c:v>
                </c:pt>
                <c:pt idx="675">
                  <c:v>0.11953159522757417</c:v>
                </c:pt>
                <c:pt idx="676">
                  <c:v>0.11966416261599644</c:v>
                </c:pt>
                <c:pt idx="677">
                  <c:v>0.11966416261599644</c:v>
                </c:pt>
                <c:pt idx="678">
                  <c:v>0.11966416261599644</c:v>
                </c:pt>
                <c:pt idx="679">
                  <c:v>0.12068051259390188</c:v>
                </c:pt>
                <c:pt idx="680">
                  <c:v>0.12165267344233331</c:v>
                </c:pt>
                <c:pt idx="681">
                  <c:v>0.12138753866548836</c:v>
                </c:pt>
                <c:pt idx="682">
                  <c:v>0.12116659301811762</c:v>
                </c:pt>
                <c:pt idx="683">
                  <c:v>0.12156429518338484</c:v>
                </c:pt>
                <c:pt idx="684">
                  <c:v>0.12156429518338484</c:v>
                </c:pt>
                <c:pt idx="685">
                  <c:v>0.12156429518338484</c:v>
                </c:pt>
                <c:pt idx="686">
                  <c:v>0.12182942996022984</c:v>
                </c:pt>
                <c:pt idx="687">
                  <c:v>0.1222271321254973</c:v>
                </c:pt>
                <c:pt idx="688">
                  <c:v>0.12205037560760058</c:v>
                </c:pt>
                <c:pt idx="689">
                  <c:v>0.12235969951391956</c:v>
                </c:pt>
                <c:pt idx="690">
                  <c:v>0.12342023862129924</c:v>
                </c:pt>
                <c:pt idx="691">
                  <c:v>0.12342023862129924</c:v>
                </c:pt>
                <c:pt idx="692">
                  <c:v>0.12342023862129924</c:v>
                </c:pt>
                <c:pt idx="693">
                  <c:v>0.12337604949182503</c:v>
                </c:pt>
                <c:pt idx="694">
                  <c:v>0.12355280600972174</c:v>
                </c:pt>
                <c:pt idx="695">
                  <c:v>0.12395050817498898</c:v>
                </c:pt>
                <c:pt idx="696">
                  <c:v>0.1246133451171012</c:v>
                </c:pt>
                <c:pt idx="697">
                  <c:v>0.12465753424657544</c:v>
                </c:pt>
                <c:pt idx="698">
                  <c:v>0.12465753424657544</c:v>
                </c:pt>
                <c:pt idx="699">
                  <c:v>0.12465753424657544</c:v>
                </c:pt>
                <c:pt idx="700">
                  <c:v>0.12483429076447194</c:v>
                </c:pt>
                <c:pt idx="701">
                  <c:v>0.12390631904551498</c:v>
                </c:pt>
                <c:pt idx="702">
                  <c:v>0.12403888643393725</c:v>
                </c:pt>
                <c:pt idx="703">
                  <c:v>0.12434821034025646</c:v>
                </c:pt>
                <c:pt idx="704">
                  <c:v>0.12417145382235972</c:v>
                </c:pt>
                <c:pt idx="705">
                  <c:v>0.12417145382235972</c:v>
                </c:pt>
                <c:pt idx="706">
                  <c:v>0.12417145382235972</c:v>
                </c:pt>
                <c:pt idx="707">
                  <c:v>0.12377375165709224</c:v>
                </c:pt>
                <c:pt idx="708">
                  <c:v>0.12412726469288549</c:v>
                </c:pt>
                <c:pt idx="709">
                  <c:v>0.12452496685815294</c:v>
                </c:pt>
                <c:pt idx="710">
                  <c:v>0.12434821034025646</c:v>
                </c:pt>
                <c:pt idx="711">
                  <c:v>0.12359699513919577</c:v>
                </c:pt>
                <c:pt idx="712">
                  <c:v>0.12359699513919577</c:v>
                </c:pt>
                <c:pt idx="713">
                  <c:v>0.12359699513919577</c:v>
                </c:pt>
                <c:pt idx="714">
                  <c:v>0.1234644277507735</c:v>
                </c:pt>
                <c:pt idx="715">
                  <c:v>0.12266902342023854</c:v>
                </c:pt>
                <c:pt idx="716">
                  <c:v>0.12284577993813528</c:v>
                </c:pt>
                <c:pt idx="717">
                  <c:v>0.12178524083075581</c:v>
                </c:pt>
                <c:pt idx="718">
                  <c:v>0.12288996906760952</c:v>
                </c:pt>
                <c:pt idx="719">
                  <c:v>0.12288996906760952</c:v>
                </c:pt>
                <c:pt idx="720">
                  <c:v>0.12288996906760952</c:v>
                </c:pt>
                <c:pt idx="721">
                  <c:v>0.12386212991604072</c:v>
                </c:pt>
                <c:pt idx="722">
                  <c:v>0.12386212991604072</c:v>
                </c:pt>
                <c:pt idx="723">
                  <c:v>0.12386212991604072</c:v>
                </c:pt>
                <c:pt idx="724">
                  <c:v>0.12386212991604072</c:v>
                </c:pt>
                <c:pt idx="725">
                  <c:v>0.12355280600972174</c:v>
                </c:pt>
                <c:pt idx="726">
                  <c:v>0.12355280600972174</c:v>
                </c:pt>
                <c:pt idx="727">
                  <c:v>0.12355280600972174</c:v>
                </c:pt>
                <c:pt idx="728">
                  <c:v>0.12372956252761824</c:v>
                </c:pt>
                <c:pt idx="729">
                  <c:v>0.12399469730446322</c:v>
                </c:pt>
                <c:pt idx="730">
                  <c:v>0.12399469730446322</c:v>
                </c:pt>
                <c:pt idx="731">
                  <c:v>0.12549712770658439</c:v>
                </c:pt>
                <c:pt idx="732">
                  <c:v>0.12527618205921343</c:v>
                </c:pt>
                <c:pt idx="733">
                  <c:v>0.12527618205921343</c:v>
                </c:pt>
                <c:pt idx="734">
                  <c:v>0.12527618205921343</c:v>
                </c:pt>
                <c:pt idx="735">
                  <c:v>0.12549712770658439</c:v>
                </c:pt>
                <c:pt idx="736">
                  <c:v>0.12567388422448089</c:v>
                </c:pt>
                <c:pt idx="737">
                  <c:v>0.12611577551922237</c:v>
                </c:pt>
                <c:pt idx="738">
                  <c:v>0.12567388422448089</c:v>
                </c:pt>
                <c:pt idx="739">
                  <c:v>0.12501104728236867</c:v>
                </c:pt>
                <c:pt idx="740">
                  <c:v>0.12501104728236867</c:v>
                </c:pt>
                <c:pt idx="741">
                  <c:v>0.12501104728236867</c:v>
                </c:pt>
                <c:pt idx="742">
                  <c:v>0.12642509942554137</c:v>
                </c:pt>
                <c:pt idx="743">
                  <c:v>0.12651347768448962</c:v>
                </c:pt>
                <c:pt idx="744">
                  <c:v>0.12651347768448962</c:v>
                </c:pt>
                <c:pt idx="745">
                  <c:v>0.12686699072028285</c:v>
                </c:pt>
                <c:pt idx="746">
                  <c:v>0.12770658418029179</c:v>
                </c:pt>
                <c:pt idx="747">
                  <c:v>0.12770658418029179</c:v>
                </c:pt>
                <c:pt idx="748">
                  <c:v>0.12770658418029179</c:v>
                </c:pt>
                <c:pt idx="749">
                  <c:v>0.12770658418029179</c:v>
                </c:pt>
                <c:pt idx="750">
                  <c:v>0.12810428634555904</c:v>
                </c:pt>
                <c:pt idx="751">
                  <c:v>0.12912063632346449</c:v>
                </c:pt>
                <c:pt idx="752">
                  <c:v>0.12912063632346449</c:v>
                </c:pt>
                <c:pt idx="753">
                  <c:v>0.12903225806451624</c:v>
                </c:pt>
                <c:pt idx="754">
                  <c:v>0.12903225806451624</c:v>
                </c:pt>
                <c:pt idx="755">
                  <c:v>0.12903225806451624</c:v>
                </c:pt>
                <c:pt idx="756">
                  <c:v>0.12925320371188698</c:v>
                </c:pt>
                <c:pt idx="757">
                  <c:v>0.1291648254529385</c:v>
                </c:pt>
                <c:pt idx="758">
                  <c:v>0.13093239063190465</c:v>
                </c:pt>
                <c:pt idx="759">
                  <c:v>0.13208130799823259</c:v>
                </c:pt>
                <c:pt idx="760">
                  <c:v>0.13309765797613804</c:v>
                </c:pt>
                <c:pt idx="761">
                  <c:v>0.13309765797613804</c:v>
                </c:pt>
                <c:pt idx="762">
                  <c:v>0.13309765797613804</c:v>
                </c:pt>
                <c:pt idx="763">
                  <c:v>0.13424657534246598</c:v>
                </c:pt>
                <c:pt idx="764">
                  <c:v>0.13424657534246598</c:v>
                </c:pt>
                <c:pt idx="765">
                  <c:v>0.13468846663720724</c:v>
                </c:pt>
                <c:pt idx="766">
                  <c:v>0.1353954927087937</c:v>
                </c:pt>
                <c:pt idx="767">
                  <c:v>0.13499779054352623</c:v>
                </c:pt>
                <c:pt idx="768">
                  <c:v>0.13499779054352623</c:v>
                </c:pt>
                <c:pt idx="769">
                  <c:v>0.13499779054352623</c:v>
                </c:pt>
                <c:pt idx="770">
                  <c:v>0.13499779054352623</c:v>
                </c:pt>
                <c:pt idx="771">
                  <c:v>0.13411400795404327</c:v>
                </c:pt>
                <c:pt idx="772">
                  <c:v>0.13274414494034481</c:v>
                </c:pt>
                <c:pt idx="773">
                  <c:v>0.13415819708351751</c:v>
                </c:pt>
                <c:pt idx="774">
                  <c:v>0.13473265576668148</c:v>
                </c:pt>
                <c:pt idx="775">
                  <c:v>0.13473265576668148</c:v>
                </c:pt>
                <c:pt idx="776">
                  <c:v>0.13473265576668148</c:v>
                </c:pt>
                <c:pt idx="777">
                  <c:v>0.13490941228457798</c:v>
                </c:pt>
                <c:pt idx="778">
                  <c:v>0.13482103402562973</c:v>
                </c:pt>
                <c:pt idx="779">
                  <c:v>0.13420238621299174</c:v>
                </c:pt>
                <c:pt idx="780">
                  <c:v>0.13468846663720724</c:v>
                </c:pt>
                <c:pt idx="781">
                  <c:v>0.13429076447193999</c:v>
                </c:pt>
                <c:pt idx="782">
                  <c:v>0.13429076447193999</c:v>
                </c:pt>
                <c:pt idx="783">
                  <c:v>0.13429076447193999</c:v>
                </c:pt>
                <c:pt idx="784">
                  <c:v>0.13345117101193105</c:v>
                </c:pt>
                <c:pt idx="785">
                  <c:v>0.13323022536456031</c:v>
                </c:pt>
                <c:pt idx="786">
                  <c:v>0.13384887317719851</c:v>
                </c:pt>
                <c:pt idx="787">
                  <c:v>0.13473265576668148</c:v>
                </c:pt>
                <c:pt idx="788">
                  <c:v>0.13486522315510396</c:v>
                </c:pt>
                <c:pt idx="789">
                  <c:v>0.13486522315510396</c:v>
                </c:pt>
                <c:pt idx="790">
                  <c:v>0.13486522315510396</c:v>
                </c:pt>
                <c:pt idx="791">
                  <c:v>0.13389306230667253</c:v>
                </c:pt>
                <c:pt idx="792">
                  <c:v>0.13345117101193105</c:v>
                </c:pt>
                <c:pt idx="793">
                  <c:v>0.13115333627927539</c:v>
                </c:pt>
                <c:pt idx="794">
                  <c:v>0.12925320371188698</c:v>
                </c:pt>
                <c:pt idx="795">
                  <c:v>0.12669023420238634</c:v>
                </c:pt>
                <c:pt idx="796">
                  <c:v>0.12669023420238634</c:v>
                </c:pt>
                <c:pt idx="797">
                  <c:v>0.12669023420238634</c:v>
                </c:pt>
                <c:pt idx="798">
                  <c:v>0.12810428634555904</c:v>
                </c:pt>
                <c:pt idx="799">
                  <c:v>0.12704374723817935</c:v>
                </c:pt>
                <c:pt idx="800">
                  <c:v>0.12907644719399025</c:v>
                </c:pt>
                <c:pt idx="801">
                  <c:v>0.1310207688908529</c:v>
                </c:pt>
                <c:pt idx="802">
                  <c:v>0.13040212107821492</c:v>
                </c:pt>
                <c:pt idx="803">
                  <c:v>0.13040212107821492</c:v>
                </c:pt>
                <c:pt idx="804">
                  <c:v>0.13040212107821492</c:v>
                </c:pt>
                <c:pt idx="805">
                  <c:v>0.13208130799823259</c:v>
                </c:pt>
                <c:pt idx="806">
                  <c:v>0.13230225364560311</c:v>
                </c:pt>
                <c:pt idx="807">
                  <c:v>0.13239063190455158</c:v>
                </c:pt>
                <c:pt idx="808">
                  <c:v>0.1321254971277066</c:v>
                </c:pt>
                <c:pt idx="809">
                  <c:v>0.13163941670349111</c:v>
                </c:pt>
                <c:pt idx="810">
                  <c:v>0.13163941670349111</c:v>
                </c:pt>
                <c:pt idx="811">
                  <c:v>0.13163941670349111</c:v>
                </c:pt>
                <c:pt idx="812">
                  <c:v>0.13075563411400792</c:v>
                </c:pt>
                <c:pt idx="813">
                  <c:v>0.13084401237295618</c:v>
                </c:pt>
                <c:pt idx="814">
                  <c:v>0.13163941670349111</c:v>
                </c:pt>
                <c:pt idx="815">
                  <c:v>0.13194874060980988</c:v>
                </c:pt>
                <c:pt idx="816">
                  <c:v>0.13296509058771533</c:v>
                </c:pt>
                <c:pt idx="817">
                  <c:v>0.13296509058771533</c:v>
                </c:pt>
                <c:pt idx="818">
                  <c:v>0.13296509058771533</c:v>
                </c:pt>
                <c:pt idx="819">
                  <c:v>0.13296509058771533</c:v>
                </c:pt>
                <c:pt idx="820">
                  <c:v>0.13340698188245703</c:v>
                </c:pt>
                <c:pt idx="821">
                  <c:v>0.13513035793194872</c:v>
                </c:pt>
                <c:pt idx="822">
                  <c:v>0.13619089703932841</c:v>
                </c:pt>
                <c:pt idx="823">
                  <c:v>0.13764913831197534</c:v>
                </c:pt>
                <c:pt idx="824">
                  <c:v>0.13862129916040677</c:v>
                </c:pt>
                <c:pt idx="825">
                  <c:v>0.13862129916040677</c:v>
                </c:pt>
                <c:pt idx="826">
                  <c:v>0.13862129916040677</c:v>
                </c:pt>
                <c:pt idx="827">
                  <c:v>0.13526292532037121</c:v>
                </c:pt>
                <c:pt idx="828">
                  <c:v>0.13252319929297385</c:v>
                </c:pt>
                <c:pt idx="829">
                  <c:v>0.12841361025187803</c:v>
                </c:pt>
                <c:pt idx="830">
                  <c:v>0.13110914714980115</c:v>
                </c:pt>
                <c:pt idx="831">
                  <c:v>0.13079982324348216</c:v>
                </c:pt>
                <c:pt idx="832">
                  <c:v>0.13079982324348216</c:v>
                </c:pt>
                <c:pt idx="833">
                  <c:v>0.13079982324348216</c:v>
                </c:pt>
                <c:pt idx="834">
                  <c:v>0.13194874060980988</c:v>
                </c:pt>
                <c:pt idx="835">
                  <c:v>0.1321254971277066</c:v>
                </c:pt>
                <c:pt idx="836">
                  <c:v>0.13265576668139656</c:v>
                </c:pt>
                <c:pt idx="837">
                  <c:v>0.13345117101193105</c:v>
                </c:pt>
                <c:pt idx="838">
                  <c:v>0.13345117101193105</c:v>
                </c:pt>
                <c:pt idx="839">
                  <c:v>0.13345117101193105</c:v>
                </c:pt>
                <c:pt idx="840">
                  <c:v>0.13345117101193105</c:v>
                </c:pt>
                <c:pt idx="841">
                  <c:v>0.13345117101193105</c:v>
                </c:pt>
                <c:pt idx="842">
                  <c:v>0.13406981882456903</c:v>
                </c:pt>
                <c:pt idx="843">
                  <c:v>0.13477684489615571</c:v>
                </c:pt>
                <c:pt idx="844">
                  <c:v>0.13592576226248365</c:v>
                </c:pt>
                <c:pt idx="845">
                  <c:v>0.13579319487406094</c:v>
                </c:pt>
                <c:pt idx="846">
                  <c:v>0.13579319487406094</c:v>
                </c:pt>
                <c:pt idx="847">
                  <c:v>0.13579319487406094</c:v>
                </c:pt>
                <c:pt idx="848">
                  <c:v>0.13614670790985417</c:v>
                </c:pt>
                <c:pt idx="849">
                  <c:v>0.13663278833406989</c:v>
                </c:pt>
                <c:pt idx="850">
                  <c:v>0.1374281926646046</c:v>
                </c:pt>
                <c:pt idx="851">
                  <c:v>0.1374281926646046</c:v>
                </c:pt>
                <c:pt idx="852">
                  <c:v>0.1369421122403891</c:v>
                </c:pt>
                <c:pt idx="853">
                  <c:v>0.1369421122403891</c:v>
                </c:pt>
                <c:pt idx="854">
                  <c:v>0.1369421122403891</c:v>
                </c:pt>
                <c:pt idx="855">
                  <c:v>0.13733981440565612</c:v>
                </c:pt>
                <c:pt idx="856">
                  <c:v>0.13817940786566507</c:v>
                </c:pt>
                <c:pt idx="857">
                  <c:v>0.13893062306672554</c:v>
                </c:pt>
                <c:pt idx="858">
                  <c:v>0.13893062306672554</c:v>
                </c:pt>
                <c:pt idx="859">
                  <c:v>0.13862129916040677</c:v>
                </c:pt>
                <c:pt idx="860">
                  <c:v>0.13862129916040677</c:v>
                </c:pt>
                <c:pt idx="861">
                  <c:v>0.13862129916040677</c:v>
                </c:pt>
                <c:pt idx="862">
                  <c:v>0.13778170570039783</c:v>
                </c:pt>
                <c:pt idx="863">
                  <c:v>0.13703049049933735</c:v>
                </c:pt>
                <c:pt idx="864">
                  <c:v>0.13787008395934608</c:v>
                </c:pt>
                <c:pt idx="865">
                  <c:v>0.13738400353513036</c:v>
                </c:pt>
                <c:pt idx="866">
                  <c:v>0.13813521873619106</c:v>
                </c:pt>
                <c:pt idx="867">
                  <c:v>0.13813521873619106</c:v>
                </c:pt>
                <c:pt idx="868">
                  <c:v>0.13813521873619106</c:v>
                </c:pt>
                <c:pt idx="869">
                  <c:v>0.1374281926646046</c:v>
                </c:pt>
                <c:pt idx="870">
                  <c:v>0.13826778612461332</c:v>
                </c:pt>
                <c:pt idx="871">
                  <c:v>0.13809102960671682</c:v>
                </c:pt>
                <c:pt idx="872">
                  <c:v>0.13756076005302709</c:v>
                </c:pt>
                <c:pt idx="873">
                  <c:v>0.1380468404772428</c:v>
                </c:pt>
                <c:pt idx="874">
                  <c:v>0.1380468404772428</c:v>
                </c:pt>
                <c:pt idx="875">
                  <c:v>0.1380468404772428</c:v>
                </c:pt>
                <c:pt idx="876">
                  <c:v>0.13835616438356158</c:v>
                </c:pt>
                <c:pt idx="877">
                  <c:v>0.13835616438356158</c:v>
                </c:pt>
                <c:pt idx="878">
                  <c:v>0.13919575784357052</c:v>
                </c:pt>
                <c:pt idx="879">
                  <c:v>0.13923994697304476</c:v>
                </c:pt>
                <c:pt idx="880">
                  <c:v>0.14078656650463994</c:v>
                </c:pt>
                <c:pt idx="881">
                  <c:v>0.14078656650463994</c:v>
                </c:pt>
                <c:pt idx="882">
                  <c:v>0.14078656650463994</c:v>
                </c:pt>
                <c:pt idx="883">
                  <c:v>0.14078656650463994</c:v>
                </c:pt>
                <c:pt idx="884">
                  <c:v>0.14153778170570042</c:v>
                </c:pt>
                <c:pt idx="885">
                  <c:v>0.14025629695095021</c:v>
                </c:pt>
                <c:pt idx="886">
                  <c:v>0.139637649138312</c:v>
                </c:pt>
                <c:pt idx="887">
                  <c:v>0.13764913831197534</c:v>
                </c:pt>
                <c:pt idx="888">
                  <c:v>0.13764913831197534</c:v>
                </c:pt>
                <c:pt idx="889">
                  <c:v>0.13764913831197534</c:v>
                </c:pt>
                <c:pt idx="890">
                  <c:v>0.13800265134776857</c:v>
                </c:pt>
                <c:pt idx="891">
                  <c:v>0.13844454264250983</c:v>
                </c:pt>
                <c:pt idx="892">
                  <c:v>0.13813521873619106</c:v>
                </c:pt>
                <c:pt idx="893">
                  <c:v>0.13875386654882904</c:v>
                </c:pt>
                <c:pt idx="894">
                  <c:v>0.13857711003093254</c:v>
                </c:pt>
                <c:pt idx="895">
                  <c:v>0.13857711003093254</c:v>
                </c:pt>
                <c:pt idx="896">
                  <c:v>0.13857711003093254</c:v>
                </c:pt>
                <c:pt idx="897">
                  <c:v>0.13822359699513931</c:v>
                </c:pt>
                <c:pt idx="898">
                  <c:v>0.13879805567830328</c:v>
                </c:pt>
                <c:pt idx="899">
                  <c:v>0.13937251436146703</c:v>
                </c:pt>
                <c:pt idx="900">
                  <c:v>0.13879805567830328</c:v>
                </c:pt>
                <c:pt idx="901">
                  <c:v>0.13866548828988079</c:v>
                </c:pt>
                <c:pt idx="902">
                  <c:v>0.13866548828988079</c:v>
                </c:pt>
                <c:pt idx="903">
                  <c:v>0.13866548828988079</c:v>
                </c:pt>
                <c:pt idx="904">
                  <c:v>0.13972602739726048</c:v>
                </c:pt>
                <c:pt idx="905">
                  <c:v>0.14078656650463994</c:v>
                </c:pt>
                <c:pt idx="906">
                  <c:v>0.1401237295625275</c:v>
                </c:pt>
                <c:pt idx="907">
                  <c:v>0.14127264692885566</c:v>
                </c:pt>
                <c:pt idx="908">
                  <c:v>0.14136102518780391</c:v>
                </c:pt>
                <c:pt idx="909">
                  <c:v>0.14136102518780391</c:v>
                </c:pt>
                <c:pt idx="910">
                  <c:v>0.14136102518780391</c:v>
                </c:pt>
                <c:pt idx="911">
                  <c:v>0.14158197083517465</c:v>
                </c:pt>
                <c:pt idx="912">
                  <c:v>0.14184710561201963</c:v>
                </c:pt>
                <c:pt idx="913">
                  <c:v>0.14211224038886439</c:v>
                </c:pt>
                <c:pt idx="914">
                  <c:v>0.14246575342465762</c:v>
                </c:pt>
                <c:pt idx="915">
                  <c:v>0.14228899690676089</c:v>
                </c:pt>
                <c:pt idx="916">
                  <c:v>0.14228899690676089</c:v>
                </c:pt>
                <c:pt idx="917">
                  <c:v>0.14228899690676089</c:v>
                </c:pt>
                <c:pt idx="918">
                  <c:v>0.14224480777728687</c:v>
                </c:pt>
                <c:pt idx="919">
                  <c:v>0.14206805125939015</c:v>
                </c:pt>
                <c:pt idx="920">
                  <c:v>0.14189129474149365</c:v>
                </c:pt>
                <c:pt idx="921">
                  <c:v>0.14202386212991613</c:v>
                </c:pt>
                <c:pt idx="922">
                  <c:v>0.14189129474149365</c:v>
                </c:pt>
                <c:pt idx="923">
                  <c:v>0.14189129474149365</c:v>
                </c:pt>
                <c:pt idx="924">
                  <c:v>0.14189129474149365</c:v>
                </c:pt>
                <c:pt idx="925">
                  <c:v>0.14233318603623513</c:v>
                </c:pt>
                <c:pt idx="926">
                  <c:v>0.14180291648254539</c:v>
                </c:pt>
                <c:pt idx="927">
                  <c:v>0.14144940344675216</c:v>
                </c:pt>
                <c:pt idx="928">
                  <c:v>0.14087494476358819</c:v>
                </c:pt>
                <c:pt idx="929">
                  <c:v>0.14109589041095894</c:v>
                </c:pt>
                <c:pt idx="930">
                  <c:v>0.14109589041095894</c:v>
                </c:pt>
                <c:pt idx="931">
                  <c:v>0.14109589041095894</c:v>
                </c:pt>
                <c:pt idx="932">
                  <c:v>0.1414935925762264</c:v>
                </c:pt>
                <c:pt idx="933">
                  <c:v>0.14215642951833862</c:v>
                </c:pt>
                <c:pt idx="934">
                  <c:v>0.14357048166151132</c:v>
                </c:pt>
                <c:pt idx="935">
                  <c:v>0.1425983208130801</c:v>
                </c:pt>
                <c:pt idx="936">
                  <c:v>0.14202386212991613</c:v>
                </c:pt>
                <c:pt idx="937">
                  <c:v>0.14202386212991613</c:v>
                </c:pt>
                <c:pt idx="938">
                  <c:v>0.14202386212991613</c:v>
                </c:pt>
                <c:pt idx="939">
                  <c:v>0.14281926646045062</c:v>
                </c:pt>
                <c:pt idx="940">
                  <c:v>0.14286345558992486</c:v>
                </c:pt>
                <c:pt idx="941">
                  <c:v>0.14255413168360587</c:v>
                </c:pt>
                <c:pt idx="942">
                  <c:v>0.1425983208130801</c:v>
                </c:pt>
                <c:pt idx="943">
                  <c:v>0.14476358815731327</c:v>
                </c:pt>
                <c:pt idx="944">
                  <c:v>0.14476358815731327</c:v>
                </c:pt>
                <c:pt idx="945">
                  <c:v>0.14476358815731327</c:v>
                </c:pt>
                <c:pt idx="946">
                  <c:v>0.14414494034467529</c:v>
                </c:pt>
                <c:pt idx="947">
                  <c:v>0.14418912947414952</c:v>
                </c:pt>
                <c:pt idx="948">
                  <c:v>0.14396818382677856</c:v>
                </c:pt>
                <c:pt idx="949">
                  <c:v>0.14348210340256307</c:v>
                </c:pt>
                <c:pt idx="950">
                  <c:v>0.14286345558992486</c:v>
                </c:pt>
                <c:pt idx="951">
                  <c:v>0.14286345558992486</c:v>
                </c:pt>
                <c:pt idx="952">
                  <c:v>0.14286345558992486</c:v>
                </c:pt>
                <c:pt idx="953">
                  <c:v>0.14343791427308883</c:v>
                </c:pt>
                <c:pt idx="954">
                  <c:v>0.14343791427308883</c:v>
                </c:pt>
                <c:pt idx="955">
                  <c:v>0.14418912947414952</c:v>
                </c:pt>
                <c:pt idx="956">
                  <c:v>0.14494034467521</c:v>
                </c:pt>
                <c:pt idx="957">
                  <c:v>0.14498453380468401</c:v>
                </c:pt>
                <c:pt idx="958">
                  <c:v>0.14498453380468401</c:v>
                </c:pt>
                <c:pt idx="959">
                  <c:v>0.14498453380468401</c:v>
                </c:pt>
                <c:pt idx="960">
                  <c:v>0.14502872293415825</c:v>
                </c:pt>
                <c:pt idx="961">
                  <c:v>0.14423331860362354</c:v>
                </c:pt>
                <c:pt idx="962">
                  <c:v>0.14551480335837375</c:v>
                </c:pt>
                <c:pt idx="963">
                  <c:v>0.14670790985417592</c:v>
                </c:pt>
                <c:pt idx="964">
                  <c:v>0.14776844896155539</c:v>
                </c:pt>
                <c:pt idx="965">
                  <c:v>0.14776844896155539</c:v>
                </c:pt>
                <c:pt idx="966">
                  <c:v>0.14776844896155539</c:v>
                </c:pt>
                <c:pt idx="967">
                  <c:v>0.14794520547945211</c:v>
                </c:pt>
                <c:pt idx="968">
                  <c:v>0.14768007070260714</c:v>
                </c:pt>
                <c:pt idx="969">
                  <c:v>0.14816615112682285</c:v>
                </c:pt>
                <c:pt idx="970">
                  <c:v>0.14887317719840909</c:v>
                </c:pt>
                <c:pt idx="971">
                  <c:v>0.14882898806893508</c:v>
                </c:pt>
                <c:pt idx="972">
                  <c:v>0.14882898806893508</c:v>
                </c:pt>
                <c:pt idx="973">
                  <c:v>0.14882898806893508</c:v>
                </c:pt>
                <c:pt idx="974">
                  <c:v>0.14812196199734862</c:v>
                </c:pt>
                <c:pt idx="975">
                  <c:v>0.14701723376049491</c:v>
                </c:pt>
                <c:pt idx="976">
                  <c:v>0.14657534246575343</c:v>
                </c:pt>
                <c:pt idx="977">
                  <c:v>0.14613345117101195</c:v>
                </c:pt>
                <c:pt idx="978">
                  <c:v>0.14701723376049491</c:v>
                </c:pt>
                <c:pt idx="979">
                  <c:v>0.14701723376049491</c:v>
                </c:pt>
                <c:pt idx="980">
                  <c:v>0.14701723376049491</c:v>
                </c:pt>
                <c:pt idx="981">
                  <c:v>0.14719399027839142</c:v>
                </c:pt>
                <c:pt idx="982">
                  <c:v>0.14706142288996915</c:v>
                </c:pt>
                <c:pt idx="983">
                  <c:v>0.14768007070260714</c:v>
                </c:pt>
                <c:pt idx="984">
                  <c:v>0.1479010163499781</c:v>
                </c:pt>
                <c:pt idx="985">
                  <c:v>0.14785682722050386</c:v>
                </c:pt>
                <c:pt idx="986">
                  <c:v>0.14785682722050386</c:v>
                </c:pt>
                <c:pt idx="987">
                  <c:v>0.14785682722050386</c:v>
                </c:pt>
                <c:pt idx="988">
                  <c:v>0.1480777728678746</c:v>
                </c:pt>
                <c:pt idx="989">
                  <c:v>0.1479010163499781</c:v>
                </c:pt>
                <c:pt idx="990">
                  <c:v>0.14763588157313312</c:v>
                </c:pt>
                <c:pt idx="991">
                  <c:v>0.14798939460892635</c:v>
                </c:pt>
                <c:pt idx="992">
                  <c:v>0.14657534246575343</c:v>
                </c:pt>
                <c:pt idx="993">
                  <c:v>0.14657534246575343</c:v>
                </c:pt>
                <c:pt idx="994">
                  <c:v>0.14657534246575343</c:v>
                </c:pt>
                <c:pt idx="995">
                  <c:v>0.14684047724259841</c:v>
                </c:pt>
                <c:pt idx="996">
                  <c:v>0.14569155987627047</c:v>
                </c:pt>
                <c:pt idx="997">
                  <c:v>0.14551480335837375</c:v>
                </c:pt>
                <c:pt idx="998">
                  <c:v>0.14498453380468401</c:v>
                </c:pt>
                <c:pt idx="999">
                  <c:v>0.14330534688466634</c:v>
                </c:pt>
                <c:pt idx="1000">
                  <c:v>0.14330534688466634</c:v>
                </c:pt>
                <c:pt idx="1001">
                  <c:v>0.14330534688466634</c:v>
                </c:pt>
                <c:pt idx="1002">
                  <c:v>0.14383561643835607</c:v>
                </c:pt>
                <c:pt idx="1003">
                  <c:v>0.14396818382677856</c:v>
                </c:pt>
                <c:pt idx="1004">
                  <c:v>0.14463102076889101</c:v>
                </c:pt>
                <c:pt idx="1005">
                  <c:v>0.14449845338046829</c:v>
                </c:pt>
                <c:pt idx="1006">
                  <c:v>0.14573574900574471</c:v>
                </c:pt>
                <c:pt idx="1007">
                  <c:v>0.14573574900574471</c:v>
                </c:pt>
                <c:pt idx="1008">
                  <c:v>0.14573574900574471</c:v>
                </c:pt>
                <c:pt idx="1009">
                  <c:v>0.14706142288996915</c:v>
                </c:pt>
                <c:pt idx="1010">
                  <c:v>0.14737074679628814</c:v>
                </c:pt>
                <c:pt idx="1011">
                  <c:v>0.14781263809102962</c:v>
                </c:pt>
                <c:pt idx="1012">
                  <c:v>0.14785682722050386</c:v>
                </c:pt>
                <c:pt idx="1013">
                  <c:v>0.14834290764471936</c:v>
                </c:pt>
                <c:pt idx="1014">
                  <c:v>0.14834290764471936</c:v>
                </c:pt>
                <c:pt idx="1015">
                  <c:v>0.14834290764471936</c:v>
                </c:pt>
                <c:pt idx="1016">
                  <c:v>0.14944763588157306</c:v>
                </c:pt>
                <c:pt idx="1017">
                  <c:v>0.14944763588157306</c:v>
                </c:pt>
                <c:pt idx="1018">
                  <c:v>0.14966858152894402</c:v>
                </c:pt>
                <c:pt idx="1019">
                  <c:v>0.14984533804684053</c:v>
                </c:pt>
                <c:pt idx="1020">
                  <c:v>0.1501104728236855</c:v>
                </c:pt>
                <c:pt idx="1021">
                  <c:v>0.1501104728236855</c:v>
                </c:pt>
                <c:pt idx="1022">
                  <c:v>0.1501104728236855</c:v>
                </c:pt>
                <c:pt idx="1023">
                  <c:v>0.15103844454264248</c:v>
                </c:pt>
                <c:pt idx="1024">
                  <c:v>0.15125939019001344</c:v>
                </c:pt>
                <c:pt idx="1025">
                  <c:v>0.15183384887317719</c:v>
                </c:pt>
                <c:pt idx="1026">
                  <c:v>0.15174547061422894</c:v>
                </c:pt>
                <c:pt idx="1027">
                  <c:v>0.15134776844896169</c:v>
                </c:pt>
                <c:pt idx="1028">
                  <c:v>0.15134776844896169</c:v>
                </c:pt>
                <c:pt idx="1029">
                  <c:v>0.15112682280159095</c:v>
                </c:pt>
                <c:pt idx="1030">
                  <c:v>0.15112682280159095</c:v>
                </c:pt>
                <c:pt idx="1031">
                  <c:v>0.15050817498895275</c:v>
                </c:pt>
                <c:pt idx="1032">
                  <c:v>0.14927087936367656</c:v>
                </c:pt>
                <c:pt idx="1033">
                  <c:v>0.14874060980998682</c:v>
                </c:pt>
                <c:pt idx="1034">
                  <c:v>0.14874060980998682</c:v>
                </c:pt>
                <c:pt idx="1035">
                  <c:v>0.14874060980998682</c:v>
                </c:pt>
                <c:pt idx="1036">
                  <c:v>0.14869642068051259</c:v>
                </c:pt>
                <c:pt idx="1037">
                  <c:v>0.14887317719840909</c:v>
                </c:pt>
                <c:pt idx="1038">
                  <c:v>0.14728236853733989</c:v>
                </c:pt>
                <c:pt idx="1039">
                  <c:v>0.14794520547945211</c:v>
                </c:pt>
                <c:pt idx="1040">
                  <c:v>0.14834290764471936</c:v>
                </c:pt>
                <c:pt idx="1041">
                  <c:v>0.14834290764471936</c:v>
                </c:pt>
                <c:pt idx="1042">
                  <c:v>0.14834290764471936</c:v>
                </c:pt>
                <c:pt idx="1043">
                  <c:v>0.14834290764471936</c:v>
                </c:pt>
                <c:pt idx="1044">
                  <c:v>0.14803358373840036</c:v>
                </c:pt>
                <c:pt idx="1045">
                  <c:v>0.1471498011489174</c:v>
                </c:pt>
                <c:pt idx="1046">
                  <c:v>0.14719399027839142</c:v>
                </c:pt>
                <c:pt idx="1047">
                  <c:v>0.14648696420680518</c:v>
                </c:pt>
                <c:pt idx="1048">
                  <c:v>0.14648696420680518</c:v>
                </c:pt>
                <c:pt idx="1049">
                  <c:v>0.14648696420680518</c:v>
                </c:pt>
                <c:pt idx="1050">
                  <c:v>0.14648696420680518</c:v>
                </c:pt>
                <c:pt idx="1051">
                  <c:v>0.14564737074679646</c:v>
                </c:pt>
                <c:pt idx="1052">
                  <c:v>0.14564737074679646</c:v>
                </c:pt>
                <c:pt idx="1053">
                  <c:v>0.14573574900574471</c:v>
                </c:pt>
                <c:pt idx="1054">
                  <c:v>0.14622182942996043</c:v>
                </c:pt>
                <c:pt idx="1055">
                  <c:v>0.14622182942996043</c:v>
                </c:pt>
                <c:pt idx="1056">
                  <c:v>0.14622182942996043</c:v>
                </c:pt>
                <c:pt idx="1057">
                  <c:v>0.14648696420680518</c:v>
                </c:pt>
                <c:pt idx="1058">
                  <c:v>0.1471498011489174</c:v>
                </c:pt>
                <c:pt idx="1059">
                  <c:v>0.1469730446310209</c:v>
                </c:pt>
                <c:pt idx="1060">
                  <c:v>0.1474591250552364</c:v>
                </c:pt>
                <c:pt idx="1061">
                  <c:v>0.14843128590366783</c:v>
                </c:pt>
                <c:pt idx="1062">
                  <c:v>0.14843128590366783</c:v>
                </c:pt>
                <c:pt idx="1063">
                  <c:v>0.14843128590366783</c:v>
                </c:pt>
                <c:pt idx="1064">
                  <c:v>0.14843128590366783</c:v>
                </c:pt>
                <c:pt idx="1065">
                  <c:v>0.14798939460892635</c:v>
                </c:pt>
                <c:pt idx="1066">
                  <c:v>0.14843128590366783</c:v>
                </c:pt>
                <c:pt idx="1067">
                  <c:v>0.14935925762262481</c:v>
                </c:pt>
                <c:pt idx="1068">
                  <c:v>0.14896155545735756</c:v>
                </c:pt>
                <c:pt idx="1069">
                  <c:v>0.14896155545735756</c:v>
                </c:pt>
                <c:pt idx="1070">
                  <c:v>0.14896155545735756</c:v>
                </c:pt>
                <c:pt idx="1071">
                  <c:v>0.14781263809102962</c:v>
                </c:pt>
                <c:pt idx="1072">
                  <c:v>0.1467962881131244</c:v>
                </c:pt>
                <c:pt idx="1073">
                  <c:v>0.14591250552364121</c:v>
                </c:pt>
                <c:pt idx="1074">
                  <c:v>0.14639858594785693</c:v>
                </c:pt>
                <c:pt idx="1075">
                  <c:v>0.14595669465311545</c:v>
                </c:pt>
                <c:pt idx="1076">
                  <c:v>0.14595669465311545</c:v>
                </c:pt>
                <c:pt idx="1077">
                  <c:v>0.14595669465311545</c:v>
                </c:pt>
                <c:pt idx="1078">
                  <c:v>0.14688466637207265</c:v>
                </c:pt>
                <c:pt idx="1079">
                  <c:v>0.1474591250552364</c:v>
                </c:pt>
                <c:pt idx="1080">
                  <c:v>0.14874060980998682</c:v>
                </c:pt>
                <c:pt idx="1081">
                  <c:v>0.15117101193106519</c:v>
                </c:pt>
                <c:pt idx="1082">
                  <c:v>0.15236411842686715</c:v>
                </c:pt>
                <c:pt idx="1083">
                  <c:v>0.15236411842686715</c:v>
                </c:pt>
                <c:pt idx="1084">
                  <c:v>0.15236411842686715</c:v>
                </c:pt>
                <c:pt idx="1085">
                  <c:v>0.15276182059213439</c:v>
                </c:pt>
                <c:pt idx="1086">
                  <c:v>0.15360141405214311</c:v>
                </c:pt>
                <c:pt idx="1087">
                  <c:v>0.15360141405214311</c:v>
                </c:pt>
                <c:pt idx="1088">
                  <c:v>0.15360141405214311</c:v>
                </c:pt>
                <c:pt idx="1089">
                  <c:v>0.15360141405214311</c:v>
                </c:pt>
                <c:pt idx="1090">
                  <c:v>0.15360141405214311</c:v>
                </c:pt>
                <c:pt idx="1091">
                  <c:v>0.15360141405214311</c:v>
                </c:pt>
                <c:pt idx="1092">
                  <c:v>0.15519222271321254</c:v>
                </c:pt>
                <c:pt idx="1093">
                  <c:v>0.15505965532479027</c:v>
                </c:pt>
                <c:pt idx="1094">
                  <c:v>0.15519222271321254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3C-4984-BF82-D6FE1CC0376A}"/>
            </c:ext>
          </c:extLst>
        </c:ser>
        <c:ser>
          <c:idx val="2"/>
          <c:order val="2"/>
          <c:tx>
            <c:strRef>
              <c:f>'Modelové portfolio CZK'!$D$1</c:f>
              <c:strCache>
                <c:ptCount val="1"/>
                <c:pt idx="0">
                  <c:v>Conseq korporátních dluhopisů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'Modelové portfolio CZK'!$A$2:$A$1096</c:f>
              <c:numCache>
                <c:formatCode>yyyy</c:formatCode>
                <c:ptCount val="1095"/>
                <c:pt idx="0">
                  <c:v>44928.041666666664</c:v>
                </c:pt>
                <c:pt idx="1">
                  <c:v>44929.041666666664</c:v>
                </c:pt>
                <c:pt idx="2">
                  <c:v>44930.041666666664</c:v>
                </c:pt>
                <c:pt idx="3">
                  <c:v>44931.041666666664</c:v>
                </c:pt>
                <c:pt idx="4">
                  <c:v>44932.041666666664</c:v>
                </c:pt>
                <c:pt idx="5">
                  <c:v>44933.041666666664</c:v>
                </c:pt>
                <c:pt idx="6">
                  <c:v>44934.041666666664</c:v>
                </c:pt>
                <c:pt idx="7">
                  <c:v>44935.041666666664</c:v>
                </c:pt>
                <c:pt idx="8">
                  <c:v>44936.041666666664</c:v>
                </c:pt>
                <c:pt idx="9">
                  <c:v>44937.041666666664</c:v>
                </c:pt>
                <c:pt idx="10">
                  <c:v>44938.041666666664</c:v>
                </c:pt>
                <c:pt idx="11">
                  <c:v>44939.041666666664</c:v>
                </c:pt>
                <c:pt idx="12">
                  <c:v>44940.041666666664</c:v>
                </c:pt>
                <c:pt idx="13">
                  <c:v>44941.041666666664</c:v>
                </c:pt>
                <c:pt idx="14">
                  <c:v>44942.041666666664</c:v>
                </c:pt>
                <c:pt idx="15">
                  <c:v>44943.041666666664</c:v>
                </c:pt>
                <c:pt idx="16">
                  <c:v>44944.041666666664</c:v>
                </c:pt>
                <c:pt idx="17">
                  <c:v>44945.041666666664</c:v>
                </c:pt>
                <c:pt idx="18">
                  <c:v>44946.041666666664</c:v>
                </c:pt>
                <c:pt idx="19">
                  <c:v>44947.041666666664</c:v>
                </c:pt>
                <c:pt idx="20">
                  <c:v>44948.041666666664</c:v>
                </c:pt>
                <c:pt idx="21">
                  <c:v>44949.041666666664</c:v>
                </c:pt>
                <c:pt idx="22">
                  <c:v>44950.041666666664</c:v>
                </c:pt>
                <c:pt idx="23">
                  <c:v>44951.041666666664</c:v>
                </c:pt>
                <c:pt idx="24">
                  <c:v>44952.041666666664</c:v>
                </c:pt>
                <c:pt idx="25">
                  <c:v>44953.041666666664</c:v>
                </c:pt>
                <c:pt idx="26">
                  <c:v>44954.041666666664</c:v>
                </c:pt>
                <c:pt idx="27">
                  <c:v>44955.041666666664</c:v>
                </c:pt>
                <c:pt idx="28">
                  <c:v>44956.041666666664</c:v>
                </c:pt>
                <c:pt idx="29">
                  <c:v>44957.041666666664</c:v>
                </c:pt>
                <c:pt idx="30">
                  <c:v>44958.041666666664</c:v>
                </c:pt>
                <c:pt idx="31">
                  <c:v>44959.041666666664</c:v>
                </c:pt>
                <c:pt idx="32">
                  <c:v>44960.041666666664</c:v>
                </c:pt>
                <c:pt idx="33">
                  <c:v>44961.041666666664</c:v>
                </c:pt>
                <c:pt idx="34">
                  <c:v>44962.041666666664</c:v>
                </c:pt>
                <c:pt idx="35">
                  <c:v>44963.041666666664</c:v>
                </c:pt>
                <c:pt idx="36">
                  <c:v>44964.041666666664</c:v>
                </c:pt>
                <c:pt idx="37">
                  <c:v>44965.041666666664</c:v>
                </c:pt>
                <c:pt idx="38">
                  <c:v>44966.041666666664</c:v>
                </c:pt>
                <c:pt idx="39">
                  <c:v>44967.041666666664</c:v>
                </c:pt>
                <c:pt idx="40">
                  <c:v>44968.041666666664</c:v>
                </c:pt>
                <c:pt idx="41">
                  <c:v>44969.041666666664</c:v>
                </c:pt>
                <c:pt idx="42">
                  <c:v>44970.041666666664</c:v>
                </c:pt>
                <c:pt idx="43">
                  <c:v>44971.041666666664</c:v>
                </c:pt>
                <c:pt idx="44">
                  <c:v>44972.041666666664</c:v>
                </c:pt>
                <c:pt idx="45">
                  <c:v>44973.041666666664</c:v>
                </c:pt>
                <c:pt idx="46">
                  <c:v>44974.041666666664</c:v>
                </c:pt>
                <c:pt idx="47">
                  <c:v>44975.041666666664</c:v>
                </c:pt>
                <c:pt idx="48">
                  <c:v>44976.041666666664</c:v>
                </c:pt>
                <c:pt idx="49">
                  <c:v>44977.041666666664</c:v>
                </c:pt>
                <c:pt idx="50">
                  <c:v>44978.041666666664</c:v>
                </c:pt>
                <c:pt idx="51">
                  <c:v>44979.041666666664</c:v>
                </c:pt>
                <c:pt idx="52">
                  <c:v>44980.041666666664</c:v>
                </c:pt>
                <c:pt idx="53">
                  <c:v>44981.041666666664</c:v>
                </c:pt>
                <c:pt idx="54">
                  <c:v>44982.041666666664</c:v>
                </c:pt>
                <c:pt idx="55">
                  <c:v>44983.041666666664</c:v>
                </c:pt>
                <c:pt idx="56">
                  <c:v>44984.041666666664</c:v>
                </c:pt>
                <c:pt idx="57">
                  <c:v>44985.041666666664</c:v>
                </c:pt>
                <c:pt idx="58">
                  <c:v>44986.041666666664</c:v>
                </c:pt>
                <c:pt idx="59">
                  <c:v>44987.041666666664</c:v>
                </c:pt>
                <c:pt idx="60">
                  <c:v>44988.041666666664</c:v>
                </c:pt>
                <c:pt idx="61">
                  <c:v>44989.041666666664</c:v>
                </c:pt>
                <c:pt idx="62">
                  <c:v>44990.041666666664</c:v>
                </c:pt>
                <c:pt idx="63">
                  <c:v>44991.041666666664</c:v>
                </c:pt>
                <c:pt idx="64">
                  <c:v>44992.041666666664</c:v>
                </c:pt>
                <c:pt idx="65">
                  <c:v>44993.041666666664</c:v>
                </c:pt>
                <c:pt idx="66">
                  <c:v>44994.041666666664</c:v>
                </c:pt>
                <c:pt idx="67">
                  <c:v>44995.041666666664</c:v>
                </c:pt>
                <c:pt idx="68">
                  <c:v>44996.041666666664</c:v>
                </c:pt>
                <c:pt idx="69">
                  <c:v>44997.041666666664</c:v>
                </c:pt>
                <c:pt idx="70">
                  <c:v>44998.041666666664</c:v>
                </c:pt>
                <c:pt idx="71">
                  <c:v>44999.041666666664</c:v>
                </c:pt>
                <c:pt idx="72">
                  <c:v>45000.041666666664</c:v>
                </c:pt>
                <c:pt idx="73">
                  <c:v>45001.041666666664</c:v>
                </c:pt>
                <c:pt idx="74">
                  <c:v>45002.041666666664</c:v>
                </c:pt>
                <c:pt idx="75">
                  <c:v>45003.041666666664</c:v>
                </c:pt>
                <c:pt idx="76">
                  <c:v>45004.041666666664</c:v>
                </c:pt>
                <c:pt idx="77">
                  <c:v>45005.041666666664</c:v>
                </c:pt>
                <c:pt idx="78">
                  <c:v>45006.041666666664</c:v>
                </c:pt>
                <c:pt idx="79">
                  <c:v>45007.041666666664</c:v>
                </c:pt>
                <c:pt idx="80">
                  <c:v>45008.041666666664</c:v>
                </c:pt>
                <c:pt idx="81">
                  <c:v>45009.041666666664</c:v>
                </c:pt>
                <c:pt idx="82">
                  <c:v>45010.041666666664</c:v>
                </c:pt>
                <c:pt idx="83">
                  <c:v>45011.041666666664</c:v>
                </c:pt>
                <c:pt idx="84">
                  <c:v>45011.041666666664</c:v>
                </c:pt>
                <c:pt idx="85">
                  <c:v>45012.083333333336</c:v>
                </c:pt>
                <c:pt idx="86">
                  <c:v>45013.083333333336</c:v>
                </c:pt>
                <c:pt idx="87">
                  <c:v>45014.083333333336</c:v>
                </c:pt>
                <c:pt idx="88">
                  <c:v>45015.083333333336</c:v>
                </c:pt>
                <c:pt idx="89">
                  <c:v>45016.083333333336</c:v>
                </c:pt>
                <c:pt idx="90">
                  <c:v>45017.083333333336</c:v>
                </c:pt>
                <c:pt idx="91">
                  <c:v>45018.083333333336</c:v>
                </c:pt>
                <c:pt idx="92">
                  <c:v>45019.083333333336</c:v>
                </c:pt>
                <c:pt idx="93">
                  <c:v>45020.083333333336</c:v>
                </c:pt>
                <c:pt idx="94">
                  <c:v>45021.083333333336</c:v>
                </c:pt>
                <c:pt idx="95">
                  <c:v>45022.083333333336</c:v>
                </c:pt>
                <c:pt idx="96">
                  <c:v>45023.083333333336</c:v>
                </c:pt>
                <c:pt idx="97">
                  <c:v>45024.083333333336</c:v>
                </c:pt>
                <c:pt idx="98">
                  <c:v>45025.083333333336</c:v>
                </c:pt>
                <c:pt idx="99">
                  <c:v>45026.083333333336</c:v>
                </c:pt>
                <c:pt idx="100">
                  <c:v>45027.083333333336</c:v>
                </c:pt>
                <c:pt idx="101">
                  <c:v>45028.083333333336</c:v>
                </c:pt>
                <c:pt idx="102">
                  <c:v>45029.083333333336</c:v>
                </c:pt>
                <c:pt idx="103">
                  <c:v>45030.083333333336</c:v>
                </c:pt>
                <c:pt idx="104">
                  <c:v>45031.083333333336</c:v>
                </c:pt>
                <c:pt idx="105">
                  <c:v>45032.083333333336</c:v>
                </c:pt>
                <c:pt idx="106">
                  <c:v>45033.083333333336</c:v>
                </c:pt>
                <c:pt idx="107">
                  <c:v>45034.083333333336</c:v>
                </c:pt>
                <c:pt idx="108">
                  <c:v>45035.083333333336</c:v>
                </c:pt>
                <c:pt idx="109">
                  <c:v>45036.083333333336</c:v>
                </c:pt>
                <c:pt idx="110">
                  <c:v>45037.083333333336</c:v>
                </c:pt>
                <c:pt idx="111">
                  <c:v>45038.083333333336</c:v>
                </c:pt>
                <c:pt idx="112">
                  <c:v>45039.083333333336</c:v>
                </c:pt>
                <c:pt idx="113">
                  <c:v>45040.083333333336</c:v>
                </c:pt>
                <c:pt idx="114">
                  <c:v>45041.083333333336</c:v>
                </c:pt>
                <c:pt idx="115">
                  <c:v>45042.083333333336</c:v>
                </c:pt>
                <c:pt idx="116">
                  <c:v>45043.083333333336</c:v>
                </c:pt>
                <c:pt idx="117">
                  <c:v>45044.083333333336</c:v>
                </c:pt>
                <c:pt idx="118">
                  <c:v>45045.083333333336</c:v>
                </c:pt>
                <c:pt idx="119">
                  <c:v>45046.083333333336</c:v>
                </c:pt>
                <c:pt idx="120">
                  <c:v>45047.083333333336</c:v>
                </c:pt>
                <c:pt idx="121">
                  <c:v>45048.083333333336</c:v>
                </c:pt>
                <c:pt idx="122">
                  <c:v>45049.083333333336</c:v>
                </c:pt>
                <c:pt idx="123">
                  <c:v>45050.083333333336</c:v>
                </c:pt>
                <c:pt idx="124">
                  <c:v>45051.083333333336</c:v>
                </c:pt>
                <c:pt idx="125">
                  <c:v>45052.083333333336</c:v>
                </c:pt>
                <c:pt idx="126">
                  <c:v>45053.083333333336</c:v>
                </c:pt>
                <c:pt idx="127">
                  <c:v>45054.083333333336</c:v>
                </c:pt>
                <c:pt idx="128">
                  <c:v>45055.083333333336</c:v>
                </c:pt>
                <c:pt idx="129">
                  <c:v>45056.083333333336</c:v>
                </c:pt>
                <c:pt idx="130">
                  <c:v>45057.083333333336</c:v>
                </c:pt>
                <c:pt idx="131">
                  <c:v>45058.083333333336</c:v>
                </c:pt>
                <c:pt idx="132">
                  <c:v>45059.083333333336</c:v>
                </c:pt>
                <c:pt idx="133">
                  <c:v>45060.083333333336</c:v>
                </c:pt>
                <c:pt idx="134">
                  <c:v>45061.083333333336</c:v>
                </c:pt>
                <c:pt idx="135">
                  <c:v>45062.083333333336</c:v>
                </c:pt>
                <c:pt idx="136">
                  <c:v>45063.083333333336</c:v>
                </c:pt>
                <c:pt idx="137">
                  <c:v>45064.083333333336</c:v>
                </c:pt>
                <c:pt idx="138">
                  <c:v>45065.083333333336</c:v>
                </c:pt>
                <c:pt idx="139">
                  <c:v>45066.083333333336</c:v>
                </c:pt>
                <c:pt idx="140">
                  <c:v>45067.083333333336</c:v>
                </c:pt>
                <c:pt idx="141">
                  <c:v>45068.083333333336</c:v>
                </c:pt>
                <c:pt idx="142">
                  <c:v>45069.083333333336</c:v>
                </c:pt>
                <c:pt idx="143">
                  <c:v>45070.083333333336</c:v>
                </c:pt>
                <c:pt idx="144">
                  <c:v>45071.083333333336</c:v>
                </c:pt>
                <c:pt idx="145">
                  <c:v>45072.083333333336</c:v>
                </c:pt>
                <c:pt idx="146">
                  <c:v>45073.083333333336</c:v>
                </c:pt>
                <c:pt idx="147">
                  <c:v>45074.083333333336</c:v>
                </c:pt>
                <c:pt idx="148">
                  <c:v>45075.083333333336</c:v>
                </c:pt>
                <c:pt idx="149">
                  <c:v>45076.083333333336</c:v>
                </c:pt>
                <c:pt idx="150">
                  <c:v>45077.083333333336</c:v>
                </c:pt>
                <c:pt idx="151">
                  <c:v>45078.083333333336</c:v>
                </c:pt>
                <c:pt idx="152">
                  <c:v>45079.083333333336</c:v>
                </c:pt>
                <c:pt idx="153">
                  <c:v>45080.083333333336</c:v>
                </c:pt>
                <c:pt idx="154">
                  <c:v>45081.083333333336</c:v>
                </c:pt>
                <c:pt idx="155">
                  <c:v>45082.083333333336</c:v>
                </c:pt>
                <c:pt idx="156">
                  <c:v>45083.083333333336</c:v>
                </c:pt>
                <c:pt idx="157">
                  <c:v>45084.083333333336</c:v>
                </c:pt>
                <c:pt idx="158">
                  <c:v>45085.083333333336</c:v>
                </c:pt>
                <c:pt idx="159">
                  <c:v>45086.083333333336</c:v>
                </c:pt>
                <c:pt idx="160">
                  <c:v>45087.083333333336</c:v>
                </c:pt>
                <c:pt idx="161">
                  <c:v>45088.083333333336</c:v>
                </c:pt>
                <c:pt idx="162">
                  <c:v>45089.083333333336</c:v>
                </c:pt>
                <c:pt idx="163">
                  <c:v>45090.083333333336</c:v>
                </c:pt>
                <c:pt idx="164">
                  <c:v>45091.083333333336</c:v>
                </c:pt>
                <c:pt idx="165">
                  <c:v>45092.083333333336</c:v>
                </c:pt>
                <c:pt idx="166">
                  <c:v>45093.083333333336</c:v>
                </c:pt>
                <c:pt idx="167">
                  <c:v>45094.083333333336</c:v>
                </c:pt>
                <c:pt idx="168">
                  <c:v>45095.083333333336</c:v>
                </c:pt>
                <c:pt idx="169">
                  <c:v>45096.083333333336</c:v>
                </c:pt>
                <c:pt idx="170">
                  <c:v>45097.083333333336</c:v>
                </c:pt>
                <c:pt idx="171">
                  <c:v>45098.083333333336</c:v>
                </c:pt>
                <c:pt idx="172">
                  <c:v>45099.083333333336</c:v>
                </c:pt>
                <c:pt idx="173">
                  <c:v>45100.083333333336</c:v>
                </c:pt>
                <c:pt idx="174">
                  <c:v>45101.083333333336</c:v>
                </c:pt>
                <c:pt idx="175">
                  <c:v>45102.083333333336</c:v>
                </c:pt>
                <c:pt idx="176">
                  <c:v>45103.083333333336</c:v>
                </c:pt>
                <c:pt idx="177">
                  <c:v>45104.083333333336</c:v>
                </c:pt>
                <c:pt idx="178">
                  <c:v>45105.083333333336</c:v>
                </c:pt>
                <c:pt idx="179">
                  <c:v>45106.083333333336</c:v>
                </c:pt>
                <c:pt idx="180">
                  <c:v>45107.083333333336</c:v>
                </c:pt>
                <c:pt idx="181">
                  <c:v>45108.083333333336</c:v>
                </c:pt>
                <c:pt idx="182">
                  <c:v>45109.083333333336</c:v>
                </c:pt>
                <c:pt idx="183">
                  <c:v>45110.083333333336</c:v>
                </c:pt>
                <c:pt idx="184">
                  <c:v>45111.083333333336</c:v>
                </c:pt>
                <c:pt idx="185">
                  <c:v>45112.083333333336</c:v>
                </c:pt>
                <c:pt idx="186">
                  <c:v>45113.083333333336</c:v>
                </c:pt>
                <c:pt idx="187">
                  <c:v>45114.083333333336</c:v>
                </c:pt>
                <c:pt idx="188">
                  <c:v>45115.083333333336</c:v>
                </c:pt>
                <c:pt idx="189">
                  <c:v>45116.083333333336</c:v>
                </c:pt>
                <c:pt idx="190">
                  <c:v>45117.083333333336</c:v>
                </c:pt>
                <c:pt idx="191">
                  <c:v>45118.083333333336</c:v>
                </c:pt>
                <c:pt idx="192">
                  <c:v>45119.083333333336</c:v>
                </c:pt>
                <c:pt idx="193">
                  <c:v>45120.083333333336</c:v>
                </c:pt>
                <c:pt idx="194">
                  <c:v>45121.083333333336</c:v>
                </c:pt>
                <c:pt idx="195">
                  <c:v>45122.083333333336</c:v>
                </c:pt>
                <c:pt idx="196">
                  <c:v>45123.083333333336</c:v>
                </c:pt>
                <c:pt idx="197">
                  <c:v>45124.083333333336</c:v>
                </c:pt>
                <c:pt idx="198">
                  <c:v>45125.083333333336</c:v>
                </c:pt>
                <c:pt idx="199">
                  <c:v>45126.083333333336</c:v>
                </c:pt>
                <c:pt idx="200">
                  <c:v>45127.083333333336</c:v>
                </c:pt>
                <c:pt idx="201">
                  <c:v>45128.083333333336</c:v>
                </c:pt>
                <c:pt idx="202">
                  <c:v>45129.083333333336</c:v>
                </c:pt>
                <c:pt idx="203">
                  <c:v>45130.083333333336</c:v>
                </c:pt>
                <c:pt idx="204">
                  <c:v>45131.083333333336</c:v>
                </c:pt>
                <c:pt idx="205">
                  <c:v>45132.083333333336</c:v>
                </c:pt>
                <c:pt idx="206">
                  <c:v>45133.083333333336</c:v>
                </c:pt>
                <c:pt idx="207">
                  <c:v>45134.083333333336</c:v>
                </c:pt>
                <c:pt idx="208">
                  <c:v>45135.083333333336</c:v>
                </c:pt>
                <c:pt idx="209">
                  <c:v>45136.083333333336</c:v>
                </c:pt>
                <c:pt idx="210">
                  <c:v>45137.083333333336</c:v>
                </c:pt>
                <c:pt idx="211">
                  <c:v>45138.083333333336</c:v>
                </c:pt>
                <c:pt idx="212">
                  <c:v>45139.083333333336</c:v>
                </c:pt>
                <c:pt idx="213">
                  <c:v>45140.083333333336</c:v>
                </c:pt>
                <c:pt idx="214">
                  <c:v>45141.083333333336</c:v>
                </c:pt>
                <c:pt idx="215">
                  <c:v>45142.083333333336</c:v>
                </c:pt>
                <c:pt idx="216">
                  <c:v>45143.083333333336</c:v>
                </c:pt>
                <c:pt idx="217">
                  <c:v>45144.083333333336</c:v>
                </c:pt>
                <c:pt idx="218">
                  <c:v>45145.083333333336</c:v>
                </c:pt>
                <c:pt idx="219">
                  <c:v>45146.083333333336</c:v>
                </c:pt>
                <c:pt idx="220">
                  <c:v>45147.083333333336</c:v>
                </c:pt>
                <c:pt idx="221">
                  <c:v>45148.083333333336</c:v>
                </c:pt>
                <c:pt idx="222">
                  <c:v>45149.083333333336</c:v>
                </c:pt>
                <c:pt idx="223">
                  <c:v>45150.083333333336</c:v>
                </c:pt>
                <c:pt idx="224">
                  <c:v>45151.083333333336</c:v>
                </c:pt>
                <c:pt idx="225">
                  <c:v>45152.083333333336</c:v>
                </c:pt>
                <c:pt idx="226">
                  <c:v>45153.083333333336</c:v>
                </c:pt>
                <c:pt idx="227">
                  <c:v>45154.083333333336</c:v>
                </c:pt>
                <c:pt idx="228">
                  <c:v>45155.083333333336</c:v>
                </c:pt>
                <c:pt idx="229">
                  <c:v>45156.083333333336</c:v>
                </c:pt>
                <c:pt idx="230">
                  <c:v>45157.083333333336</c:v>
                </c:pt>
                <c:pt idx="231">
                  <c:v>45158.083333333336</c:v>
                </c:pt>
                <c:pt idx="232">
                  <c:v>45159.083333333336</c:v>
                </c:pt>
                <c:pt idx="233">
                  <c:v>45160.083333333336</c:v>
                </c:pt>
                <c:pt idx="234">
                  <c:v>45161.083333333336</c:v>
                </c:pt>
                <c:pt idx="235">
                  <c:v>45162.083333333336</c:v>
                </c:pt>
                <c:pt idx="236">
                  <c:v>45163.083333333336</c:v>
                </c:pt>
                <c:pt idx="237">
                  <c:v>45164.083333333336</c:v>
                </c:pt>
                <c:pt idx="238">
                  <c:v>45165.083333333336</c:v>
                </c:pt>
                <c:pt idx="239">
                  <c:v>45166.083333333336</c:v>
                </c:pt>
                <c:pt idx="240">
                  <c:v>45167.083333333336</c:v>
                </c:pt>
                <c:pt idx="241">
                  <c:v>45168.083333333336</c:v>
                </c:pt>
                <c:pt idx="242">
                  <c:v>45169.083333333336</c:v>
                </c:pt>
                <c:pt idx="243">
                  <c:v>45170.083333333336</c:v>
                </c:pt>
                <c:pt idx="244">
                  <c:v>45171.083333333336</c:v>
                </c:pt>
                <c:pt idx="245">
                  <c:v>45172.083333333336</c:v>
                </c:pt>
                <c:pt idx="246">
                  <c:v>45173.083333333336</c:v>
                </c:pt>
                <c:pt idx="247">
                  <c:v>45174.083333333336</c:v>
                </c:pt>
                <c:pt idx="248">
                  <c:v>45175.083333333336</c:v>
                </c:pt>
                <c:pt idx="249">
                  <c:v>45176.083333333336</c:v>
                </c:pt>
                <c:pt idx="250">
                  <c:v>45177.083333333336</c:v>
                </c:pt>
                <c:pt idx="251">
                  <c:v>45178.083333333336</c:v>
                </c:pt>
                <c:pt idx="252">
                  <c:v>45179.083333333336</c:v>
                </c:pt>
                <c:pt idx="253">
                  <c:v>45180.083333333336</c:v>
                </c:pt>
                <c:pt idx="254">
                  <c:v>45181.083333333336</c:v>
                </c:pt>
                <c:pt idx="255">
                  <c:v>45182.083333333336</c:v>
                </c:pt>
                <c:pt idx="256">
                  <c:v>45183.083333333336</c:v>
                </c:pt>
                <c:pt idx="257">
                  <c:v>45184.083333333336</c:v>
                </c:pt>
                <c:pt idx="258">
                  <c:v>45185.083333333336</c:v>
                </c:pt>
                <c:pt idx="259">
                  <c:v>45186.083333333336</c:v>
                </c:pt>
                <c:pt idx="260">
                  <c:v>45187.083333333336</c:v>
                </c:pt>
                <c:pt idx="261">
                  <c:v>45188.083333333336</c:v>
                </c:pt>
                <c:pt idx="262">
                  <c:v>45189.083333333336</c:v>
                </c:pt>
                <c:pt idx="263">
                  <c:v>45190.083333333336</c:v>
                </c:pt>
                <c:pt idx="264">
                  <c:v>45191.083333333336</c:v>
                </c:pt>
                <c:pt idx="265">
                  <c:v>45192.083333333336</c:v>
                </c:pt>
                <c:pt idx="266">
                  <c:v>45193.083333333336</c:v>
                </c:pt>
                <c:pt idx="267">
                  <c:v>45194.083333333336</c:v>
                </c:pt>
                <c:pt idx="268">
                  <c:v>45195.083333333336</c:v>
                </c:pt>
                <c:pt idx="269">
                  <c:v>45196.083333333336</c:v>
                </c:pt>
                <c:pt idx="270">
                  <c:v>45197.083333333336</c:v>
                </c:pt>
                <c:pt idx="271">
                  <c:v>45198.083333333336</c:v>
                </c:pt>
                <c:pt idx="272">
                  <c:v>45199.083333333336</c:v>
                </c:pt>
                <c:pt idx="273">
                  <c:v>45200.083333333336</c:v>
                </c:pt>
                <c:pt idx="274">
                  <c:v>45201.083333333336</c:v>
                </c:pt>
                <c:pt idx="275">
                  <c:v>45202.083333333336</c:v>
                </c:pt>
                <c:pt idx="276">
                  <c:v>45203.083333333336</c:v>
                </c:pt>
                <c:pt idx="277">
                  <c:v>45204.083333333336</c:v>
                </c:pt>
                <c:pt idx="278">
                  <c:v>45205.083333333336</c:v>
                </c:pt>
                <c:pt idx="279">
                  <c:v>45206.083333333336</c:v>
                </c:pt>
                <c:pt idx="280">
                  <c:v>45207.083333333336</c:v>
                </c:pt>
                <c:pt idx="281">
                  <c:v>45208.083333333336</c:v>
                </c:pt>
                <c:pt idx="282">
                  <c:v>45209.083333333336</c:v>
                </c:pt>
                <c:pt idx="283">
                  <c:v>45210.083333333336</c:v>
                </c:pt>
                <c:pt idx="284">
                  <c:v>45211.083333333336</c:v>
                </c:pt>
                <c:pt idx="285">
                  <c:v>45212.083333333336</c:v>
                </c:pt>
                <c:pt idx="286">
                  <c:v>45213.083333333336</c:v>
                </c:pt>
                <c:pt idx="287">
                  <c:v>45214.083333333336</c:v>
                </c:pt>
                <c:pt idx="288">
                  <c:v>45215.083333333336</c:v>
                </c:pt>
                <c:pt idx="289">
                  <c:v>45216.083333333336</c:v>
                </c:pt>
                <c:pt idx="290">
                  <c:v>45217.083333333336</c:v>
                </c:pt>
                <c:pt idx="291">
                  <c:v>45218.083333333336</c:v>
                </c:pt>
                <c:pt idx="292">
                  <c:v>45219.083333333336</c:v>
                </c:pt>
                <c:pt idx="293">
                  <c:v>45220.083333333336</c:v>
                </c:pt>
                <c:pt idx="294">
                  <c:v>45221.083333333336</c:v>
                </c:pt>
                <c:pt idx="295">
                  <c:v>45222.083333333336</c:v>
                </c:pt>
                <c:pt idx="296">
                  <c:v>45223.083333333336</c:v>
                </c:pt>
                <c:pt idx="297">
                  <c:v>45224.083333333336</c:v>
                </c:pt>
                <c:pt idx="298">
                  <c:v>45225.083333333336</c:v>
                </c:pt>
                <c:pt idx="299">
                  <c:v>45226.083333333336</c:v>
                </c:pt>
                <c:pt idx="300">
                  <c:v>45227.083333333336</c:v>
                </c:pt>
                <c:pt idx="301">
                  <c:v>45229.041666666664</c:v>
                </c:pt>
                <c:pt idx="302">
                  <c:v>45230.041666666664</c:v>
                </c:pt>
                <c:pt idx="303">
                  <c:v>45231.041666666664</c:v>
                </c:pt>
                <c:pt idx="304">
                  <c:v>45232.041666666664</c:v>
                </c:pt>
                <c:pt idx="305">
                  <c:v>45233.041666666664</c:v>
                </c:pt>
                <c:pt idx="306">
                  <c:v>45234.041666666664</c:v>
                </c:pt>
                <c:pt idx="307">
                  <c:v>45235.041666666664</c:v>
                </c:pt>
                <c:pt idx="308">
                  <c:v>45236.041666666664</c:v>
                </c:pt>
                <c:pt idx="309">
                  <c:v>45237.041666666664</c:v>
                </c:pt>
                <c:pt idx="310">
                  <c:v>45238.041666666664</c:v>
                </c:pt>
                <c:pt idx="311">
                  <c:v>45239.041666666664</c:v>
                </c:pt>
                <c:pt idx="312">
                  <c:v>45240.041666666664</c:v>
                </c:pt>
                <c:pt idx="313">
                  <c:v>45241.041666666664</c:v>
                </c:pt>
                <c:pt idx="314">
                  <c:v>45242.041666666664</c:v>
                </c:pt>
                <c:pt idx="315">
                  <c:v>45243.041666666664</c:v>
                </c:pt>
                <c:pt idx="316">
                  <c:v>45244.041666666664</c:v>
                </c:pt>
                <c:pt idx="317">
                  <c:v>45245.041666666664</c:v>
                </c:pt>
                <c:pt idx="318">
                  <c:v>45246.041666666664</c:v>
                </c:pt>
                <c:pt idx="319">
                  <c:v>45247.041666666664</c:v>
                </c:pt>
                <c:pt idx="320">
                  <c:v>45248.041666666664</c:v>
                </c:pt>
                <c:pt idx="321">
                  <c:v>45249.041666666664</c:v>
                </c:pt>
                <c:pt idx="322">
                  <c:v>45250.041666666664</c:v>
                </c:pt>
                <c:pt idx="323">
                  <c:v>45251.041666666664</c:v>
                </c:pt>
                <c:pt idx="324">
                  <c:v>45252.041666666664</c:v>
                </c:pt>
                <c:pt idx="325">
                  <c:v>45253.041666666664</c:v>
                </c:pt>
                <c:pt idx="326">
                  <c:v>45254.041666666664</c:v>
                </c:pt>
                <c:pt idx="327">
                  <c:v>45255.041666666664</c:v>
                </c:pt>
                <c:pt idx="328">
                  <c:v>45256.041666666664</c:v>
                </c:pt>
                <c:pt idx="329">
                  <c:v>45257.041666666664</c:v>
                </c:pt>
                <c:pt idx="330">
                  <c:v>45258.041666666664</c:v>
                </c:pt>
                <c:pt idx="331">
                  <c:v>45259.041666666664</c:v>
                </c:pt>
                <c:pt idx="332">
                  <c:v>45260.041666666664</c:v>
                </c:pt>
                <c:pt idx="333">
                  <c:v>45261.041666666664</c:v>
                </c:pt>
                <c:pt idx="334">
                  <c:v>45262.041666666664</c:v>
                </c:pt>
                <c:pt idx="335">
                  <c:v>45263.041666666664</c:v>
                </c:pt>
                <c:pt idx="336">
                  <c:v>45264.041666666664</c:v>
                </c:pt>
                <c:pt idx="337">
                  <c:v>45265.041666666664</c:v>
                </c:pt>
                <c:pt idx="338">
                  <c:v>45266.041666666664</c:v>
                </c:pt>
                <c:pt idx="339">
                  <c:v>45267.041666666664</c:v>
                </c:pt>
                <c:pt idx="340">
                  <c:v>45268.041666666664</c:v>
                </c:pt>
                <c:pt idx="341">
                  <c:v>45269.041666666664</c:v>
                </c:pt>
                <c:pt idx="342">
                  <c:v>45270.041666666664</c:v>
                </c:pt>
                <c:pt idx="343">
                  <c:v>45271.041666666664</c:v>
                </c:pt>
                <c:pt idx="344">
                  <c:v>45272.041666666664</c:v>
                </c:pt>
                <c:pt idx="345">
                  <c:v>45273.041666666664</c:v>
                </c:pt>
                <c:pt idx="346">
                  <c:v>45274.041666666664</c:v>
                </c:pt>
                <c:pt idx="347">
                  <c:v>45275.041666666664</c:v>
                </c:pt>
                <c:pt idx="348">
                  <c:v>45276.041666666664</c:v>
                </c:pt>
                <c:pt idx="349">
                  <c:v>45277.041666666664</c:v>
                </c:pt>
                <c:pt idx="350">
                  <c:v>45278.041666666664</c:v>
                </c:pt>
                <c:pt idx="351">
                  <c:v>45279.041666666664</c:v>
                </c:pt>
                <c:pt idx="352">
                  <c:v>45280.041666666664</c:v>
                </c:pt>
                <c:pt idx="353">
                  <c:v>45281.041666666664</c:v>
                </c:pt>
                <c:pt idx="354">
                  <c:v>45282.041666666664</c:v>
                </c:pt>
                <c:pt idx="355">
                  <c:v>45283.041666666664</c:v>
                </c:pt>
                <c:pt idx="356">
                  <c:v>45284.041666666664</c:v>
                </c:pt>
                <c:pt idx="357">
                  <c:v>45285.041666666664</c:v>
                </c:pt>
                <c:pt idx="358">
                  <c:v>45286.041666666664</c:v>
                </c:pt>
                <c:pt idx="359">
                  <c:v>45287.041666666664</c:v>
                </c:pt>
                <c:pt idx="360">
                  <c:v>45288.041666666664</c:v>
                </c:pt>
                <c:pt idx="361">
                  <c:v>45289.041666666664</c:v>
                </c:pt>
                <c:pt idx="362">
                  <c:v>45290.041666666664</c:v>
                </c:pt>
                <c:pt idx="363">
                  <c:v>45291.041666666664</c:v>
                </c:pt>
                <c:pt idx="364">
                  <c:v>45292.041666666664</c:v>
                </c:pt>
                <c:pt idx="365">
                  <c:v>45293.041666666664</c:v>
                </c:pt>
                <c:pt idx="366">
                  <c:v>45294.041666666664</c:v>
                </c:pt>
                <c:pt idx="367">
                  <c:v>45295.041666666664</c:v>
                </c:pt>
                <c:pt idx="368">
                  <c:v>45296.041666666664</c:v>
                </c:pt>
                <c:pt idx="369">
                  <c:v>45297.041666666664</c:v>
                </c:pt>
                <c:pt idx="370">
                  <c:v>45298.041666666664</c:v>
                </c:pt>
                <c:pt idx="371">
                  <c:v>45299.041666666664</c:v>
                </c:pt>
                <c:pt idx="372">
                  <c:v>45300.041666666664</c:v>
                </c:pt>
                <c:pt idx="373">
                  <c:v>45301.041666666664</c:v>
                </c:pt>
                <c:pt idx="374">
                  <c:v>45302.041666666664</c:v>
                </c:pt>
                <c:pt idx="375">
                  <c:v>45303.041666666664</c:v>
                </c:pt>
                <c:pt idx="376">
                  <c:v>45304.041666666664</c:v>
                </c:pt>
                <c:pt idx="377">
                  <c:v>45305.041666666664</c:v>
                </c:pt>
                <c:pt idx="378">
                  <c:v>45306.041666666664</c:v>
                </c:pt>
                <c:pt idx="379">
                  <c:v>45307.041666666664</c:v>
                </c:pt>
                <c:pt idx="380">
                  <c:v>45308.041666666664</c:v>
                </c:pt>
                <c:pt idx="381">
                  <c:v>45309.041666666664</c:v>
                </c:pt>
                <c:pt idx="382">
                  <c:v>45310.041666666664</c:v>
                </c:pt>
                <c:pt idx="383">
                  <c:v>45311.041666666664</c:v>
                </c:pt>
                <c:pt idx="384">
                  <c:v>45312.041666666664</c:v>
                </c:pt>
                <c:pt idx="385">
                  <c:v>45313.041666666664</c:v>
                </c:pt>
                <c:pt idx="386">
                  <c:v>45314.041666666664</c:v>
                </c:pt>
                <c:pt idx="387">
                  <c:v>45315.041666666664</c:v>
                </c:pt>
                <c:pt idx="388">
                  <c:v>45316.041666666664</c:v>
                </c:pt>
                <c:pt idx="389">
                  <c:v>45317.041666666664</c:v>
                </c:pt>
                <c:pt idx="390">
                  <c:v>45318.041666666664</c:v>
                </c:pt>
                <c:pt idx="391">
                  <c:v>45319.041666666664</c:v>
                </c:pt>
                <c:pt idx="392">
                  <c:v>45320.041666666664</c:v>
                </c:pt>
                <c:pt idx="393">
                  <c:v>45321.041666666664</c:v>
                </c:pt>
                <c:pt idx="394">
                  <c:v>45322.041666666664</c:v>
                </c:pt>
                <c:pt idx="395">
                  <c:v>45323.041666666664</c:v>
                </c:pt>
                <c:pt idx="396">
                  <c:v>45324.041666666664</c:v>
                </c:pt>
                <c:pt idx="397">
                  <c:v>45325.041666666664</c:v>
                </c:pt>
                <c:pt idx="398">
                  <c:v>45326.041666666664</c:v>
                </c:pt>
                <c:pt idx="399">
                  <c:v>45327.041666666664</c:v>
                </c:pt>
                <c:pt idx="400">
                  <c:v>45328.041666666664</c:v>
                </c:pt>
                <c:pt idx="401">
                  <c:v>45329.041666666664</c:v>
                </c:pt>
                <c:pt idx="402">
                  <c:v>45330.041666666664</c:v>
                </c:pt>
                <c:pt idx="403">
                  <c:v>45331.041666666664</c:v>
                </c:pt>
                <c:pt idx="404">
                  <c:v>45332.041666666664</c:v>
                </c:pt>
                <c:pt idx="405">
                  <c:v>45333.041666666664</c:v>
                </c:pt>
                <c:pt idx="406">
                  <c:v>45334.041666666664</c:v>
                </c:pt>
                <c:pt idx="407">
                  <c:v>45335.041666666664</c:v>
                </c:pt>
                <c:pt idx="408">
                  <c:v>45336.041666666664</c:v>
                </c:pt>
                <c:pt idx="409">
                  <c:v>45337.041666666664</c:v>
                </c:pt>
                <c:pt idx="410">
                  <c:v>45338.041666666664</c:v>
                </c:pt>
                <c:pt idx="411">
                  <c:v>45339.041666666664</c:v>
                </c:pt>
                <c:pt idx="412">
                  <c:v>45340.041666666664</c:v>
                </c:pt>
                <c:pt idx="413">
                  <c:v>45341.041666666664</c:v>
                </c:pt>
                <c:pt idx="414">
                  <c:v>45342.041666666664</c:v>
                </c:pt>
                <c:pt idx="415">
                  <c:v>45343.041666666664</c:v>
                </c:pt>
                <c:pt idx="416">
                  <c:v>45344.041666666664</c:v>
                </c:pt>
                <c:pt idx="417">
                  <c:v>45345.041666666664</c:v>
                </c:pt>
                <c:pt idx="418">
                  <c:v>45346.041666666664</c:v>
                </c:pt>
                <c:pt idx="419">
                  <c:v>45347.041666666664</c:v>
                </c:pt>
                <c:pt idx="420">
                  <c:v>45348.041666666664</c:v>
                </c:pt>
                <c:pt idx="421">
                  <c:v>45349.041666666664</c:v>
                </c:pt>
                <c:pt idx="422">
                  <c:v>45350.041666666664</c:v>
                </c:pt>
                <c:pt idx="423">
                  <c:v>45351.041666666664</c:v>
                </c:pt>
                <c:pt idx="424">
                  <c:v>45352.041666666664</c:v>
                </c:pt>
                <c:pt idx="425">
                  <c:v>45353.041666666664</c:v>
                </c:pt>
                <c:pt idx="426">
                  <c:v>45354.041666666664</c:v>
                </c:pt>
                <c:pt idx="427">
                  <c:v>45355.041666666664</c:v>
                </c:pt>
                <c:pt idx="428">
                  <c:v>45356.041666666664</c:v>
                </c:pt>
                <c:pt idx="429">
                  <c:v>45357.041666666664</c:v>
                </c:pt>
                <c:pt idx="430">
                  <c:v>45358.041666666664</c:v>
                </c:pt>
                <c:pt idx="431">
                  <c:v>45359.041666666664</c:v>
                </c:pt>
                <c:pt idx="432">
                  <c:v>45360.041666666664</c:v>
                </c:pt>
                <c:pt idx="433">
                  <c:v>45361.041666666664</c:v>
                </c:pt>
                <c:pt idx="434">
                  <c:v>45362.041666666664</c:v>
                </c:pt>
                <c:pt idx="435">
                  <c:v>45363.041666666664</c:v>
                </c:pt>
                <c:pt idx="436">
                  <c:v>45364.041666666664</c:v>
                </c:pt>
                <c:pt idx="437">
                  <c:v>45365.041666666664</c:v>
                </c:pt>
                <c:pt idx="438">
                  <c:v>45366.041666666664</c:v>
                </c:pt>
                <c:pt idx="439">
                  <c:v>45367.041666666664</c:v>
                </c:pt>
                <c:pt idx="440">
                  <c:v>45368.041666666664</c:v>
                </c:pt>
                <c:pt idx="441">
                  <c:v>45369.041666666664</c:v>
                </c:pt>
                <c:pt idx="442">
                  <c:v>45370.041666666664</c:v>
                </c:pt>
                <c:pt idx="443">
                  <c:v>45371.041666666664</c:v>
                </c:pt>
                <c:pt idx="444">
                  <c:v>45372.041666666664</c:v>
                </c:pt>
                <c:pt idx="445">
                  <c:v>45373.041666666664</c:v>
                </c:pt>
                <c:pt idx="446">
                  <c:v>45374.041666666664</c:v>
                </c:pt>
                <c:pt idx="447">
                  <c:v>45375.041666666664</c:v>
                </c:pt>
                <c:pt idx="448">
                  <c:v>45376.041666666664</c:v>
                </c:pt>
                <c:pt idx="449">
                  <c:v>45377.041666666664</c:v>
                </c:pt>
                <c:pt idx="450">
                  <c:v>45378.041666666664</c:v>
                </c:pt>
                <c:pt idx="451">
                  <c:v>45379.041666666664</c:v>
                </c:pt>
                <c:pt idx="452">
                  <c:v>45380.041666666664</c:v>
                </c:pt>
                <c:pt idx="453">
                  <c:v>45381.041666666664</c:v>
                </c:pt>
                <c:pt idx="454">
                  <c:v>45382.041666666664</c:v>
                </c:pt>
                <c:pt idx="455">
                  <c:v>45382.041666666664</c:v>
                </c:pt>
                <c:pt idx="456">
                  <c:v>45383.083333333336</c:v>
                </c:pt>
                <c:pt idx="457">
                  <c:v>45384.083333333336</c:v>
                </c:pt>
                <c:pt idx="458">
                  <c:v>45385.083333333336</c:v>
                </c:pt>
                <c:pt idx="459">
                  <c:v>45386.083333333336</c:v>
                </c:pt>
                <c:pt idx="460">
                  <c:v>45387.083333333336</c:v>
                </c:pt>
                <c:pt idx="461">
                  <c:v>45388.083333333336</c:v>
                </c:pt>
                <c:pt idx="462">
                  <c:v>45389.083333333336</c:v>
                </c:pt>
                <c:pt idx="463">
                  <c:v>45390.083333333336</c:v>
                </c:pt>
                <c:pt idx="464">
                  <c:v>45391.083333333336</c:v>
                </c:pt>
                <c:pt idx="465">
                  <c:v>45392.083333333336</c:v>
                </c:pt>
                <c:pt idx="466">
                  <c:v>45393.083333333336</c:v>
                </c:pt>
                <c:pt idx="467">
                  <c:v>45394.083333333336</c:v>
                </c:pt>
                <c:pt idx="468">
                  <c:v>45395.083333333336</c:v>
                </c:pt>
                <c:pt idx="469">
                  <c:v>45396.083333333336</c:v>
                </c:pt>
                <c:pt idx="470">
                  <c:v>45397.083333333336</c:v>
                </c:pt>
                <c:pt idx="471">
                  <c:v>45398.083333333336</c:v>
                </c:pt>
                <c:pt idx="472">
                  <c:v>45399.083333333336</c:v>
                </c:pt>
                <c:pt idx="473">
                  <c:v>45400.083333333336</c:v>
                </c:pt>
                <c:pt idx="474">
                  <c:v>45401.083333333336</c:v>
                </c:pt>
                <c:pt idx="475">
                  <c:v>45402.083333333336</c:v>
                </c:pt>
                <c:pt idx="476">
                  <c:v>45403.083333333336</c:v>
                </c:pt>
                <c:pt idx="477">
                  <c:v>45404.083333333336</c:v>
                </c:pt>
                <c:pt idx="478">
                  <c:v>45405.083333333336</c:v>
                </c:pt>
                <c:pt idx="479">
                  <c:v>45406.083333333336</c:v>
                </c:pt>
                <c:pt idx="480">
                  <c:v>45407.083333333336</c:v>
                </c:pt>
                <c:pt idx="481">
                  <c:v>45408.083333333336</c:v>
                </c:pt>
                <c:pt idx="482">
                  <c:v>45409.083333333336</c:v>
                </c:pt>
                <c:pt idx="483">
                  <c:v>45410.083333333336</c:v>
                </c:pt>
                <c:pt idx="484">
                  <c:v>45411.083333333336</c:v>
                </c:pt>
                <c:pt idx="485">
                  <c:v>45412.083333333336</c:v>
                </c:pt>
                <c:pt idx="486">
                  <c:v>45413.083333333336</c:v>
                </c:pt>
                <c:pt idx="487">
                  <c:v>45414.083333333336</c:v>
                </c:pt>
                <c:pt idx="488">
                  <c:v>45415.083333333336</c:v>
                </c:pt>
                <c:pt idx="489">
                  <c:v>45416.083333333336</c:v>
                </c:pt>
                <c:pt idx="490">
                  <c:v>45417.083333333336</c:v>
                </c:pt>
                <c:pt idx="491">
                  <c:v>45418.083333333336</c:v>
                </c:pt>
                <c:pt idx="492">
                  <c:v>45419.083333333336</c:v>
                </c:pt>
                <c:pt idx="493">
                  <c:v>45420.083333333336</c:v>
                </c:pt>
                <c:pt idx="494">
                  <c:v>45421.083333333336</c:v>
                </c:pt>
                <c:pt idx="495">
                  <c:v>45422.083333333336</c:v>
                </c:pt>
                <c:pt idx="496">
                  <c:v>45423.083333333336</c:v>
                </c:pt>
                <c:pt idx="497">
                  <c:v>45424.083333333336</c:v>
                </c:pt>
                <c:pt idx="498">
                  <c:v>45425.083333333336</c:v>
                </c:pt>
                <c:pt idx="499">
                  <c:v>45426.083333333336</c:v>
                </c:pt>
                <c:pt idx="500">
                  <c:v>45427.083333333336</c:v>
                </c:pt>
                <c:pt idx="501">
                  <c:v>45428.083333333336</c:v>
                </c:pt>
                <c:pt idx="502">
                  <c:v>45429.083333333336</c:v>
                </c:pt>
                <c:pt idx="503">
                  <c:v>45430.083333333336</c:v>
                </c:pt>
                <c:pt idx="504">
                  <c:v>45431.083333333336</c:v>
                </c:pt>
                <c:pt idx="505">
                  <c:v>45432.083333333336</c:v>
                </c:pt>
                <c:pt idx="506">
                  <c:v>45433.083333333336</c:v>
                </c:pt>
                <c:pt idx="507">
                  <c:v>45434.083333333336</c:v>
                </c:pt>
                <c:pt idx="508">
                  <c:v>45435.083333333336</c:v>
                </c:pt>
                <c:pt idx="509">
                  <c:v>45436.083333333336</c:v>
                </c:pt>
                <c:pt idx="510">
                  <c:v>45437.083333333336</c:v>
                </c:pt>
                <c:pt idx="511">
                  <c:v>45438.083333333336</c:v>
                </c:pt>
                <c:pt idx="512">
                  <c:v>45439.083333333336</c:v>
                </c:pt>
                <c:pt idx="513">
                  <c:v>45440.083333333336</c:v>
                </c:pt>
                <c:pt idx="514">
                  <c:v>45441.083333333336</c:v>
                </c:pt>
                <c:pt idx="515">
                  <c:v>45442.083333333336</c:v>
                </c:pt>
                <c:pt idx="516">
                  <c:v>45443.083333333336</c:v>
                </c:pt>
                <c:pt idx="517">
                  <c:v>45444.083333333336</c:v>
                </c:pt>
                <c:pt idx="518">
                  <c:v>45445.083333333336</c:v>
                </c:pt>
                <c:pt idx="519">
                  <c:v>45446.083333333336</c:v>
                </c:pt>
                <c:pt idx="520">
                  <c:v>45447.083333333336</c:v>
                </c:pt>
                <c:pt idx="521">
                  <c:v>45448.083333333336</c:v>
                </c:pt>
                <c:pt idx="522">
                  <c:v>45449.083333333336</c:v>
                </c:pt>
                <c:pt idx="523">
                  <c:v>45450.083333333336</c:v>
                </c:pt>
                <c:pt idx="524">
                  <c:v>45451.083333333336</c:v>
                </c:pt>
                <c:pt idx="525">
                  <c:v>45452.083333333336</c:v>
                </c:pt>
                <c:pt idx="526">
                  <c:v>45453.083333333336</c:v>
                </c:pt>
                <c:pt idx="527">
                  <c:v>45454.083333333336</c:v>
                </c:pt>
                <c:pt idx="528">
                  <c:v>45455.083333333336</c:v>
                </c:pt>
                <c:pt idx="529">
                  <c:v>45456.083333333336</c:v>
                </c:pt>
                <c:pt idx="530">
                  <c:v>45457.083333333336</c:v>
                </c:pt>
                <c:pt idx="531">
                  <c:v>45458.083333333336</c:v>
                </c:pt>
                <c:pt idx="532">
                  <c:v>45459.083333333336</c:v>
                </c:pt>
                <c:pt idx="533">
                  <c:v>45460.083333333336</c:v>
                </c:pt>
                <c:pt idx="534">
                  <c:v>45461.083333333336</c:v>
                </c:pt>
                <c:pt idx="535">
                  <c:v>45462.083333333336</c:v>
                </c:pt>
                <c:pt idx="536">
                  <c:v>45463.083333333336</c:v>
                </c:pt>
                <c:pt idx="537">
                  <c:v>45464.083333333336</c:v>
                </c:pt>
                <c:pt idx="538">
                  <c:v>45465.083333333336</c:v>
                </c:pt>
                <c:pt idx="539">
                  <c:v>45466.083333333336</c:v>
                </c:pt>
                <c:pt idx="540">
                  <c:v>45467.083333333336</c:v>
                </c:pt>
                <c:pt idx="541">
                  <c:v>45468.083333333336</c:v>
                </c:pt>
                <c:pt idx="542">
                  <c:v>45469.083333333336</c:v>
                </c:pt>
                <c:pt idx="543">
                  <c:v>45470.083333333336</c:v>
                </c:pt>
                <c:pt idx="544">
                  <c:v>45471.083333333336</c:v>
                </c:pt>
                <c:pt idx="545">
                  <c:v>45472.083333333336</c:v>
                </c:pt>
                <c:pt idx="546">
                  <c:v>45473.083333333336</c:v>
                </c:pt>
                <c:pt idx="547">
                  <c:v>45474.083333333336</c:v>
                </c:pt>
                <c:pt idx="548">
                  <c:v>45475.083333333336</c:v>
                </c:pt>
                <c:pt idx="549">
                  <c:v>45476.083333333336</c:v>
                </c:pt>
                <c:pt idx="550">
                  <c:v>45477.083333333336</c:v>
                </c:pt>
                <c:pt idx="551">
                  <c:v>45478.083333333336</c:v>
                </c:pt>
                <c:pt idx="552">
                  <c:v>45479.083333333336</c:v>
                </c:pt>
                <c:pt idx="553">
                  <c:v>45480.083333333336</c:v>
                </c:pt>
                <c:pt idx="554">
                  <c:v>45481.083333333336</c:v>
                </c:pt>
                <c:pt idx="555">
                  <c:v>45482.083333333336</c:v>
                </c:pt>
                <c:pt idx="556">
                  <c:v>45483.083333333336</c:v>
                </c:pt>
                <c:pt idx="557">
                  <c:v>45484.083333333336</c:v>
                </c:pt>
                <c:pt idx="558">
                  <c:v>45485.083333333336</c:v>
                </c:pt>
                <c:pt idx="559">
                  <c:v>45486.083333333336</c:v>
                </c:pt>
                <c:pt idx="560">
                  <c:v>45487.083333333336</c:v>
                </c:pt>
                <c:pt idx="561">
                  <c:v>45488.083333333336</c:v>
                </c:pt>
                <c:pt idx="562">
                  <c:v>45489.083333333336</c:v>
                </c:pt>
                <c:pt idx="563">
                  <c:v>45490.083333333336</c:v>
                </c:pt>
                <c:pt idx="564">
                  <c:v>45491.083333333336</c:v>
                </c:pt>
                <c:pt idx="565">
                  <c:v>45492.083333333336</c:v>
                </c:pt>
                <c:pt idx="566">
                  <c:v>45493.083333333336</c:v>
                </c:pt>
                <c:pt idx="567">
                  <c:v>45494.083333333336</c:v>
                </c:pt>
                <c:pt idx="568">
                  <c:v>45495.083333333336</c:v>
                </c:pt>
                <c:pt idx="569">
                  <c:v>45496.083333333336</c:v>
                </c:pt>
                <c:pt idx="570">
                  <c:v>45497.083333333336</c:v>
                </c:pt>
                <c:pt idx="571">
                  <c:v>45498.083333333336</c:v>
                </c:pt>
                <c:pt idx="572">
                  <c:v>45499.083333333336</c:v>
                </c:pt>
                <c:pt idx="573">
                  <c:v>45500.083333333336</c:v>
                </c:pt>
                <c:pt idx="574">
                  <c:v>45501.083333333336</c:v>
                </c:pt>
                <c:pt idx="575">
                  <c:v>45502.083333333336</c:v>
                </c:pt>
                <c:pt idx="576">
                  <c:v>45503.083333333336</c:v>
                </c:pt>
                <c:pt idx="577">
                  <c:v>45504.083333333336</c:v>
                </c:pt>
                <c:pt idx="578">
                  <c:v>45505.083333333336</c:v>
                </c:pt>
                <c:pt idx="579">
                  <c:v>45506.083333333336</c:v>
                </c:pt>
                <c:pt idx="580">
                  <c:v>45507.083333333336</c:v>
                </c:pt>
                <c:pt idx="581">
                  <c:v>45508.083333333336</c:v>
                </c:pt>
                <c:pt idx="582">
                  <c:v>45509.083333333336</c:v>
                </c:pt>
                <c:pt idx="583">
                  <c:v>45510.083333333336</c:v>
                </c:pt>
                <c:pt idx="584">
                  <c:v>45511.083333333336</c:v>
                </c:pt>
                <c:pt idx="585">
                  <c:v>45512.083333333336</c:v>
                </c:pt>
                <c:pt idx="586">
                  <c:v>45513.083333333336</c:v>
                </c:pt>
                <c:pt idx="587">
                  <c:v>45514.083333333336</c:v>
                </c:pt>
                <c:pt idx="588">
                  <c:v>45515.083333333336</c:v>
                </c:pt>
                <c:pt idx="589">
                  <c:v>45516.083333333336</c:v>
                </c:pt>
                <c:pt idx="590">
                  <c:v>45517.083333333336</c:v>
                </c:pt>
                <c:pt idx="591">
                  <c:v>45518.083333333336</c:v>
                </c:pt>
                <c:pt idx="592">
                  <c:v>45519.083333333336</c:v>
                </c:pt>
                <c:pt idx="593">
                  <c:v>45520.083333333336</c:v>
                </c:pt>
                <c:pt idx="594">
                  <c:v>45521.083333333336</c:v>
                </c:pt>
                <c:pt idx="595">
                  <c:v>45522.083333333336</c:v>
                </c:pt>
                <c:pt idx="596">
                  <c:v>45523.083333333336</c:v>
                </c:pt>
                <c:pt idx="597">
                  <c:v>45524.083333333336</c:v>
                </c:pt>
                <c:pt idx="598">
                  <c:v>45525.083333333336</c:v>
                </c:pt>
                <c:pt idx="599">
                  <c:v>45526.083333333336</c:v>
                </c:pt>
                <c:pt idx="600">
                  <c:v>45527.083333333336</c:v>
                </c:pt>
                <c:pt idx="601">
                  <c:v>45528.083333333336</c:v>
                </c:pt>
                <c:pt idx="602">
                  <c:v>45529.083333333336</c:v>
                </c:pt>
                <c:pt idx="603">
                  <c:v>45530.083333333336</c:v>
                </c:pt>
                <c:pt idx="604">
                  <c:v>45531.083333333336</c:v>
                </c:pt>
                <c:pt idx="605">
                  <c:v>45532.083333333336</c:v>
                </c:pt>
                <c:pt idx="606">
                  <c:v>45533.083333333336</c:v>
                </c:pt>
                <c:pt idx="607">
                  <c:v>45534.083333333336</c:v>
                </c:pt>
                <c:pt idx="608">
                  <c:v>45535.083333333336</c:v>
                </c:pt>
                <c:pt idx="609">
                  <c:v>45536.083333333336</c:v>
                </c:pt>
                <c:pt idx="610">
                  <c:v>45537.083333333336</c:v>
                </c:pt>
                <c:pt idx="611">
                  <c:v>45538.083333333336</c:v>
                </c:pt>
                <c:pt idx="612">
                  <c:v>45539.083333333336</c:v>
                </c:pt>
                <c:pt idx="613">
                  <c:v>45540.083333333336</c:v>
                </c:pt>
                <c:pt idx="614">
                  <c:v>45541.083333333336</c:v>
                </c:pt>
                <c:pt idx="615">
                  <c:v>45542.083333333336</c:v>
                </c:pt>
                <c:pt idx="616">
                  <c:v>45543.083333333336</c:v>
                </c:pt>
                <c:pt idx="617">
                  <c:v>45544.083333333336</c:v>
                </c:pt>
                <c:pt idx="618">
                  <c:v>45545.083333333336</c:v>
                </c:pt>
                <c:pt idx="619">
                  <c:v>45546.083333333336</c:v>
                </c:pt>
                <c:pt idx="620">
                  <c:v>45547.083333333336</c:v>
                </c:pt>
                <c:pt idx="621">
                  <c:v>45548.083333333336</c:v>
                </c:pt>
                <c:pt idx="622">
                  <c:v>45549.083333333336</c:v>
                </c:pt>
                <c:pt idx="623">
                  <c:v>45550.083333333336</c:v>
                </c:pt>
                <c:pt idx="624">
                  <c:v>45551.083333333336</c:v>
                </c:pt>
                <c:pt idx="625">
                  <c:v>45552.083333333336</c:v>
                </c:pt>
                <c:pt idx="626">
                  <c:v>45553.083333333336</c:v>
                </c:pt>
                <c:pt idx="627">
                  <c:v>45554.083333333336</c:v>
                </c:pt>
                <c:pt idx="628">
                  <c:v>45555.083333333336</c:v>
                </c:pt>
                <c:pt idx="629">
                  <c:v>45556.083333333336</c:v>
                </c:pt>
                <c:pt idx="630">
                  <c:v>45557.083333333336</c:v>
                </c:pt>
                <c:pt idx="631">
                  <c:v>45558.083333333336</c:v>
                </c:pt>
                <c:pt idx="632">
                  <c:v>45559.083333333336</c:v>
                </c:pt>
                <c:pt idx="633">
                  <c:v>45560.083333333336</c:v>
                </c:pt>
                <c:pt idx="634">
                  <c:v>45561.083333333336</c:v>
                </c:pt>
                <c:pt idx="635">
                  <c:v>45562.083333333336</c:v>
                </c:pt>
                <c:pt idx="636">
                  <c:v>45563.083333333336</c:v>
                </c:pt>
                <c:pt idx="637">
                  <c:v>45564.083333333336</c:v>
                </c:pt>
                <c:pt idx="638">
                  <c:v>45565.083333333336</c:v>
                </c:pt>
                <c:pt idx="639">
                  <c:v>45566.083333333336</c:v>
                </c:pt>
                <c:pt idx="640">
                  <c:v>45567.083333333336</c:v>
                </c:pt>
                <c:pt idx="641">
                  <c:v>45568.083333333336</c:v>
                </c:pt>
                <c:pt idx="642">
                  <c:v>45569.083333333336</c:v>
                </c:pt>
                <c:pt idx="643">
                  <c:v>45570.083333333336</c:v>
                </c:pt>
                <c:pt idx="644">
                  <c:v>45571.083333333336</c:v>
                </c:pt>
                <c:pt idx="645">
                  <c:v>45572.083333333336</c:v>
                </c:pt>
                <c:pt idx="646">
                  <c:v>45573.083333333336</c:v>
                </c:pt>
                <c:pt idx="647">
                  <c:v>45574.083333333336</c:v>
                </c:pt>
                <c:pt idx="648">
                  <c:v>45575.083333333336</c:v>
                </c:pt>
                <c:pt idx="649">
                  <c:v>45576.083333333336</c:v>
                </c:pt>
                <c:pt idx="650">
                  <c:v>45577.083333333336</c:v>
                </c:pt>
                <c:pt idx="651">
                  <c:v>45578.083333333336</c:v>
                </c:pt>
                <c:pt idx="652">
                  <c:v>45579.083333333336</c:v>
                </c:pt>
                <c:pt idx="653">
                  <c:v>45580.083333333336</c:v>
                </c:pt>
                <c:pt idx="654">
                  <c:v>45581.083333333336</c:v>
                </c:pt>
                <c:pt idx="655">
                  <c:v>45582.083333333336</c:v>
                </c:pt>
                <c:pt idx="656">
                  <c:v>45583.083333333336</c:v>
                </c:pt>
                <c:pt idx="657">
                  <c:v>45584.083333333336</c:v>
                </c:pt>
                <c:pt idx="658">
                  <c:v>45585.083333333336</c:v>
                </c:pt>
                <c:pt idx="659">
                  <c:v>45586.083333333336</c:v>
                </c:pt>
                <c:pt idx="660">
                  <c:v>45587.083333333336</c:v>
                </c:pt>
                <c:pt idx="661">
                  <c:v>45588.083333333336</c:v>
                </c:pt>
                <c:pt idx="662">
                  <c:v>45589.083333333336</c:v>
                </c:pt>
                <c:pt idx="663">
                  <c:v>45590.083333333336</c:v>
                </c:pt>
                <c:pt idx="664">
                  <c:v>45591.083333333336</c:v>
                </c:pt>
                <c:pt idx="665">
                  <c:v>45593.041666666664</c:v>
                </c:pt>
                <c:pt idx="666">
                  <c:v>45594.041666666664</c:v>
                </c:pt>
                <c:pt idx="667">
                  <c:v>45595.041666666664</c:v>
                </c:pt>
                <c:pt idx="668">
                  <c:v>45596.041666666664</c:v>
                </c:pt>
                <c:pt idx="669">
                  <c:v>45597.041666666664</c:v>
                </c:pt>
                <c:pt idx="670">
                  <c:v>45598.041666666664</c:v>
                </c:pt>
                <c:pt idx="671">
                  <c:v>45599.041666666664</c:v>
                </c:pt>
                <c:pt idx="672">
                  <c:v>45600.041666666664</c:v>
                </c:pt>
                <c:pt idx="673">
                  <c:v>45601.041666666664</c:v>
                </c:pt>
                <c:pt idx="674">
                  <c:v>45602.041666666664</c:v>
                </c:pt>
                <c:pt idx="675">
                  <c:v>45603.041666666664</c:v>
                </c:pt>
                <c:pt idx="676">
                  <c:v>45604.041666666664</c:v>
                </c:pt>
                <c:pt idx="677">
                  <c:v>45605.041666666664</c:v>
                </c:pt>
                <c:pt idx="678">
                  <c:v>45606.041666666664</c:v>
                </c:pt>
                <c:pt idx="679">
                  <c:v>45607.041666666664</c:v>
                </c:pt>
                <c:pt idx="680">
                  <c:v>45608.041666666664</c:v>
                </c:pt>
                <c:pt idx="681">
                  <c:v>45609.041666666664</c:v>
                </c:pt>
                <c:pt idx="682">
                  <c:v>45610.041666666664</c:v>
                </c:pt>
                <c:pt idx="683">
                  <c:v>45611.041666666664</c:v>
                </c:pt>
                <c:pt idx="684">
                  <c:v>45612.041666666664</c:v>
                </c:pt>
                <c:pt idx="685">
                  <c:v>45613.041666666664</c:v>
                </c:pt>
                <c:pt idx="686">
                  <c:v>45614.041666666664</c:v>
                </c:pt>
                <c:pt idx="687">
                  <c:v>45615.041666666664</c:v>
                </c:pt>
                <c:pt idx="688">
                  <c:v>45616.041666666664</c:v>
                </c:pt>
                <c:pt idx="689">
                  <c:v>45617.041666666664</c:v>
                </c:pt>
                <c:pt idx="690">
                  <c:v>45618.041666666664</c:v>
                </c:pt>
                <c:pt idx="691">
                  <c:v>45619.041666666664</c:v>
                </c:pt>
                <c:pt idx="692">
                  <c:v>45620.041666666664</c:v>
                </c:pt>
                <c:pt idx="693">
                  <c:v>45621.041666666664</c:v>
                </c:pt>
                <c:pt idx="694">
                  <c:v>45622.041666666664</c:v>
                </c:pt>
                <c:pt idx="695">
                  <c:v>45623.041666666664</c:v>
                </c:pt>
                <c:pt idx="696">
                  <c:v>45624.041666666664</c:v>
                </c:pt>
                <c:pt idx="697">
                  <c:v>45625.041666666664</c:v>
                </c:pt>
                <c:pt idx="698">
                  <c:v>45626.041666666664</c:v>
                </c:pt>
                <c:pt idx="699">
                  <c:v>45627.041666666664</c:v>
                </c:pt>
                <c:pt idx="700">
                  <c:v>45628.041666666664</c:v>
                </c:pt>
                <c:pt idx="701">
                  <c:v>45629.041666666664</c:v>
                </c:pt>
                <c:pt idx="702">
                  <c:v>45630.041666666664</c:v>
                </c:pt>
                <c:pt idx="703">
                  <c:v>45631.041666666664</c:v>
                </c:pt>
                <c:pt idx="704">
                  <c:v>45632.041666666664</c:v>
                </c:pt>
                <c:pt idx="705">
                  <c:v>45633.041666666664</c:v>
                </c:pt>
                <c:pt idx="706">
                  <c:v>45634.041666666664</c:v>
                </c:pt>
                <c:pt idx="707">
                  <c:v>45635.041666666664</c:v>
                </c:pt>
                <c:pt idx="708">
                  <c:v>45636.041666666664</c:v>
                </c:pt>
                <c:pt idx="709">
                  <c:v>45637.041666666664</c:v>
                </c:pt>
                <c:pt idx="710">
                  <c:v>45638.041666666664</c:v>
                </c:pt>
                <c:pt idx="711">
                  <c:v>45639.041666666664</c:v>
                </c:pt>
                <c:pt idx="712">
                  <c:v>45640.041666666664</c:v>
                </c:pt>
                <c:pt idx="713">
                  <c:v>45641.041666666664</c:v>
                </c:pt>
                <c:pt idx="714">
                  <c:v>45642.041666666664</c:v>
                </c:pt>
                <c:pt idx="715">
                  <c:v>45643.041666666664</c:v>
                </c:pt>
                <c:pt idx="716">
                  <c:v>45644.041666666664</c:v>
                </c:pt>
                <c:pt idx="717">
                  <c:v>45645.041666666664</c:v>
                </c:pt>
                <c:pt idx="718">
                  <c:v>45646.041666666664</c:v>
                </c:pt>
                <c:pt idx="719">
                  <c:v>45647.041666666664</c:v>
                </c:pt>
                <c:pt idx="720">
                  <c:v>45648.041666666664</c:v>
                </c:pt>
                <c:pt idx="721">
                  <c:v>45649.041666666664</c:v>
                </c:pt>
                <c:pt idx="722">
                  <c:v>45650.041666666664</c:v>
                </c:pt>
                <c:pt idx="723">
                  <c:v>45651.041666666664</c:v>
                </c:pt>
                <c:pt idx="724">
                  <c:v>45652.041666666664</c:v>
                </c:pt>
                <c:pt idx="725">
                  <c:v>45653.041666666664</c:v>
                </c:pt>
                <c:pt idx="726">
                  <c:v>45654.041666666664</c:v>
                </c:pt>
                <c:pt idx="727">
                  <c:v>45655.041666666664</c:v>
                </c:pt>
                <c:pt idx="728">
                  <c:v>45656.041666666664</c:v>
                </c:pt>
                <c:pt idx="729">
                  <c:v>45657.041666666664</c:v>
                </c:pt>
                <c:pt idx="730">
                  <c:v>45658.041666666664</c:v>
                </c:pt>
                <c:pt idx="731">
                  <c:v>45659.041666666664</c:v>
                </c:pt>
                <c:pt idx="732">
                  <c:v>45660.041666666664</c:v>
                </c:pt>
                <c:pt idx="733">
                  <c:v>45661.041666666664</c:v>
                </c:pt>
                <c:pt idx="734">
                  <c:v>45662.041666666664</c:v>
                </c:pt>
                <c:pt idx="735">
                  <c:v>45663.041666666664</c:v>
                </c:pt>
                <c:pt idx="736">
                  <c:v>45664.041666666664</c:v>
                </c:pt>
                <c:pt idx="737">
                  <c:v>45665.041666666664</c:v>
                </c:pt>
                <c:pt idx="738">
                  <c:v>45666.041666666664</c:v>
                </c:pt>
                <c:pt idx="739">
                  <c:v>45667.041666666664</c:v>
                </c:pt>
                <c:pt idx="740">
                  <c:v>45668.041666666664</c:v>
                </c:pt>
                <c:pt idx="741">
                  <c:v>45669.041666666664</c:v>
                </c:pt>
                <c:pt idx="742">
                  <c:v>45670.041666666664</c:v>
                </c:pt>
                <c:pt idx="743">
                  <c:v>45671.041666666664</c:v>
                </c:pt>
                <c:pt idx="744">
                  <c:v>45672.041666666664</c:v>
                </c:pt>
                <c:pt idx="745">
                  <c:v>45673.041666666664</c:v>
                </c:pt>
                <c:pt idx="746">
                  <c:v>45674.041666666664</c:v>
                </c:pt>
                <c:pt idx="747">
                  <c:v>45675.041666666664</c:v>
                </c:pt>
                <c:pt idx="748">
                  <c:v>45676.041666666664</c:v>
                </c:pt>
                <c:pt idx="749">
                  <c:v>45677.041666666664</c:v>
                </c:pt>
                <c:pt idx="750">
                  <c:v>45678.041666666664</c:v>
                </c:pt>
                <c:pt idx="751">
                  <c:v>45679.041666666664</c:v>
                </c:pt>
                <c:pt idx="752">
                  <c:v>45680.041666666664</c:v>
                </c:pt>
                <c:pt idx="753">
                  <c:v>45681.041666666664</c:v>
                </c:pt>
                <c:pt idx="754">
                  <c:v>45682.041666666664</c:v>
                </c:pt>
                <c:pt idx="755">
                  <c:v>45683.041666666664</c:v>
                </c:pt>
                <c:pt idx="756">
                  <c:v>45684.041666666664</c:v>
                </c:pt>
                <c:pt idx="757">
                  <c:v>45685.041666666664</c:v>
                </c:pt>
                <c:pt idx="758">
                  <c:v>45686.041666666664</c:v>
                </c:pt>
                <c:pt idx="759">
                  <c:v>45687.041666666664</c:v>
                </c:pt>
                <c:pt idx="760">
                  <c:v>45688.041666666664</c:v>
                </c:pt>
                <c:pt idx="761">
                  <c:v>45689.041666666664</c:v>
                </c:pt>
                <c:pt idx="762">
                  <c:v>45690.041666666664</c:v>
                </c:pt>
                <c:pt idx="763">
                  <c:v>45691.041666666664</c:v>
                </c:pt>
                <c:pt idx="764">
                  <c:v>45692.041666666664</c:v>
                </c:pt>
                <c:pt idx="765">
                  <c:v>45693.041666666664</c:v>
                </c:pt>
                <c:pt idx="766">
                  <c:v>45694.041666666664</c:v>
                </c:pt>
                <c:pt idx="767">
                  <c:v>45695.041666666664</c:v>
                </c:pt>
                <c:pt idx="768">
                  <c:v>45696.041666666664</c:v>
                </c:pt>
                <c:pt idx="769">
                  <c:v>45697.041666666664</c:v>
                </c:pt>
                <c:pt idx="770">
                  <c:v>45698.041666666664</c:v>
                </c:pt>
                <c:pt idx="771">
                  <c:v>45699.041666666664</c:v>
                </c:pt>
                <c:pt idx="772">
                  <c:v>45700.041666666664</c:v>
                </c:pt>
                <c:pt idx="773">
                  <c:v>45701.041666666664</c:v>
                </c:pt>
                <c:pt idx="774">
                  <c:v>45702.041666666664</c:v>
                </c:pt>
                <c:pt idx="775">
                  <c:v>45703.041666666664</c:v>
                </c:pt>
                <c:pt idx="776">
                  <c:v>45704.041666666664</c:v>
                </c:pt>
                <c:pt idx="777">
                  <c:v>45705.041666666664</c:v>
                </c:pt>
                <c:pt idx="778">
                  <c:v>45706.041666666664</c:v>
                </c:pt>
                <c:pt idx="779">
                  <c:v>45707.041666666664</c:v>
                </c:pt>
                <c:pt idx="780">
                  <c:v>45708.041666666664</c:v>
                </c:pt>
                <c:pt idx="781">
                  <c:v>45709.041666666664</c:v>
                </c:pt>
                <c:pt idx="782">
                  <c:v>45710.041666666664</c:v>
                </c:pt>
                <c:pt idx="783">
                  <c:v>45711.041666666664</c:v>
                </c:pt>
                <c:pt idx="784">
                  <c:v>45712.041666666664</c:v>
                </c:pt>
                <c:pt idx="785">
                  <c:v>45713.041666666664</c:v>
                </c:pt>
                <c:pt idx="786">
                  <c:v>45714.041666666664</c:v>
                </c:pt>
                <c:pt idx="787">
                  <c:v>45715.041666666664</c:v>
                </c:pt>
                <c:pt idx="788">
                  <c:v>45716.041666666664</c:v>
                </c:pt>
                <c:pt idx="789">
                  <c:v>45717.041666666664</c:v>
                </c:pt>
                <c:pt idx="790">
                  <c:v>45718.041666666664</c:v>
                </c:pt>
                <c:pt idx="791">
                  <c:v>45719.041666666664</c:v>
                </c:pt>
                <c:pt idx="792">
                  <c:v>45720.041666666664</c:v>
                </c:pt>
                <c:pt idx="793">
                  <c:v>45721.041666666664</c:v>
                </c:pt>
                <c:pt idx="794">
                  <c:v>45722.041666666664</c:v>
                </c:pt>
                <c:pt idx="795">
                  <c:v>45723.041666666664</c:v>
                </c:pt>
                <c:pt idx="796">
                  <c:v>45724.041666666664</c:v>
                </c:pt>
                <c:pt idx="797">
                  <c:v>45725.041666666664</c:v>
                </c:pt>
                <c:pt idx="798">
                  <c:v>45726.041666666664</c:v>
                </c:pt>
                <c:pt idx="799">
                  <c:v>45727.041666666664</c:v>
                </c:pt>
                <c:pt idx="800">
                  <c:v>45728.041666666664</c:v>
                </c:pt>
                <c:pt idx="801">
                  <c:v>45729.041666666664</c:v>
                </c:pt>
                <c:pt idx="802">
                  <c:v>45730.041666666664</c:v>
                </c:pt>
                <c:pt idx="803">
                  <c:v>45731.041666666664</c:v>
                </c:pt>
                <c:pt idx="804">
                  <c:v>45732.041666666664</c:v>
                </c:pt>
                <c:pt idx="805">
                  <c:v>45733.041666666664</c:v>
                </c:pt>
                <c:pt idx="806">
                  <c:v>45734.041666666664</c:v>
                </c:pt>
                <c:pt idx="807">
                  <c:v>45735.041666666664</c:v>
                </c:pt>
                <c:pt idx="808">
                  <c:v>45736.041666666664</c:v>
                </c:pt>
                <c:pt idx="809">
                  <c:v>45737.041666666664</c:v>
                </c:pt>
                <c:pt idx="810">
                  <c:v>45738.041666666664</c:v>
                </c:pt>
                <c:pt idx="811">
                  <c:v>45739.041666666664</c:v>
                </c:pt>
                <c:pt idx="812">
                  <c:v>45740.041666666664</c:v>
                </c:pt>
                <c:pt idx="813">
                  <c:v>45741.041666666664</c:v>
                </c:pt>
                <c:pt idx="814">
                  <c:v>45742.041666666664</c:v>
                </c:pt>
                <c:pt idx="815">
                  <c:v>45743.041666666664</c:v>
                </c:pt>
                <c:pt idx="816">
                  <c:v>45744.041666666664</c:v>
                </c:pt>
                <c:pt idx="817">
                  <c:v>45745.041666666664</c:v>
                </c:pt>
                <c:pt idx="818">
                  <c:v>45746.041666666664</c:v>
                </c:pt>
                <c:pt idx="819">
                  <c:v>45746.041666666664</c:v>
                </c:pt>
                <c:pt idx="820">
                  <c:v>45747.083333333336</c:v>
                </c:pt>
                <c:pt idx="821">
                  <c:v>45748.083333333336</c:v>
                </c:pt>
                <c:pt idx="822">
                  <c:v>45749.083333333336</c:v>
                </c:pt>
                <c:pt idx="823">
                  <c:v>45750.083333333336</c:v>
                </c:pt>
                <c:pt idx="824">
                  <c:v>45751.083333333336</c:v>
                </c:pt>
                <c:pt idx="825">
                  <c:v>45752.083333333336</c:v>
                </c:pt>
                <c:pt idx="826">
                  <c:v>45753.083333333336</c:v>
                </c:pt>
                <c:pt idx="827">
                  <c:v>45754.083333333336</c:v>
                </c:pt>
                <c:pt idx="828">
                  <c:v>45755.083333333336</c:v>
                </c:pt>
                <c:pt idx="829">
                  <c:v>45756.083333333336</c:v>
                </c:pt>
                <c:pt idx="830">
                  <c:v>45757.083333333336</c:v>
                </c:pt>
                <c:pt idx="831">
                  <c:v>45758.083333333336</c:v>
                </c:pt>
                <c:pt idx="832">
                  <c:v>45759.083333333336</c:v>
                </c:pt>
                <c:pt idx="833">
                  <c:v>45760.083333333336</c:v>
                </c:pt>
                <c:pt idx="834">
                  <c:v>45761.083333333336</c:v>
                </c:pt>
                <c:pt idx="835">
                  <c:v>45762.083333333336</c:v>
                </c:pt>
                <c:pt idx="836">
                  <c:v>45763.083333333336</c:v>
                </c:pt>
                <c:pt idx="837">
                  <c:v>45764.083333333336</c:v>
                </c:pt>
                <c:pt idx="838">
                  <c:v>45765.083333333336</c:v>
                </c:pt>
                <c:pt idx="839">
                  <c:v>45766.083333333336</c:v>
                </c:pt>
                <c:pt idx="840">
                  <c:v>45767.083333333336</c:v>
                </c:pt>
                <c:pt idx="841">
                  <c:v>45768.083333333336</c:v>
                </c:pt>
                <c:pt idx="842">
                  <c:v>45769.083333333336</c:v>
                </c:pt>
                <c:pt idx="843">
                  <c:v>45770.083333333336</c:v>
                </c:pt>
                <c:pt idx="844">
                  <c:v>45771.083333333336</c:v>
                </c:pt>
                <c:pt idx="845">
                  <c:v>45772.083333333336</c:v>
                </c:pt>
                <c:pt idx="846">
                  <c:v>45773.083333333336</c:v>
                </c:pt>
                <c:pt idx="847">
                  <c:v>45774.083333333336</c:v>
                </c:pt>
                <c:pt idx="848">
                  <c:v>45775.083333333336</c:v>
                </c:pt>
                <c:pt idx="849">
                  <c:v>45776.083333333336</c:v>
                </c:pt>
                <c:pt idx="850">
                  <c:v>45777.083333333336</c:v>
                </c:pt>
                <c:pt idx="851">
                  <c:v>45778.083333333336</c:v>
                </c:pt>
                <c:pt idx="852">
                  <c:v>45779.083333333336</c:v>
                </c:pt>
                <c:pt idx="853">
                  <c:v>45780.083333333336</c:v>
                </c:pt>
                <c:pt idx="854">
                  <c:v>45781.083333333336</c:v>
                </c:pt>
                <c:pt idx="855">
                  <c:v>45782.083333333336</c:v>
                </c:pt>
                <c:pt idx="856">
                  <c:v>45783.083333333336</c:v>
                </c:pt>
                <c:pt idx="857">
                  <c:v>45784.083333333336</c:v>
                </c:pt>
                <c:pt idx="858">
                  <c:v>45785.083333333336</c:v>
                </c:pt>
                <c:pt idx="859">
                  <c:v>45786.083333333336</c:v>
                </c:pt>
                <c:pt idx="860">
                  <c:v>45787.083333333336</c:v>
                </c:pt>
                <c:pt idx="861">
                  <c:v>45788.083333333336</c:v>
                </c:pt>
                <c:pt idx="862">
                  <c:v>45789.083333333336</c:v>
                </c:pt>
                <c:pt idx="863">
                  <c:v>45790.083333333336</c:v>
                </c:pt>
                <c:pt idx="864">
                  <c:v>45791.083333333336</c:v>
                </c:pt>
                <c:pt idx="865">
                  <c:v>45792.083333333336</c:v>
                </c:pt>
                <c:pt idx="866">
                  <c:v>45793.083333333336</c:v>
                </c:pt>
                <c:pt idx="867">
                  <c:v>45794.083333333336</c:v>
                </c:pt>
                <c:pt idx="868">
                  <c:v>45795.083333333336</c:v>
                </c:pt>
                <c:pt idx="869">
                  <c:v>45796.083333333336</c:v>
                </c:pt>
                <c:pt idx="870">
                  <c:v>45797.083333333336</c:v>
                </c:pt>
                <c:pt idx="871">
                  <c:v>45798.083333333336</c:v>
                </c:pt>
                <c:pt idx="872">
                  <c:v>45799.083333333336</c:v>
                </c:pt>
                <c:pt idx="873">
                  <c:v>45800.083333333336</c:v>
                </c:pt>
                <c:pt idx="874">
                  <c:v>45801.083333333336</c:v>
                </c:pt>
                <c:pt idx="875">
                  <c:v>45802.083333333336</c:v>
                </c:pt>
                <c:pt idx="876">
                  <c:v>45803.083333333336</c:v>
                </c:pt>
                <c:pt idx="877">
                  <c:v>45804.083333333336</c:v>
                </c:pt>
                <c:pt idx="878">
                  <c:v>45805.083333333336</c:v>
                </c:pt>
                <c:pt idx="879">
                  <c:v>45806.083333333336</c:v>
                </c:pt>
                <c:pt idx="880">
                  <c:v>45807.083333333336</c:v>
                </c:pt>
                <c:pt idx="881">
                  <c:v>45808.083333333336</c:v>
                </c:pt>
                <c:pt idx="882">
                  <c:v>45809.083333333336</c:v>
                </c:pt>
                <c:pt idx="883">
                  <c:v>45810.083333333336</c:v>
                </c:pt>
                <c:pt idx="884">
                  <c:v>45811.083333333336</c:v>
                </c:pt>
                <c:pt idx="885">
                  <c:v>45812.083333333336</c:v>
                </c:pt>
                <c:pt idx="886">
                  <c:v>45813.083333333336</c:v>
                </c:pt>
                <c:pt idx="887">
                  <c:v>45814.083333333336</c:v>
                </c:pt>
                <c:pt idx="888">
                  <c:v>45815.083333333336</c:v>
                </c:pt>
                <c:pt idx="889">
                  <c:v>45816.083333333336</c:v>
                </c:pt>
                <c:pt idx="890">
                  <c:v>45817.083333333336</c:v>
                </c:pt>
                <c:pt idx="891">
                  <c:v>45818.083333333336</c:v>
                </c:pt>
                <c:pt idx="892">
                  <c:v>45819.083333333336</c:v>
                </c:pt>
                <c:pt idx="893">
                  <c:v>45820.083333333336</c:v>
                </c:pt>
                <c:pt idx="894">
                  <c:v>45821.083333333336</c:v>
                </c:pt>
                <c:pt idx="895">
                  <c:v>45822.083333333336</c:v>
                </c:pt>
                <c:pt idx="896">
                  <c:v>45823.083333333336</c:v>
                </c:pt>
                <c:pt idx="897">
                  <c:v>45824.083333333336</c:v>
                </c:pt>
                <c:pt idx="898">
                  <c:v>45825.083333333336</c:v>
                </c:pt>
                <c:pt idx="899">
                  <c:v>45826.083333333336</c:v>
                </c:pt>
                <c:pt idx="900">
                  <c:v>45827.083333333336</c:v>
                </c:pt>
                <c:pt idx="901">
                  <c:v>45828.083333333336</c:v>
                </c:pt>
                <c:pt idx="902">
                  <c:v>45829.083333333336</c:v>
                </c:pt>
                <c:pt idx="903">
                  <c:v>45830.083333333336</c:v>
                </c:pt>
                <c:pt idx="904">
                  <c:v>45831.083333333336</c:v>
                </c:pt>
                <c:pt idx="905">
                  <c:v>45832.083333333336</c:v>
                </c:pt>
                <c:pt idx="906">
                  <c:v>45833.083333333336</c:v>
                </c:pt>
                <c:pt idx="907">
                  <c:v>45834.083333333336</c:v>
                </c:pt>
                <c:pt idx="908">
                  <c:v>45835.083333333336</c:v>
                </c:pt>
                <c:pt idx="909">
                  <c:v>45836.083333333336</c:v>
                </c:pt>
                <c:pt idx="910">
                  <c:v>45837.083333333336</c:v>
                </c:pt>
                <c:pt idx="911">
                  <c:v>45838.083333333336</c:v>
                </c:pt>
                <c:pt idx="912">
                  <c:v>45839.083333333336</c:v>
                </c:pt>
                <c:pt idx="913">
                  <c:v>45840.083333333336</c:v>
                </c:pt>
                <c:pt idx="914">
                  <c:v>45841.083333333336</c:v>
                </c:pt>
                <c:pt idx="915">
                  <c:v>45842.083333333336</c:v>
                </c:pt>
                <c:pt idx="916">
                  <c:v>45843.083333333336</c:v>
                </c:pt>
                <c:pt idx="917">
                  <c:v>45844.083333333336</c:v>
                </c:pt>
                <c:pt idx="918">
                  <c:v>45845.083333333336</c:v>
                </c:pt>
                <c:pt idx="919">
                  <c:v>45846.083333333336</c:v>
                </c:pt>
                <c:pt idx="920">
                  <c:v>45847.083333333336</c:v>
                </c:pt>
                <c:pt idx="921">
                  <c:v>45848.083333333336</c:v>
                </c:pt>
                <c:pt idx="922">
                  <c:v>45849.083333333336</c:v>
                </c:pt>
                <c:pt idx="923">
                  <c:v>45850.083333333336</c:v>
                </c:pt>
                <c:pt idx="924">
                  <c:v>45851.083333333336</c:v>
                </c:pt>
                <c:pt idx="925">
                  <c:v>45852.083333333336</c:v>
                </c:pt>
                <c:pt idx="926">
                  <c:v>45853.083333333336</c:v>
                </c:pt>
                <c:pt idx="927">
                  <c:v>45854.083333333336</c:v>
                </c:pt>
                <c:pt idx="928">
                  <c:v>45855.083333333336</c:v>
                </c:pt>
                <c:pt idx="929">
                  <c:v>45856.083333333336</c:v>
                </c:pt>
                <c:pt idx="930">
                  <c:v>45857.083333333336</c:v>
                </c:pt>
                <c:pt idx="931">
                  <c:v>45858.083333333336</c:v>
                </c:pt>
                <c:pt idx="932">
                  <c:v>45859.083333333336</c:v>
                </c:pt>
                <c:pt idx="933">
                  <c:v>45860.083333333336</c:v>
                </c:pt>
                <c:pt idx="934">
                  <c:v>45861.083333333336</c:v>
                </c:pt>
                <c:pt idx="935">
                  <c:v>45862.083333333336</c:v>
                </c:pt>
                <c:pt idx="936">
                  <c:v>45863.083333333336</c:v>
                </c:pt>
                <c:pt idx="937">
                  <c:v>45864.083333333336</c:v>
                </c:pt>
                <c:pt idx="938">
                  <c:v>45865.083333333336</c:v>
                </c:pt>
                <c:pt idx="939">
                  <c:v>45866.083333333336</c:v>
                </c:pt>
                <c:pt idx="940">
                  <c:v>45867.083333333336</c:v>
                </c:pt>
                <c:pt idx="941">
                  <c:v>45868.083333333336</c:v>
                </c:pt>
                <c:pt idx="942">
                  <c:v>45869.083333333336</c:v>
                </c:pt>
                <c:pt idx="943">
                  <c:v>45870.083333333336</c:v>
                </c:pt>
                <c:pt idx="944">
                  <c:v>45871.083333333336</c:v>
                </c:pt>
                <c:pt idx="945">
                  <c:v>45872.083333333336</c:v>
                </c:pt>
                <c:pt idx="946">
                  <c:v>45873.083333333336</c:v>
                </c:pt>
                <c:pt idx="947">
                  <c:v>45874.083333333336</c:v>
                </c:pt>
                <c:pt idx="948">
                  <c:v>45875.083333333336</c:v>
                </c:pt>
                <c:pt idx="949">
                  <c:v>45876.083333333336</c:v>
                </c:pt>
                <c:pt idx="950">
                  <c:v>45877.083333333336</c:v>
                </c:pt>
                <c:pt idx="951">
                  <c:v>45878.083333333336</c:v>
                </c:pt>
                <c:pt idx="952">
                  <c:v>45879.083333333336</c:v>
                </c:pt>
                <c:pt idx="953">
                  <c:v>45880.083333333336</c:v>
                </c:pt>
                <c:pt idx="954">
                  <c:v>45881.083333333336</c:v>
                </c:pt>
                <c:pt idx="955">
                  <c:v>45882.083333333336</c:v>
                </c:pt>
                <c:pt idx="956">
                  <c:v>45883.083333333336</c:v>
                </c:pt>
                <c:pt idx="957">
                  <c:v>45884.083333333336</c:v>
                </c:pt>
                <c:pt idx="958">
                  <c:v>45885.083333333336</c:v>
                </c:pt>
                <c:pt idx="959">
                  <c:v>45886.083333333336</c:v>
                </c:pt>
                <c:pt idx="960">
                  <c:v>45887.083333333336</c:v>
                </c:pt>
                <c:pt idx="961">
                  <c:v>45888.083333333336</c:v>
                </c:pt>
                <c:pt idx="962">
                  <c:v>45889.083333333336</c:v>
                </c:pt>
                <c:pt idx="963">
                  <c:v>45890.083333333336</c:v>
                </c:pt>
                <c:pt idx="964">
                  <c:v>45891.083333333336</c:v>
                </c:pt>
                <c:pt idx="965">
                  <c:v>45892.083333333336</c:v>
                </c:pt>
                <c:pt idx="966">
                  <c:v>45893.083333333336</c:v>
                </c:pt>
                <c:pt idx="967">
                  <c:v>45894.083333333336</c:v>
                </c:pt>
                <c:pt idx="968">
                  <c:v>45895.083333333336</c:v>
                </c:pt>
                <c:pt idx="969">
                  <c:v>45896.083333333336</c:v>
                </c:pt>
                <c:pt idx="970">
                  <c:v>45897.083333333336</c:v>
                </c:pt>
                <c:pt idx="971">
                  <c:v>45898.083333333336</c:v>
                </c:pt>
                <c:pt idx="972">
                  <c:v>45899.083333333336</c:v>
                </c:pt>
                <c:pt idx="973">
                  <c:v>45900.083333333336</c:v>
                </c:pt>
                <c:pt idx="974">
                  <c:v>45901.083333333336</c:v>
                </c:pt>
                <c:pt idx="975">
                  <c:v>45902.083333333336</c:v>
                </c:pt>
                <c:pt idx="976">
                  <c:v>45903.083333333336</c:v>
                </c:pt>
                <c:pt idx="977">
                  <c:v>45904.083333333336</c:v>
                </c:pt>
                <c:pt idx="978">
                  <c:v>45905.083333333336</c:v>
                </c:pt>
                <c:pt idx="979">
                  <c:v>45906.083333333336</c:v>
                </c:pt>
                <c:pt idx="980">
                  <c:v>45907.083333333336</c:v>
                </c:pt>
                <c:pt idx="981">
                  <c:v>45908.083333333336</c:v>
                </c:pt>
                <c:pt idx="982">
                  <c:v>45909.083333333336</c:v>
                </c:pt>
                <c:pt idx="983">
                  <c:v>45910.083333333336</c:v>
                </c:pt>
                <c:pt idx="984">
                  <c:v>45911.083333333336</c:v>
                </c:pt>
                <c:pt idx="985">
                  <c:v>45912.083333333336</c:v>
                </c:pt>
                <c:pt idx="986">
                  <c:v>45913.083333333336</c:v>
                </c:pt>
                <c:pt idx="987">
                  <c:v>45914.083333333336</c:v>
                </c:pt>
                <c:pt idx="988">
                  <c:v>45915.083333333336</c:v>
                </c:pt>
                <c:pt idx="989">
                  <c:v>45916.083333333336</c:v>
                </c:pt>
                <c:pt idx="990">
                  <c:v>45917.083333333336</c:v>
                </c:pt>
                <c:pt idx="991">
                  <c:v>45918.083333333336</c:v>
                </c:pt>
                <c:pt idx="992">
                  <c:v>45919.083333333336</c:v>
                </c:pt>
                <c:pt idx="993">
                  <c:v>45920.083333333336</c:v>
                </c:pt>
                <c:pt idx="994">
                  <c:v>45921.083333333336</c:v>
                </c:pt>
                <c:pt idx="995">
                  <c:v>45922.083333333336</c:v>
                </c:pt>
                <c:pt idx="996">
                  <c:v>45923.083333333336</c:v>
                </c:pt>
                <c:pt idx="997">
                  <c:v>45924.083333333336</c:v>
                </c:pt>
                <c:pt idx="998">
                  <c:v>45925.083333333336</c:v>
                </c:pt>
                <c:pt idx="999">
                  <c:v>45926.083333333336</c:v>
                </c:pt>
                <c:pt idx="1000">
                  <c:v>45927.083333333336</c:v>
                </c:pt>
                <c:pt idx="1001">
                  <c:v>45928.083333333336</c:v>
                </c:pt>
                <c:pt idx="1002">
                  <c:v>45929.083333333336</c:v>
                </c:pt>
                <c:pt idx="1003">
                  <c:v>45930.083333333336</c:v>
                </c:pt>
                <c:pt idx="1004">
                  <c:v>45931.083333333336</c:v>
                </c:pt>
                <c:pt idx="1005">
                  <c:v>45932.083333333336</c:v>
                </c:pt>
                <c:pt idx="1006">
                  <c:v>45933.083333333336</c:v>
                </c:pt>
                <c:pt idx="1007">
                  <c:v>45934.083333333336</c:v>
                </c:pt>
                <c:pt idx="1008">
                  <c:v>45935.083333333336</c:v>
                </c:pt>
                <c:pt idx="1009">
                  <c:v>45936.083333333336</c:v>
                </c:pt>
                <c:pt idx="1010">
                  <c:v>45937.083333333336</c:v>
                </c:pt>
                <c:pt idx="1011">
                  <c:v>45938.083333333336</c:v>
                </c:pt>
                <c:pt idx="1012">
                  <c:v>45939.083333333336</c:v>
                </c:pt>
                <c:pt idx="1013">
                  <c:v>45940.083333333336</c:v>
                </c:pt>
                <c:pt idx="1014">
                  <c:v>45941.083333333336</c:v>
                </c:pt>
                <c:pt idx="1015">
                  <c:v>45942.083333333336</c:v>
                </c:pt>
                <c:pt idx="1016">
                  <c:v>45943.083333333336</c:v>
                </c:pt>
                <c:pt idx="1017">
                  <c:v>45944.083333333336</c:v>
                </c:pt>
                <c:pt idx="1018">
                  <c:v>45945.083333333336</c:v>
                </c:pt>
                <c:pt idx="1019">
                  <c:v>45946.083333333336</c:v>
                </c:pt>
                <c:pt idx="1020">
                  <c:v>45947.083333333336</c:v>
                </c:pt>
                <c:pt idx="1021">
                  <c:v>45948.083333333336</c:v>
                </c:pt>
                <c:pt idx="1022">
                  <c:v>45949.083333333336</c:v>
                </c:pt>
                <c:pt idx="1023">
                  <c:v>45950.083333333336</c:v>
                </c:pt>
                <c:pt idx="1024">
                  <c:v>45951.083333333336</c:v>
                </c:pt>
                <c:pt idx="1025">
                  <c:v>45952.083333333336</c:v>
                </c:pt>
                <c:pt idx="1026">
                  <c:v>45953.083333333336</c:v>
                </c:pt>
                <c:pt idx="1027">
                  <c:v>45954.083333333336</c:v>
                </c:pt>
                <c:pt idx="1028">
                  <c:v>45955.083333333336</c:v>
                </c:pt>
                <c:pt idx="1029">
                  <c:v>45957.041666666664</c:v>
                </c:pt>
                <c:pt idx="1030">
                  <c:v>45958.041666666664</c:v>
                </c:pt>
                <c:pt idx="1031">
                  <c:v>45959.041666666664</c:v>
                </c:pt>
                <c:pt idx="1032">
                  <c:v>45960.041666666664</c:v>
                </c:pt>
                <c:pt idx="1033">
                  <c:v>45961.041666666664</c:v>
                </c:pt>
                <c:pt idx="1034">
                  <c:v>45962.041666666664</c:v>
                </c:pt>
                <c:pt idx="1035">
                  <c:v>45963.041666666664</c:v>
                </c:pt>
                <c:pt idx="1036">
                  <c:v>45964.041666666664</c:v>
                </c:pt>
                <c:pt idx="1037">
                  <c:v>45965.041666666664</c:v>
                </c:pt>
                <c:pt idx="1038">
                  <c:v>45966.041666666664</c:v>
                </c:pt>
                <c:pt idx="1039">
                  <c:v>45967.041666666664</c:v>
                </c:pt>
                <c:pt idx="1040">
                  <c:v>45968.041666666664</c:v>
                </c:pt>
                <c:pt idx="1041">
                  <c:v>45969.041666666664</c:v>
                </c:pt>
                <c:pt idx="1042">
                  <c:v>45970.041666666664</c:v>
                </c:pt>
                <c:pt idx="1043">
                  <c:v>45971.041666666664</c:v>
                </c:pt>
                <c:pt idx="1044">
                  <c:v>45972.041666666664</c:v>
                </c:pt>
                <c:pt idx="1045">
                  <c:v>45973.041666666664</c:v>
                </c:pt>
                <c:pt idx="1046">
                  <c:v>45974.041666666664</c:v>
                </c:pt>
                <c:pt idx="1047">
                  <c:v>45975.041666666664</c:v>
                </c:pt>
                <c:pt idx="1048">
                  <c:v>45976.041666666664</c:v>
                </c:pt>
                <c:pt idx="1049">
                  <c:v>45977.041666666664</c:v>
                </c:pt>
                <c:pt idx="1050">
                  <c:v>45978.041666666664</c:v>
                </c:pt>
                <c:pt idx="1051">
                  <c:v>45979.041666666664</c:v>
                </c:pt>
                <c:pt idx="1052">
                  <c:v>45980.041666666664</c:v>
                </c:pt>
                <c:pt idx="1053">
                  <c:v>45981.041666666664</c:v>
                </c:pt>
                <c:pt idx="1054">
                  <c:v>45982.041666666664</c:v>
                </c:pt>
                <c:pt idx="1055">
                  <c:v>45983.041666666664</c:v>
                </c:pt>
                <c:pt idx="1056">
                  <c:v>45984.041666666664</c:v>
                </c:pt>
                <c:pt idx="1057">
                  <c:v>45985.041666666664</c:v>
                </c:pt>
                <c:pt idx="1058">
                  <c:v>45986.041666666664</c:v>
                </c:pt>
                <c:pt idx="1059">
                  <c:v>45987.041666666664</c:v>
                </c:pt>
                <c:pt idx="1060">
                  <c:v>45988.041666666664</c:v>
                </c:pt>
                <c:pt idx="1061">
                  <c:v>45989.041666666664</c:v>
                </c:pt>
                <c:pt idx="1062">
                  <c:v>45990.041666666664</c:v>
                </c:pt>
                <c:pt idx="1063">
                  <c:v>45991.041666666664</c:v>
                </c:pt>
                <c:pt idx="1064">
                  <c:v>45992.041666666664</c:v>
                </c:pt>
                <c:pt idx="1065">
                  <c:v>45993.041666666664</c:v>
                </c:pt>
                <c:pt idx="1066">
                  <c:v>45994.041666666664</c:v>
                </c:pt>
                <c:pt idx="1067">
                  <c:v>45995.041666666664</c:v>
                </c:pt>
                <c:pt idx="1068">
                  <c:v>45996.041666666664</c:v>
                </c:pt>
                <c:pt idx="1069">
                  <c:v>45997.041666666664</c:v>
                </c:pt>
                <c:pt idx="1070">
                  <c:v>45998.041666666664</c:v>
                </c:pt>
                <c:pt idx="1071">
                  <c:v>45999.041666666664</c:v>
                </c:pt>
                <c:pt idx="1072">
                  <c:v>46000.041666666664</c:v>
                </c:pt>
                <c:pt idx="1073">
                  <c:v>46001.041666666664</c:v>
                </c:pt>
                <c:pt idx="1074">
                  <c:v>46002.041666666664</c:v>
                </c:pt>
                <c:pt idx="1075">
                  <c:v>46003.041666666664</c:v>
                </c:pt>
                <c:pt idx="1076">
                  <c:v>46004.041666666664</c:v>
                </c:pt>
                <c:pt idx="1077">
                  <c:v>46005.041666666664</c:v>
                </c:pt>
                <c:pt idx="1078">
                  <c:v>46006.041666666664</c:v>
                </c:pt>
                <c:pt idx="1079">
                  <c:v>46007.041666666664</c:v>
                </c:pt>
                <c:pt idx="1080">
                  <c:v>46008.041666666664</c:v>
                </c:pt>
                <c:pt idx="1081">
                  <c:v>46009.041666666664</c:v>
                </c:pt>
                <c:pt idx="1082">
                  <c:v>46010.041666666664</c:v>
                </c:pt>
                <c:pt idx="1083">
                  <c:v>46011.041666666664</c:v>
                </c:pt>
                <c:pt idx="1084">
                  <c:v>46012.041666666664</c:v>
                </c:pt>
                <c:pt idx="1085">
                  <c:v>46013.041666666664</c:v>
                </c:pt>
                <c:pt idx="1086">
                  <c:v>46014.041666666664</c:v>
                </c:pt>
                <c:pt idx="1087">
                  <c:v>46015.041666666664</c:v>
                </c:pt>
                <c:pt idx="1088">
                  <c:v>46016.041666666664</c:v>
                </c:pt>
                <c:pt idx="1089">
                  <c:v>46017.041666666664</c:v>
                </c:pt>
                <c:pt idx="1090">
                  <c:v>46018.041666666664</c:v>
                </c:pt>
                <c:pt idx="1091">
                  <c:v>46019.041666666664</c:v>
                </c:pt>
                <c:pt idx="1092">
                  <c:v>46020.041666666664</c:v>
                </c:pt>
                <c:pt idx="1093">
                  <c:v>46021.041666666664</c:v>
                </c:pt>
                <c:pt idx="1094">
                  <c:v>46022.041666666664</c:v>
                </c:pt>
              </c:numCache>
            </c:numRef>
          </c:cat>
          <c:val>
            <c:numRef>
              <c:f>'Modelové portfolio CZK'!$D$2:$D$1096</c:f>
              <c:numCache>
                <c:formatCode>0%</c:formatCode>
                <c:ptCount val="1095"/>
                <c:pt idx="0">
                  <c:v>2.5342118601101582E-4</c:v>
                </c:pt>
                <c:pt idx="1">
                  <c:v>8.4473728670264592E-5</c:v>
                </c:pt>
                <c:pt idx="2">
                  <c:v>-1.3515796587261208E-3</c:v>
                </c:pt>
                <c:pt idx="3">
                  <c:v>-3.3789491468150246E-4</c:v>
                </c:pt>
                <c:pt idx="4">
                  <c:v>-5.0684237202225368E-4</c:v>
                </c:pt>
                <c:pt idx="5">
                  <c:v>-5.0684237202225368E-4</c:v>
                </c:pt>
                <c:pt idx="6">
                  <c:v>-5.0684237202225368E-4</c:v>
                </c:pt>
                <c:pt idx="7">
                  <c:v>1.5205271160669831E-3</c:v>
                </c:pt>
                <c:pt idx="8">
                  <c:v>1.4360533873964965E-3</c:v>
                </c:pt>
                <c:pt idx="9">
                  <c:v>1.4360533873964965E-3</c:v>
                </c:pt>
                <c:pt idx="10">
                  <c:v>1.7739483020779989E-3</c:v>
                </c:pt>
                <c:pt idx="11">
                  <c:v>2.5342118601114905E-3</c:v>
                </c:pt>
                <c:pt idx="12">
                  <c:v>2.5342118601114905E-3</c:v>
                </c:pt>
                <c:pt idx="13">
                  <c:v>2.5342118601114905E-3</c:v>
                </c:pt>
                <c:pt idx="14">
                  <c:v>3.5478966041559978E-3</c:v>
                </c:pt>
                <c:pt idx="15">
                  <c:v>2.9565805034634796E-3</c:v>
                </c:pt>
                <c:pt idx="16">
                  <c:v>4.3081601621897114E-3</c:v>
                </c:pt>
                <c:pt idx="17">
                  <c:v>4.392633890859976E-3</c:v>
                </c:pt>
                <c:pt idx="18">
                  <c:v>4.7305288055414785E-3</c:v>
                </c:pt>
                <c:pt idx="19">
                  <c:v>4.7305288055414785E-3</c:v>
                </c:pt>
                <c:pt idx="20">
                  <c:v>4.7305288055414785E-3</c:v>
                </c:pt>
                <c:pt idx="21">
                  <c:v>5.7442135495862079E-3</c:v>
                </c:pt>
                <c:pt idx="22">
                  <c:v>6.0821084642677103E-3</c:v>
                </c:pt>
                <c:pt idx="23">
                  <c:v>6.2510559216084616E-3</c:v>
                </c:pt>
                <c:pt idx="24">
                  <c:v>7.3492143943232335E-3</c:v>
                </c:pt>
                <c:pt idx="25">
                  <c:v>7.687109309004958E-3</c:v>
                </c:pt>
                <c:pt idx="26">
                  <c:v>7.687109309004958E-3</c:v>
                </c:pt>
                <c:pt idx="27">
                  <c:v>7.687109309004958E-3</c:v>
                </c:pt>
                <c:pt idx="28">
                  <c:v>8.785267781719952E-3</c:v>
                </c:pt>
                <c:pt idx="29">
                  <c:v>8.2784254096976984E-3</c:v>
                </c:pt>
                <c:pt idx="30">
                  <c:v>7.8560567663457093E-3</c:v>
                </c:pt>
                <c:pt idx="31">
                  <c:v>8.3628991383679629E-3</c:v>
                </c:pt>
                <c:pt idx="32">
                  <c:v>9.883426254434946E-3</c:v>
                </c:pt>
                <c:pt idx="33">
                  <c:v>9.883426254434946E-3</c:v>
                </c:pt>
                <c:pt idx="34">
                  <c:v>9.883426254434946E-3</c:v>
                </c:pt>
                <c:pt idx="35">
                  <c:v>9.883426254434946E-3</c:v>
                </c:pt>
                <c:pt idx="36">
                  <c:v>9.3765838824126924E-3</c:v>
                </c:pt>
                <c:pt idx="37">
                  <c:v>1.0052373711775697E-2</c:v>
                </c:pt>
                <c:pt idx="38">
                  <c:v>1.1066058455820427E-2</c:v>
                </c:pt>
                <c:pt idx="39">
                  <c:v>1.0812637269809189E-2</c:v>
                </c:pt>
                <c:pt idx="40">
                  <c:v>1.0812637269809189E-2</c:v>
                </c:pt>
                <c:pt idx="41">
                  <c:v>1.0812637269809189E-2</c:v>
                </c:pt>
                <c:pt idx="42">
                  <c:v>1.1657374556512945E-2</c:v>
                </c:pt>
                <c:pt idx="43">
                  <c:v>1.1488427099172194E-2</c:v>
                </c:pt>
                <c:pt idx="44">
                  <c:v>1.0812637269809189E-2</c:v>
                </c:pt>
                <c:pt idx="45">
                  <c:v>1.0897110998479675E-2</c:v>
                </c:pt>
                <c:pt idx="46">
                  <c:v>1.098158472714994E-2</c:v>
                </c:pt>
                <c:pt idx="47">
                  <c:v>1.098158472714994E-2</c:v>
                </c:pt>
                <c:pt idx="48">
                  <c:v>1.098158472714994E-2</c:v>
                </c:pt>
                <c:pt idx="49">
                  <c:v>1.2840006757898426E-2</c:v>
                </c:pt>
                <c:pt idx="50">
                  <c:v>1.3431322858590944E-2</c:v>
                </c:pt>
                <c:pt idx="51">
                  <c:v>1.3431322858590944E-2</c:v>
                </c:pt>
                <c:pt idx="52">
                  <c:v>1.3346849129920679E-2</c:v>
                </c:pt>
                <c:pt idx="53">
                  <c:v>1.3684744044602182E-2</c:v>
                </c:pt>
                <c:pt idx="54">
                  <c:v>1.3684744044602182E-2</c:v>
                </c:pt>
                <c:pt idx="55">
                  <c:v>1.3684744044602182E-2</c:v>
                </c:pt>
                <c:pt idx="56">
                  <c:v>1.4107112687953949E-2</c:v>
                </c:pt>
                <c:pt idx="57">
                  <c:v>1.3600270315931695E-2</c:v>
                </c:pt>
                <c:pt idx="58">
                  <c:v>1.3262375401250193E-2</c:v>
                </c:pt>
                <c:pt idx="59">
                  <c:v>1.3093427943909441E-2</c:v>
                </c:pt>
                <c:pt idx="60">
                  <c:v>1.3515796587261431E-2</c:v>
                </c:pt>
                <c:pt idx="61">
                  <c:v>1.3515796587261431E-2</c:v>
                </c:pt>
                <c:pt idx="62">
                  <c:v>1.3515796587261431E-2</c:v>
                </c:pt>
                <c:pt idx="63">
                  <c:v>1.4191586416624435E-2</c:v>
                </c:pt>
                <c:pt idx="64">
                  <c:v>1.4360533873965409E-2</c:v>
                </c:pt>
                <c:pt idx="65">
                  <c:v>1.3938165230613198E-2</c:v>
                </c:pt>
                <c:pt idx="66">
                  <c:v>1.4613955059976425E-2</c:v>
                </c:pt>
                <c:pt idx="67">
                  <c:v>1.4951849974657927E-2</c:v>
                </c:pt>
                <c:pt idx="68">
                  <c:v>1.4951849974657927E-2</c:v>
                </c:pt>
                <c:pt idx="69">
                  <c:v>1.4951849974657927E-2</c:v>
                </c:pt>
                <c:pt idx="70">
                  <c:v>1.4951849974657927E-2</c:v>
                </c:pt>
                <c:pt idx="71">
                  <c:v>1.4613955059976425E-2</c:v>
                </c:pt>
                <c:pt idx="72">
                  <c:v>1.5712113532691196E-2</c:v>
                </c:pt>
                <c:pt idx="73">
                  <c:v>1.4782902517317176E-2</c:v>
                </c:pt>
                <c:pt idx="74">
                  <c:v>1.3938165230613198E-2</c:v>
                </c:pt>
                <c:pt idx="75">
                  <c:v>1.3938165230613198E-2</c:v>
                </c:pt>
                <c:pt idx="76">
                  <c:v>1.3938165230613198E-2</c:v>
                </c:pt>
                <c:pt idx="77">
                  <c:v>1.3093427943909441E-2</c:v>
                </c:pt>
                <c:pt idx="78">
                  <c:v>1.4107112687953949E-2</c:v>
                </c:pt>
                <c:pt idx="79">
                  <c:v>1.452948133130616E-2</c:v>
                </c:pt>
                <c:pt idx="80">
                  <c:v>1.452948133130616E-2</c:v>
                </c:pt>
                <c:pt idx="81">
                  <c:v>1.4107112687953949E-2</c:v>
                </c:pt>
                <c:pt idx="82">
                  <c:v>1.4107112687953949E-2</c:v>
                </c:pt>
                <c:pt idx="83">
                  <c:v>1.4107112687953949E-2</c:v>
                </c:pt>
                <c:pt idx="84">
                  <c:v>1.4107112687953949E-2</c:v>
                </c:pt>
                <c:pt idx="85">
                  <c:v>1.4445007602635673E-2</c:v>
                </c:pt>
                <c:pt idx="86">
                  <c:v>1.4276060145294922E-2</c:v>
                </c:pt>
                <c:pt idx="87">
                  <c:v>1.3515796587261431E-2</c:v>
                </c:pt>
                <c:pt idx="88">
                  <c:v>1.3431322858590944E-2</c:v>
                </c:pt>
                <c:pt idx="89">
                  <c:v>1.3684744044602182E-2</c:v>
                </c:pt>
                <c:pt idx="90">
                  <c:v>1.3684744044602182E-2</c:v>
                </c:pt>
                <c:pt idx="91">
                  <c:v>1.3684744044602182E-2</c:v>
                </c:pt>
                <c:pt idx="92">
                  <c:v>1.4445007602635673E-2</c:v>
                </c:pt>
                <c:pt idx="93">
                  <c:v>1.452948133130616E-2</c:v>
                </c:pt>
                <c:pt idx="94">
                  <c:v>1.3431322858590944E-2</c:v>
                </c:pt>
                <c:pt idx="95">
                  <c:v>1.4022638959283684E-2</c:v>
                </c:pt>
                <c:pt idx="96">
                  <c:v>1.4022638959283684E-2</c:v>
                </c:pt>
                <c:pt idx="97">
                  <c:v>1.4022638959283684E-2</c:v>
                </c:pt>
                <c:pt idx="98">
                  <c:v>1.4022638959283684E-2</c:v>
                </c:pt>
                <c:pt idx="99">
                  <c:v>1.4022638959283684E-2</c:v>
                </c:pt>
                <c:pt idx="100">
                  <c:v>1.4782902517317176E-2</c:v>
                </c:pt>
                <c:pt idx="101">
                  <c:v>1.5205271160668943E-2</c:v>
                </c:pt>
                <c:pt idx="102">
                  <c:v>1.5036323703328192E-2</c:v>
                </c:pt>
                <c:pt idx="103">
                  <c:v>1.6218955904713672E-2</c:v>
                </c:pt>
                <c:pt idx="104">
                  <c:v>1.6218955904713672E-2</c:v>
                </c:pt>
                <c:pt idx="105">
                  <c:v>1.6218955904713672E-2</c:v>
                </c:pt>
                <c:pt idx="106">
                  <c:v>1.0897110998479675E-2</c:v>
                </c:pt>
                <c:pt idx="107">
                  <c:v>1.1235005913161178E-2</c:v>
                </c:pt>
                <c:pt idx="108">
                  <c:v>1.4360533873965409E-2</c:v>
                </c:pt>
                <c:pt idx="109">
                  <c:v>1.4782902517317176E-2</c:v>
                </c:pt>
                <c:pt idx="110">
                  <c:v>1.4191586416624435E-2</c:v>
                </c:pt>
                <c:pt idx="111">
                  <c:v>1.4191586416624435E-2</c:v>
                </c:pt>
                <c:pt idx="112">
                  <c:v>1.4191586416624435E-2</c:v>
                </c:pt>
                <c:pt idx="113">
                  <c:v>1.452948133130616E-2</c:v>
                </c:pt>
                <c:pt idx="114">
                  <c:v>1.4951849974657927E-2</c:v>
                </c:pt>
                <c:pt idx="115">
                  <c:v>1.486737624598744E-2</c:v>
                </c:pt>
                <c:pt idx="116">
                  <c:v>1.5374218618009694E-2</c:v>
                </c:pt>
                <c:pt idx="117">
                  <c:v>1.5289744889339429E-2</c:v>
                </c:pt>
                <c:pt idx="118">
                  <c:v>1.5289744889339429E-2</c:v>
                </c:pt>
                <c:pt idx="119">
                  <c:v>1.5289744889339429E-2</c:v>
                </c:pt>
                <c:pt idx="120">
                  <c:v>1.5289744889339429E-2</c:v>
                </c:pt>
                <c:pt idx="121">
                  <c:v>1.6894745734076677E-2</c:v>
                </c:pt>
                <c:pt idx="122">
                  <c:v>1.2840006757898426E-2</c:v>
                </c:pt>
                <c:pt idx="123">
                  <c:v>1.2248690657205463E-2</c:v>
                </c:pt>
                <c:pt idx="124">
                  <c:v>1.3431322858590944E-2</c:v>
                </c:pt>
                <c:pt idx="125">
                  <c:v>1.3431322858590944E-2</c:v>
                </c:pt>
                <c:pt idx="126">
                  <c:v>1.3431322858590944E-2</c:v>
                </c:pt>
                <c:pt idx="127">
                  <c:v>1.3431322858590944E-2</c:v>
                </c:pt>
                <c:pt idx="128">
                  <c:v>1.4445007602635673E-2</c:v>
                </c:pt>
                <c:pt idx="129">
                  <c:v>1.5205271160668943E-2</c:v>
                </c:pt>
                <c:pt idx="130">
                  <c:v>1.6810272005406413E-2</c:v>
                </c:pt>
                <c:pt idx="131">
                  <c:v>1.7148166920087915E-2</c:v>
                </c:pt>
                <c:pt idx="132">
                  <c:v>1.7148166920087915E-2</c:v>
                </c:pt>
                <c:pt idx="133">
                  <c:v>1.7148166920087915E-2</c:v>
                </c:pt>
                <c:pt idx="134">
                  <c:v>1.8161851664132422E-2</c:v>
                </c:pt>
                <c:pt idx="135">
                  <c:v>1.8330799121473174E-2</c:v>
                </c:pt>
                <c:pt idx="136">
                  <c:v>1.7655009292110169E-2</c:v>
                </c:pt>
                <c:pt idx="137">
                  <c:v>1.7992904206791671E-2</c:v>
                </c:pt>
                <c:pt idx="138">
                  <c:v>1.917553640817693E-2</c:v>
                </c:pt>
                <c:pt idx="139">
                  <c:v>1.917553640817693E-2</c:v>
                </c:pt>
                <c:pt idx="140">
                  <c:v>1.917553640817693E-2</c:v>
                </c:pt>
                <c:pt idx="141">
                  <c:v>1.9091062679506665E-2</c:v>
                </c:pt>
                <c:pt idx="142">
                  <c:v>1.9260010136847416E-2</c:v>
                </c:pt>
                <c:pt idx="143">
                  <c:v>1.9682378780199405E-2</c:v>
                </c:pt>
                <c:pt idx="144">
                  <c:v>2.0020273694880908E-2</c:v>
                </c:pt>
                <c:pt idx="145">
                  <c:v>1.9682378780199405E-2</c:v>
                </c:pt>
                <c:pt idx="146">
                  <c:v>1.9682378780199405E-2</c:v>
                </c:pt>
                <c:pt idx="147">
                  <c:v>1.9682378780199405E-2</c:v>
                </c:pt>
                <c:pt idx="148">
                  <c:v>2.0189221152221659E-2</c:v>
                </c:pt>
                <c:pt idx="149">
                  <c:v>2.0104747423551395E-2</c:v>
                </c:pt>
                <c:pt idx="150">
                  <c:v>1.9766852508869892E-2</c:v>
                </c:pt>
                <c:pt idx="151">
                  <c:v>2.0189221152221659E-2</c:v>
                </c:pt>
                <c:pt idx="152">
                  <c:v>2.1625274539618156E-2</c:v>
                </c:pt>
                <c:pt idx="153">
                  <c:v>2.1625274539618156E-2</c:v>
                </c:pt>
                <c:pt idx="154">
                  <c:v>2.1625274539618156E-2</c:v>
                </c:pt>
                <c:pt idx="155">
                  <c:v>2.2047643182970145E-2</c:v>
                </c:pt>
                <c:pt idx="156">
                  <c:v>2.1709748268288642E-2</c:v>
                </c:pt>
                <c:pt idx="157">
                  <c:v>2.3483696570366641E-2</c:v>
                </c:pt>
                <c:pt idx="158">
                  <c:v>2.3990538942388895E-2</c:v>
                </c:pt>
                <c:pt idx="159">
                  <c:v>2.5511066058455878E-2</c:v>
                </c:pt>
                <c:pt idx="160">
                  <c:v>2.5511066058455878E-2</c:v>
                </c:pt>
                <c:pt idx="161">
                  <c:v>2.5511066058455878E-2</c:v>
                </c:pt>
                <c:pt idx="162">
                  <c:v>2.6355803345159856E-2</c:v>
                </c:pt>
                <c:pt idx="163">
                  <c:v>2.7285014360533877E-2</c:v>
                </c:pt>
                <c:pt idx="164">
                  <c:v>2.8467646561919357E-2</c:v>
                </c:pt>
                <c:pt idx="165">
                  <c:v>2.8467646561919357E-2</c:v>
                </c:pt>
                <c:pt idx="166">
                  <c:v>2.9058962662611876E-2</c:v>
                </c:pt>
                <c:pt idx="167">
                  <c:v>2.9058962662611876E-2</c:v>
                </c:pt>
                <c:pt idx="168">
                  <c:v>2.9058962662611876E-2</c:v>
                </c:pt>
                <c:pt idx="169">
                  <c:v>2.8974488933941611E-2</c:v>
                </c:pt>
                <c:pt idx="170">
                  <c:v>2.8129751647237855E-2</c:v>
                </c:pt>
                <c:pt idx="171">
                  <c:v>2.8636594019260109E-2</c:v>
                </c:pt>
                <c:pt idx="172">
                  <c:v>2.9143436391282362E-2</c:v>
                </c:pt>
                <c:pt idx="173">
                  <c:v>2.7791856732556131E-2</c:v>
                </c:pt>
                <c:pt idx="174">
                  <c:v>2.7791856732556131E-2</c:v>
                </c:pt>
                <c:pt idx="175">
                  <c:v>2.7791856732556131E-2</c:v>
                </c:pt>
                <c:pt idx="176">
                  <c:v>2.9058962662611876E-2</c:v>
                </c:pt>
                <c:pt idx="177">
                  <c:v>2.8974488933941611E-2</c:v>
                </c:pt>
                <c:pt idx="178">
                  <c:v>2.9143436391282362E-2</c:v>
                </c:pt>
                <c:pt idx="179">
                  <c:v>2.9819226220645367E-2</c:v>
                </c:pt>
                <c:pt idx="180">
                  <c:v>3.1508700794053102E-2</c:v>
                </c:pt>
                <c:pt idx="181">
                  <c:v>3.1508700794053102E-2</c:v>
                </c:pt>
                <c:pt idx="182">
                  <c:v>3.1508700794053102E-2</c:v>
                </c:pt>
                <c:pt idx="183">
                  <c:v>3.2606859266768096E-2</c:v>
                </c:pt>
                <c:pt idx="184">
                  <c:v>3.3451596553471852E-2</c:v>
                </c:pt>
                <c:pt idx="185">
                  <c:v>3.3451596553471852E-2</c:v>
                </c:pt>
                <c:pt idx="186">
                  <c:v>3.3451596553471852E-2</c:v>
                </c:pt>
                <c:pt idx="187">
                  <c:v>3.4211860111505343E-2</c:v>
                </c:pt>
                <c:pt idx="188">
                  <c:v>3.4211860111505343E-2</c:v>
                </c:pt>
                <c:pt idx="189">
                  <c:v>3.4211860111505343E-2</c:v>
                </c:pt>
                <c:pt idx="190">
                  <c:v>3.5310018584220337E-2</c:v>
                </c:pt>
                <c:pt idx="191">
                  <c:v>3.6661598242946569E-2</c:v>
                </c:pt>
                <c:pt idx="192">
                  <c:v>3.7421861800979839E-2</c:v>
                </c:pt>
                <c:pt idx="193">
                  <c:v>3.8182125359013552E-2</c:v>
                </c:pt>
                <c:pt idx="194">
                  <c:v>3.8857915188376557E-2</c:v>
                </c:pt>
                <c:pt idx="195">
                  <c:v>3.8857915188376557E-2</c:v>
                </c:pt>
                <c:pt idx="196">
                  <c:v>3.8857915188376557E-2</c:v>
                </c:pt>
                <c:pt idx="197">
                  <c:v>3.9195810103057838E-2</c:v>
                </c:pt>
                <c:pt idx="198">
                  <c:v>3.9280283831728324E-2</c:v>
                </c:pt>
                <c:pt idx="199">
                  <c:v>4.0293968575773054E-2</c:v>
                </c:pt>
                <c:pt idx="200">
                  <c:v>4.1476600777158534E-2</c:v>
                </c:pt>
                <c:pt idx="201">
                  <c:v>4.2152390606521317E-2</c:v>
                </c:pt>
                <c:pt idx="202">
                  <c:v>4.2152390606521317E-2</c:v>
                </c:pt>
                <c:pt idx="203">
                  <c:v>4.2152390606521317E-2</c:v>
                </c:pt>
                <c:pt idx="204">
                  <c:v>4.3503970265247549E-2</c:v>
                </c:pt>
                <c:pt idx="205">
                  <c:v>4.3250549079236533E-2</c:v>
                </c:pt>
                <c:pt idx="206">
                  <c:v>4.3757391451258787E-2</c:v>
                </c:pt>
                <c:pt idx="207">
                  <c:v>4.4348707551951305E-2</c:v>
                </c:pt>
                <c:pt idx="208">
                  <c:v>4.4264233823281041E-2</c:v>
                </c:pt>
                <c:pt idx="209">
                  <c:v>4.4264233823281041E-2</c:v>
                </c:pt>
                <c:pt idx="210">
                  <c:v>4.4264233823281041E-2</c:v>
                </c:pt>
                <c:pt idx="211">
                  <c:v>4.4771076195303294E-2</c:v>
                </c:pt>
                <c:pt idx="212">
                  <c:v>4.4855549923973781E-2</c:v>
                </c:pt>
                <c:pt idx="213">
                  <c:v>4.5108971109984797E-2</c:v>
                </c:pt>
                <c:pt idx="214">
                  <c:v>4.5193444838655283E-2</c:v>
                </c:pt>
                <c:pt idx="215">
                  <c:v>4.6122655854029304E-2</c:v>
                </c:pt>
                <c:pt idx="216">
                  <c:v>4.6122655854029304E-2</c:v>
                </c:pt>
                <c:pt idx="217">
                  <c:v>4.6122655854029304E-2</c:v>
                </c:pt>
                <c:pt idx="218">
                  <c:v>4.7389761784085271E-2</c:v>
                </c:pt>
                <c:pt idx="219">
                  <c:v>4.6967393140733282E-2</c:v>
                </c:pt>
                <c:pt idx="220">
                  <c:v>4.8065551613448276E-2</c:v>
                </c:pt>
                <c:pt idx="221">
                  <c:v>4.8825815171481768E-2</c:v>
                </c:pt>
                <c:pt idx="222">
                  <c:v>4.7051866869403769E-2</c:v>
                </c:pt>
                <c:pt idx="223">
                  <c:v>4.7051866869403769E-2</c:v>
                </c:pt>
                <c:pt idx="224">
                  <c:v>4.7051866869403769E-2</c:v>
                </c:pt>
                <c:pt idx="225">
                  <c:v>4.603818212535904E-2</c:v>
                </c:pt>
                <c:pt idx="226">
                  <c:v>4.6376077040040542E-2</c:v>
                </c:pt>
                <c:pt idx="227">
                  <c:v>4.6291603311370055E-2</c:v>
                </c:pt>
                <c:pt idx="228">
                  <c:v>4.6207129582699791E-2</c:v>
                </c:pt>
                <c:pt idx="229">
                  <c:v>4.5531339753336786E-2</c:v>
                </c:pt>
                <c:pt idx="230">
                  <c:v>4.5531339753336786E-2</c:v>
                </c:pt>
                <c:pt idx="231">
                  <c:v>4.5531339753336786E-2</c:v>
                </c:pt>
                <c:pt idx="232">
                  <c:v>4.6545024497381293E-2</c:v>
                </c:pt>
                <c:pt idx="233">
                  <c:v>4.6545024497381293E-2</c:v>
                </c:pt>
                <c:pt idx="234">
                  <c:v>4.7136340598074034E-2</c:v>
                </c:pt>
                <c:pt idx="235">
                  <c:v>4.7389761784085271E-2</c:v>
                </c:pt>
                <c:pt idx="236">
                  <c:v>4.8065551613448276E-2</c:v>
                </c:pt>
                <c:pt idx="237">
                  <c:v>4.8065551613448276E-2</c:v>
                </c:pt>
                <c:pt idx="238">
                  <c:v>4.8065551613448276E-2</c:v>
                </c:pt>
                <c:pt idx="239">
                  <c:v>4.9248183814833535E-2</c:v>
                </c:pt>
                <c:pt idx="240">
                  <c:v>4.9332657543504022E-2</c:v>
                </c:pt>
                <c:pt idx="241">
                  <c:v>4.9670552458185524E-2</c:v>
                </c:pt>
                <c:pt idx="242">
                  <c:v>5.0008447372867249E-2</c:v>
                </c:pt>
                <c:pt idx="243">
                  <c:v>5.0684237202230253E-2</c:v>
                </c:pt>
                <c:pt idx="244">
                  <c:v>5.0684237202230253E-2</c:v>
                </c:pt>
                <c:pt idx="245">
                  <c:v>5.0684237202230253E-2</c:v>
                </c:pt>
                <c:pt idx="246">
                  <c:v>5.1866869403615512E-2</c:v>
                </c:pt>
                <c:pt idx="247">
                  <c:v>5.1782395674945247E-2</c:v>
                </c:pt>
                <c:pt idx="248">
                  <c:v>5.212029058962675E-2</c:v>
                </c:pt>
                <c:pt idx="249">
                  <c:v>5.3218449062341522E-2</c:v>
                </c:pt>
                <c:pt idx="250">
                  <c:v>5.4232133806386251E-2</c:v>
                </c:pt>
                <c:pt idx="251">
                  <c:v>5.4232133806386251E-2</c:v>
                </c:pt>
                <c:pt idx="252">
                  <c:v>5.4232133806386251E-2</c:v>
                </c:pt>
                <c:pt idx="253">
                  <c:v>5.5245818550430981E-2</c:v>
                </c:pt>
                <c:pt idx="254">
                  <c:v>5.5583713465112483E-2</c:v>
                </c:pt>
                <c:pt idx="255">
                  <c:v>5.5245818550430981E-2</c:v>
                </c:pt>
                <c:pt idx="256">
                  <c:v>5.5245818550430981E-2</c:v>
                </c:pt>
                <c:pt idx="257">
                  <c:v>5.6090555837134737E-2</c:v>
                </c:pt>
                <c:pt idx="258">
                  <c:v>5.6090555837134737E-2</c:v>
                </c:pt>
                <c:pt idx="259">
                  <c:v>5.6090555837134737E-2</c:v>
                </c:pt>
                <c:pt idx="260">
                  <c:v>5.5414766007771732E-2</c:v>
                </c:pt>
                <c:pt idx="261">
                  <c:v>5.6175029565805001E-2</c:v>
                </c:pt>
                <c:pt idx="262">
                  <c:v>5.6090555837134737E-2</c:v>
                </c:pt>
                <c:pt idx="263">
                  <c:v>5.6175029565805001E-2</c:v>
                </c:pt>
                <c:pt idx="264">
                  <c:v>5.6681871937827255E-2</c:v>
                </c:pt>
                <c:pt idx="265">
                  <c:v>5.6681871937827255E-2</c:v>
                </c:pt>
                <c:pt idx="266">
                  <c:v>5.6681871937827255E-2</c:v>
                </c:pt>
                <c:pt idx="267">
                  <c:v>5.7188714309849731E-2</c:v>
                </c:pt>
                <c:pt idx="268">
                  <c:v>5.7104240581179244E-2</c:v>
                </c:pt>
                <c:pt idx="269">
                  <c:v>5.7780030410542249E-2</c:v>
                </c:pt>
                <c:pt idx="270">
                  <c:v>5.7780030410542249E-2</c:v>
                </c:pt>
                <c:pt idx="271">
                  <c:v>5.8624767697246227E-2</c:v>
                </c:pt>
                <c:pt idx="272">
                  <c:v>5.8624767697246227E-2</c:v>
                </c:pt>
                <c:pt idx="273">
                  <c:v>5.8624767697246227E-2</c:v>
                </c:pt>
                <c:pt idx="274">
                  <c:v>5.8878188883257465E-2</c:v>
                </c:pt>
                <c:pt idx="275">
                  <c:v>6.0398715999324226E-2</c:v>
                </c:pt>
                <c:pt idx="276">
                  <c:v>5.9469504983949983E-2</c:v>
                </c:pt>
                <c:pt idx="277">
                  <c:v>6.0060821084642724E-2</c:v>
                </c:pt>
                <c:pt idx="278">
                  <c:v>6.0060821084642724E-2</c:v>
                </c:pt>
                <c:pt idx="279">
                  <c:v>6.0060821084642724E-2</c:v>
                </c:pt>
                <c:pt idx="280">
                  <c:v>6.0060821084642724E-2</c:v>
                </c:pt>
                <c:pt idx="281">
                  <c:v>6.2426085487413463E-2</c:v>
                </c:pt>
                <c:pt idx="282">
                  <c:v>6.3270822774117219E-2</c:v>
                </c:pt>
                <c:pt idx="283">
                  <c:v>6.4537928704172964E-2</c:v>
                </c:pt>
                <c:pt idx="284">
                  <c:v>6.4368981246832213E-2</c:v>
                </c:pt>
                <c:pt idx="285">
                  <c:v>6.5129244804865705E-2</c:v>
                </c:pt>
                <c:pt idx="286">
                  <c:v>6.5129244804865705E-2</c:v>
                </c:pt>
                <c:pt idx="287">
                  <c:v>6.5129244804865705E-2</c:v>
                </c:pt>
                <c:pt idx="288">
                  <c:v>6.4706876161513716E-2</c:v>
                </c:pt>
                <c:pt idx="289">
                  <c:v>6.3608717688798944E-2</c:v>
                </c:pt>
                <c:pt idx="290">
                  <c:v>6.2341611758743198E-2</c:v>
                </c:pt>
                <c:pt idx="291">
                  <c:v>6.1158979557357718E-2</c:v>
                </c:pt>
                <c:pt idx="292">
                  <c:v>6.1581348200709485E-2</c:v>
                </c:pt>
                <c:pt idx="293">
                  <c:v>6.1581348200709485E-2</c:v>
                </c:pt>
                <c:pt idx="294">
                  <c:v>6.1581348200709485E-2</c:v>
                </c:pt>
                <c:pt idx="295">
                  <c:v>6.090555837134648E-2</c:v>
                </c:pt>
                <c:pt idx="296">
                  <c:v>6.1834769386720723E-2</c:v>
                </c:pt>
                <c:pt idx="297">
                  <c:v>6.2172664301402447E-2</c:v>
                </c:pt>
                <c:pt idx="298">
                  <c:v>6.2679506673424701E-2</c:v>
                </c:pt>
                <c:pt idx="299">
                  <c:v>6.3186349045446955E-2</c:v>
                </c:pt>
                <c:pt idx="300">
                  <c:v>6.3186349045446955E-2</c:v>
                </c:pt>
                <c:pt idx="301">
                  <c:v>6.3946612603480446E-2</c:v>
                </c:pt>
                <c:pt idx="302">
                  <c:v>6.4115560060821197E-2</c:v>
                </c:pt>
                <c:pt idx="303">
                  <c:v>6.5044771076195218E-2</c:v>
                </c:pt>
                <c:pt idx="304">
                  <c:v>6.5213718533535969E-2</c:v>
                </c:pt>
                <c:pt idx="305">
                  <c:v>6.563608717688818E-2</c:v>
                </c:pt>
                <c:pt idx="306">
                  <c:v>6.563608717688818E-2</c:v>
                </c:pt>
                <c:pt idx="307">
                  <c:v>6.563608717688818E-2</c:v>
                </c:pt>
                <c:pt idx="308">
                  <c:v>6.6311877006250963E-2</c:v>
                </c:pt>
                <c:pt idx="309">
                  <c:v>6.6987666835613968E-2</c:v>
                </c:pt>
                <c:pt idx="310">
                  <c:v>6.7156614292954941E-2</c:v>
                </c:pt>
                <c:pt idx="311">
                  <c:v>6.6565298192262201E-2</c:v>
                </c:pt>
                <c:pt idx="312">
                  <c:v>6.7241088021625428E-2</c:v>
                </c:pt>
                <c:pt idx="313">
                  <c:v>6.7241088021625428E-2</c:v>
                </c:pt>
                <c:pt idx="314">
                  <c:v>6.7241088021625428E-2</c:v>
                </c:pt>
                <c:pt idx="315">
                  <c:v>6.7747930393647682E-2</c:v>
                </c:pt>
                <c:pt idx="316">
                  <c:v>6.8254772765669935E-2</c:v>
                </c:pt>
                <c:pt idx="317">
                  <c:v>7.1042405811792664E-2</c:v>
                </c:pt>
                <c:pt idx="318">
                  <c:v>7.053556343977041E-2</c:v>
                </c:pt>
                <c:pt idx="319">
                  <c:v>7.053556343977041E-2</c:v>
                </c:pt>
                <c:pt idx="320">
                  <c:v>7.053556343977041E-2</c:v>
                </c:pt>
                <c:pt idx="321">
                  <c:v>7.053556343977041E-2</c:v>
                </c:pt>
                <c:pt idx="322">
                  <c:v>7.247845919918916E-2</c:v>
                </c:pt>
                <c:pt idx="323">
                  <c:v>7.3154249028552165E-2</c:v>
                </c:pt>
                <c:pt idx="324">
                  <c:v>7.1549248183814917E-2</c:v>
                </c:pt>
                <c:pt idx="325">
                  <c:v>7.1380300726474166E-2</c:v>
                </c:pt>
                <c:pt idx="326">
                  <c:v>7.1633721912485182E-2</c:v>
                </c:pt>
                <c:pt idx="327">
                  <c:v>7.1633721912485182E-2</c:v>
                </c:pt>
                <c:pt idx="328">
                  <c:v>7.1633721912485182E-2</c:v>
                </c:pt>
                <c:pt idx="329">
                  <c:v>7.1971616827166685E-2</c:v>
                </c:pt>
                <c:pt idx="330">
                  <c:v>7.188714309849642E-2</c:v>
                </c:pt>
                <c:pt idx="331">
                  <c:v>7.2562932927859425E-2</c:v>
                </c:pt>
                <c:pt idx="332">
                  <c:v>7.2393985470518674E-2</c:v>
                </c:pt>
                <c:pt idx="333">
                  <c:v>7.2562932927859425E-2</c:v>
                </c:pt>
                <c:pt idx="334">
                  <c:v>7.2562932927859425E-2</c:v>
                </c:pt>
                <c:pt idx="335">
                  <c:v>7.2562932927859425E-2</c:v>
                </c:pt>
                <c:pt idx="336">
                  <c:v>7.3745565129244683E-2</c:v>
                </c:pt>
                <c:pt idx="337">
                  <c:v>7.3661091400574419E-2</c:v>
                </c:pt>
                <c:pt idx="338">
                  <c:v>7.442135495860791E-2</c:v>
                </c:pt>
                <c:pt idx="339">
                  <c:v>7.4674776144619148E-2</c:v>
                </c:pt>
                <c:pt idx="340">
                  <c:v>7.5012671059300651E-2</c:v>
                </c:pt>
                <c:pt idx="341">
                  <c:v>7.5012671059300651E-2</c:v>
                </c:pt>
                <c:pt idx="342">
                  <c:v>7.5012671059300651E-2</c:v>
                </c:pt>
                <c:pt idx="343">
                  <c:v>7.5941882074674893E-2</c:v>
                </c:pt>
                <c:pt idx="344">
                  <c:v>7.6702145632708163E-2</c:v>
                </c:pt>
                <c:pt idx="345">
                  <c:v>7.6955566818719401E-2</c:v>
                </c:pt>
                <c:pt idx="346">
                  <c:v>8.0250042236864369E-2</c:v>
                </c:pt>
                <c:pt idx="347">
                  <c:v>8.2023990538942382E-2</c:v>
                </c:pt>
                <c:pt idx="348">
                  <c:v>8.2023990538942382E-2</c:v>
                </c:pt>
                <c:pt idx="349">
                  <c:v>8.2023990538942382E-2</c:v>
                </c:pt>
                <c:pt idx="350">
                  <c:v>8.422030748437237E-2</c:v>
                </c:pt>
                <c:pt idx="351">
                  <c:v>8.4558202399053872E-2</c:v>
                </c:pt>
                <c:pt idx="352">
                  <c:v>8.5402939685757642E-2</c:v>
                </c:pt>
                <c:pt idx="353">
                  <c:v>8.557188714309838E-2</c:v>
                </c:pt>
                <c:pt idx="354">
                  <c:v>8.6163203243791356E-2</c:v>
                </c:pt>
                <c:pt idx="355">
                  <c:v>8.6163203243791356E-2</c:v>
                </c:pt>
                <c:pt idx="356">
                  <c:v>8.6163203243791356E-2</c:v>
                </c:pt>
                <c:pt idx="357">
                  <c:v>8.6163203243791356E-2</c:v>
                </c:pt>
                <c:pt idx="358">
                  <c:v>8.6163203243791356E-2</c:v>
                </c:pt>
                <c:pt idx="359">
                  <c:v>8.8021625274539605E-2</c:v>
                </c:pt>
                <c:pt idx="360">
                  <c:v>8.785267781719884E-2</c:v>
                </c:pt>
                <c:pt idx="361">
                  <c:v>8.8950836289913848E-2</c:v>
                </c:pt>
                <c:pt idx="362">
                  <c:v>8.8950836289913848E-2</c:v>
                </c:pt>
                <c:pt idx="363">
                  <c:v>8.8950836289913848E-2</c:v>
                </c:pt>
                <c:pt idx="364">
                  <c:v>8.8950836289913848E-2</c:v>
                </c:pt>
                <c:pt idx="365">
                  <c:v>8.8612941375232346E-2</c:v>
                </c:pt>
                <c:pt idx="366">
                  <c:v>8.785267781719884E-2</c:v>
                </c:pt>
                <c:pt idx="367">
                  <c:v>8.7599256631187838E-2</c:v>
                </c:pt>
                <c:pt idx="368">
                  <c:v>8.7007940530495098E-2</c:v>
                </c:pt>
                <c:pt idx="369">
                  <c:v>8.7007940530495098E-2</c:v>
                </c:pt>
                <c:pt idx="370">
                  <c:v>8.7007940530495098E-2</c:v>
                </c:pt>
                <c:pt idx="371">
                  <c:v>8.7514782902517366E-2</c:v>
                </c:pt>
                <c:pt idx="372">
                  <c:v>8.9626626119277089E-2</c:v>
                </c:pt>
                <c:pt idx="373">
                  <c:v>8.9964521033958564E-2</c:v>
                </c:pt>
                <c:pt idx="374">
                  <c:v>9.1231626964014337E-2</c:v>
                </c:pt>
                <c:pt idx="375">
                  <c:v>9.2329785436729109E-2</c:v>
                </c:pt>
                <c:pt idx="376">
                  <c:v>9.2329785436729109E-2</c:v>
                </c:pt>
                <c:pt idx="377">
                  <c:v>9.2329785436729109E-2</c:v>
                </c:pt>
                <c:pt idx="378">
                  <c:v>9.2498732894069846E-2</c:v>
                </c:pt>
                <c:pt idx="379">
                  <c:v>9.2752154080081292E-2</c:v>
                </c:pt>
                <c:pt idx="380">
                  <c:v>9.1738469336036577E-2</c:v>
                </c:pt>
                <c:pt idx="381">
                  <c:v>9.1822943064706841E-2</c:v>
                </c:pt>
                <c:pt idx="382">
                  <c:v>9.2752154080081292E-2</c:v>
                </c:pt>
                <c:pt idx="383">
                  <c:v>9.2752154080081292E-2</c:v>
                </c:pt>
                <c:pt idx="384">
                  <c:v>9.2752154080081292E-2</c:v>
                </c:pt>
                <c:pt idx="385">
                  <c:v>9.3596891366784826E-2</c:v>
                </c:pt>
                <c:pt idx="386">
                  <c:v>9.3934786281466356E-2</c:v>
                </c:pt>
                <c:pt idx="387">
                  <c:v>9.4441628653488832E-2</c:v>
                </c:pt>
                <c:pt idx="388">
                  <c:v>9.5286365940192574E-2</c:v>
                </c:pt>
                <c:pt idx="389">
                  <c:v>9.5962155769555788E-2</c:v>
                </c:pt>
                <c:pt idx="390">
                  <c:v>9.5962155769555788E-2</c:v>
                </c:pt>
                <c:pt idx="391">
                  <c:v>9.5962155769555788E-2</c:v>
                </c:pt>
                <c:pt idx="392">
                  <c:v>9.739820915695209E-2</c:v>
                </c:pt>
                <c:pt idx="393">
                  <c:v>9.604662949822608E-2</c:v>
                </c:pt>
                <c:pt idx="394">
                  <c:v>9.9341104916371048E-2</c:v>
                </c:pt>
                <c:pt idx="395">
                  <c:v>0.10018584220307482</c:v>
                </c:pt>
                <c:pt idx="396">
                  <c:v>9.9763473559723051E-2</c:v>
                </c:pt>
                <c:pt idx="397">
                  <c:v>9.9763473559723051E-2</c:v>
                </c:pt>
                <c:pt idx="398">
                  <c:v>9.9763473559723051E-2</c:v>
                </c:pt>
                <c:pt idx="399">
                  <c:v>9.9510052373711813E-2</c:v>
                </c:pt>
                <c:pt idx="400">
                  <c:v>9.9763473559723051E-2</c:v>
                </c:pt>
                <c:pt idx="401">
                  <c:v>0.10043926338908606</c:v>
                </c:pt>
                <c:pt idx="402">
                  <c:v>0.10018584220307482</c:v>
                </c:pt>
                <c:pt idx="403">
                  <c:v>0.10111505321844927</c:v>
                </c:pt>
                <c:pt idx="404">
                  <c:v>0.10111505321844927</c:v>
                </c:pt>
                <c:pt idx="405">
                  <c:v>0.10111505321844927</c:v>
                </c:pt>
                <c:pt idx="406">
                  <c:v>0.10229768541983454</c:v>
                </c:pt>
                <c:pt idx="407">
                  <c:v>0.10305794897786802</c:v>
                </c:pt>
                <c:pt idx="408">
                  <c:v>0.10331137016387902</c:v>
                </c:pt>
                <c:pt idx="409">
                  <c:v>0.10398715999324203</c:v>
                </c:pt>
                <c:pt idx="410">
                  <c:v>0.10424058117925326</c:v>
                </c:pt>
                <c:pt idx="411">
                  <c:v>0.10424058117925326</c:v>
                </c:pt>
                <c:pt idx="412">
                  <c:v>0.10424058117925326</c:v>
                </c:pt>
                <c:pt idx="413">
                  <c:v>0.10500084473728677</c:v>
                </c:pt>
                <c:pt idx="414">
                  <c:v>0.10550768710930904</c:v>
                </c:pt>
                <c:pt idx="415">
                  <c:v>0.10508531846595727</c:v>
                </c:pt>
                <c:pt idx="416">
                  <c:v>0.10550768710930904</c:v>
                </c:pt>
                <c:pt idx="417">
                  <c:v>0.10609900321000154</c:v>
                </c:pt>
                <c:pt idx="418">
                  <c:v>0.10609900321000154</c:v>
                </c:pt>
                <c:pt idx="419">
                  <c:v>0.10609900321000154</c:v>
                </c:pt>
                <c:pt idx="420">
                  <c:v>0.10618347693867225</c:v>
                </c:pt>
                <c:pt idx="421">
                  <c:v>0.10559216083797927</c:v>
                </c:pt>
                <c:pt idx="422">
                  <c:v>0.1052542659232978</c:v>
                </c:pt>
                <c:pt idx="423">
                  <c:v>0.10542321338063854</c:v>
                </c:pt>
                <c:pt idx="424">
                  <c:v>0.10635242439601299</c:v>
                </c:pt>
                <c:pt idx="425">
                  <c:v>0.10635242439601299</c:v>
                </c:pt>
                <c:pt idx="426">
                  <c:v>0.10635242439601299</c:v>
                </c:pt>
                <c:pt idx="427">
                  <c:v>0.10736610914005752</c:v>
                </c:pt>
                <c:pt idx="428">
                  <c:v>0.10787295151207976</c:v>
                </c:pt>
                <c:pt idx="429">
                  <c:v>0.108379793884102</c:v>
                </c:pt>
                <c:pt idx="430">
                  <c:v>0.10973137354282825</c:v>
                </c:pt>
                <c:pt idx="431">
                  <c:v>0.11049163710086173</c:v>
                </c:pt>
                <c:pt idx="432">
                  <c:v>0.11049163710086173</c:v>
                </c:pt>
                <c:pt idx="433">
                  <c:v>0.11049163710086173</c:v>
                </c:pt>
                <c:pt idx="434">
                  <c:v>0.11023821591485049</c:v>
                </c:pt>
                <c:pt idx="435">
                  <c:v>0.10964689981415798</c:v>
                </c:pt>
                <c:pt idx="436">
                  <c:v>0.11015374218618025</c:v>
                </c:pt>
                <c:pt idx="437">
                  <c:v>0.11023821591485049</c:v>
                </c:pt>
                <c:pt idx="438">
                  <c:v>0.10956242608548727</c:v>
                </c:pt>
                <c:pt idx="439">
                  <c:v>0.10956242608548727</c:v>
                </c:pt>
                <c:pt idx="440">
                  <c:v>0.10956242608548727</c:v>
                </c:pt>
                <c:pt idx="441">
                  <c:v>0.10990032100016901</c:v>
                </c:pt>
                <c:pt idx="442">
                  <c:v>0.11023821591485049</c:v>
                </c:pt>
                <c:pt idx="443">
                  <c:v>0.11023821591485049</c:v>
                </c:pt>
                <c:pt idx="444">
                  <c:v>0.11082953201554326</c:v>
                </c:pt>
                <c:pt idx="445">
                  <c:v>0.11150532184490626</c:v>
                </c:pt>
                <c:pt idx="446">
                  <c:v>0.11150532184490626</c:v>
                </c:pt>
                <c:pt idx="447">
                  <c:v>0.11150532184490626</c:v>
                </c:pt>
                <c:pt idx="448">
                  <c:v>0.11125190065889502</c:v>
                </c:pt>
                <c:pt idx="449">
                  <c:v>0.1117587430309175</c:v>
                </c:pt>
                <c:pt idx="450">
                  <c:v>0.11260348031762124</c:v>
                </c:pt>
                <c:pt idx="451">
                  <c:v>0.1124345328602805</c:v>
                </c:pt>
                <c:pt idx="452">
                  <c:v>0.1124345328602805</c:v>
                </c:pt>
                <c:pt idx="453">
                  <c:v>0.1124345328602805</c:v>
                </c:pt>
                <c:pt idx="454">
                  <c:v>0.1124345328602805</c:v>
                </c:pt>
                <c:pt idx="455">
                  <c:v>0.1124345328602805</c:v>
                </c:pt>
                <c:pt idx="456">
                  <c:v>0.1124345328602805</c:v>
                </c:pt>
                <c:pt idx="457">
                  <c:v>0.11302584896097322</c:v>
                </c:pt>
                <c:pt idx="458">
                  <c:v>0.11395505997634746</c:v>
                </c:pt>
                <c:pt idx="459">
                  <c:v>0.11437742861969923</c:v>
                </c:pt>
                <c:pt idx="460">
                  <c:v>0.11420848116235849</c:v>
                </c:pt>
                <c:pt idx="461">
                  <c:v>0.11420848116235849</c:v>
                </c:pt>
                <c:pt idx="462">
                  <c:v>0.11420848116235849</c:v>
                </c:pt>
                <c:pt idx="463">
                  <c:v>0.11437742861969923</c:v>
                </c:pt>
                <c:pt idx="464">
                  <c:v>0.11522216590640323</c:v>
                </c:pt>
                <c:pt idx="465">
                  <c:v>0.11505321844906247</c:v>
                </c:pt>
                <c:pt idx="466">
                  <c:v>0.11446190234836973</c:v>
                </c:pt>
                <c:pt idx="467">
                  <c:v>0.11547558709241423</c:v>
                </c:pt>
                <c:pt idx="468">
                  <c:v>0.11547558709241423</c:v>
                </c:pt>
                <c:pt idx="469">
                  <c:v>0.11547558709241423</c:v>
                </c:pt>
                <c:pt idx="470">
                  <c:v>0.11446190234836973</c:v>
                </c:pt>
                <c:pt idx="471">
                  <c:v>0.11311032268964372</c:v>
                </c:pt>
                <c:pt idx="472">
                  <c:v>0.11387058624767699</c:v>
                </c:pt>
                <c:pt idx="473">
                  <c:v>0.11446190234836973</c:v>
                </c:pt>
                <c:pt idx="474">
                  <c:v>0.11446190234836973</c:v>
                </c:pt>
                <c:pt idx="475">
                  <c:v>0.11446190234836973</c:v>
                </c:pt>
                <c:pt idx="476">
                  <c:v>0.11446190234836973</c:v>
                </c:pt>
                <c:pt idx="477">
                  <c:v>0.11598242946443647</c:v>
                </c:pt>
                <c:pt idx="478">
                  <c:v>0.11648927183645895</c:v>
                </c:pt>
                <c:pt idx="479">
                  <c:v>0.11530663963507347</c:v>
                </c:pt>
                <c:pt idx="480">
                  <c:v>0.11446190234836973</c:v>
                </c:pt>
                <c:pt idx="481">
                  <c:v>0.11454637607703999</c:v>
                </c:pt>
                <c:pt idx="482">
                  <c:v>0.11454637607703999</c:v>
                </c:pt>
                <c:pt idx="483">
                  <c:v>0.11454637607703999</c:v>
                </c:pt>
                <c:pt idx="484">
                  <c:v>0.116320324379118</c:v>
                </c:pt>
                <c:pt idx="485">
                  <c:v>0.11581348200709574</c:v>
                </c:pt>
                <c:pt idx="486">
                  <c:v>0.11581348200709574</c:v>
                </c:pt>
                <c:pt idx="487">
                  <c:v>0.11640479810778871</c:v>
                </c:pt>
                <c:pt idx="488">
                  <c:v>0.1185166413245482</c:v>
                </c:pt>
                <c:pt idx="489">
                  <c:v>0.1185166413245482</c:v>
                </c:pt>
                <c:pt idx="490">
                  <c:v>0.1185166413245482</c:v>
                </c:pt>
                <c:pt idx="491">
                  <c:v>0.11986822098327445</c:v>
                </c:pt>
                <c:pt idx="492">
                  <c:v>0.12029058962662621</c:v>
                </c:pt>
                <c:pt idx="493">
                  <c:v>0.12029058962662621</c:v>
                </c:pt>
                <c:pt idx="494">
                  <c:v>0.12003716844061497</c:v>
                </c:pt>
                <c:pt idx="495">
                  <c:v>0.11978374725460374</c:v>
                </c:pt>
                <c:pt idx="496">
                  <c:v>0.11978374725460374</c:v>
                </c:pt>
                <c:pt idx="497">
                  <c:v>0.11978374725460374</c:v>
                </c:pt>
                <c:pt idx="498">
                  <c:v>0.11961479979726297</c:v>
                </c:pt>
                <c:pt idx="499">
                  <c:v>0.11961479979726297</c:v>
                </c:pt>
                <c:pt idx="500">
                  <c:v>0.12181111674269317</c:v>
                </c:pt>
                <c:pt idx="501">
                  <c:v>0.12105085318465945</c:v>
                </c:pt>
                <c:pt idx="502">
                  <c:v>0.12020611589795571</c:v>
                </c:pt>
                <c:pt idx="503">
                  <c:v>0.12020611589795571</c:v>
                </c:pt>
                <c:pt idx="504">
                  <c:v>0.12020611589795571</c:v>
                </c:pt>
                <c:pt idx="505">
                  <c:v>0.12054401081263721</c:v>
                </c:pt>
                <c:pt idx="506">
                  <c:v>0.12138874809934098</c:v>
                </c:pt>
                <c:pt idx="507">
                  <c:v>0.12138874809934098</c:v>
                </c:pt>
                <c:pt idx="508">
                  <c:v>0.12121980064200022</c:v>
                </c:pt>
                <c:pt idx="509">
                  <c:v>0.12138874809934098</c:v>
                </c:pt>
                <c:pt idx="510">
                  <c:v>0.12138874809934098</c:v>
                </c:pt>
                <c:pt idx="511">
                  <c:v>0.12138874809934098</c:v>
                </c:pt>
                <c:pt idx="512">
                  <c:v>0.1227403277580672</c:v>
                </c:pt>
                <c:pt idx="513">
                  <c:v>0.1221490116573747</c:v>
                </c:pt>
                <c:pt idx="514">
                  <c:v>0.12138874809934098</c:v>
                </c:pt>
                <c:pt idx="515">
                  <c:v>0.12189559047136346</c:v>
                </c:pt>
                <c:pt idx="516">
                  <c:v>0.12223348538604493</c:v>
                </c:pt>
                <c:pt idx="517">
                  <c:v>0.12223348538604493</c:v>
                </c:pt>
                <c:pt idx="518">
                  <c:v>0.12223348538604493</c:v>
                </c:pt>
                <c:pt idx="519">
                  <c:v>0.12333164385875994</c:v>
                </c:pt>
                <c:pt idx="520">
                  <c:v>0.12417638114546371</c:v>
                </c:pt>
                <c:pt idx="521">
                  <c:v>0.12519006588950843</c:v>
                </c:pt>
                <c:pt idx="522">
                  <c:v>0.12519006588950843</c:v>
                </c:pt>
                <c:pt idx="523">
                  <c:v>0.12417638114546371</c:v>
                </c:pt>
                <c:pt idx="524">
                  <c:v>0.12417638114546371</c:v>
                </c:pt>
                <c:pt idx="525">
                  <c:v>0.12417638114546371</c:v>
                </c:pt>
                <c:pt idx="526">
                  <c:v>0.12417638114546371</c:v>
                </c:pt>
                <c:pt idx="527">
                  <c:v>0.12468322351748595</c:v>
                </c:pt>
                <c:pt idx="528">
                  <c:v>0.12595032944754192</c:v>
                </c:pt>
                <c:pt idx="529">
                  <c:v>0.12628822436222342</c:v>
                </c:pt>
                <c:pt idx="530">
                  <c:v>0.12671059300557541</c:v>
                </c:pt>
                <c:pt idx="531">
                  <c:v>0.12671059300557541</c:v>
                </c:pt>
                <c:pt idx="532">
                  <c:v>0.12671059300557541</c:v>
                </c:pt>
                <c:pt idx="533">
                  <c:v>0.12611927690488267</c:v>
                </c:pt>
                <c:pt idx="534">
                  <c:v>0.12730190910626793</c:v>
                </c:pt>
                <c:pt idx="535">
                  <c:v>0.12899138367967566</c:v>
                </c:pt>
                <c:pt idx="536">
                  <c:v>0.12941375232302765</c:v>
                </c:pt>
                <c:pt idx="537">
                  <c:v>0.13017401588106114</c:v>
                </c:pt>
                <c:pt idx="538">
                  <c:v>0.13017401588106114</c:v>
                </c:pt>
                <c:pt idx="539">
                  <c:v>0.13017401588106114</c:v>
                </c:pt>
                <c:pt idx="540">
                  <c:v>0.12992059469504968</c:v>
                </c:pt>
                <c:pt idx="541">
                  <c:v>0.13000506842372017</c:v>
                </c:pt>
                <c:pt idx="542">
                  <c:v>0.12975164723770893</c:v>
                </c:pt>
                <c:pt idx="543">
                  <c:v>0.13042743706707216</c:v>
                </c:pt>
                <c:pt idx="544">
                  <c:v>0.13076533198175366</c:v>
                </c:pt>
                <c:pt idx="545">
                  <c:v>0.13076533198175366</c:v>
                </c:pt>
                <c:pt idx="546">
                  <c:v>0.13076533198175366</c:v>
                </c:pt>
                <c:pt idx="547">
                  <c:v>0.13084980571042415</c:v>
                </c:pt>
                <c:pt idx="548">
                  <c:v>0.1313566480824464</c:v>
                </c:pt>
                <c:pt idx="549">
                  <c:v>0.1324548065551614</c:v>
                </c:pt>
                <c:pt idx="550">
                  <c:v>0.13304612265585392</c:v>
                </c:pt>
                <c:pt idx="551">
                  <c:v>0.13304612265585392</c:v>
                </c:pt>
                <c:pt idx="552">
                  <c:v>0.13304612265585392</c:v>
                </c:pt>
                <c:pt idx="553">
                  <c:v>0.13304612265585392</c:v>
                </c:pt>
                <c:pt idx="554">
                  <c:v>0.13389085994255789</c:v>
                </c:pt>
                <c:pt idx="555">
                  <c:v>0.13405980739989865</c:v>
                </c:pt>
                <c:pt idx="556">
                  <c:v>0.1349045446866024</c:v>
                </c:pt>
                <c:pt idx="557">
                  <c:v>0.13583375570197664</c:v>
                </c:pt>
                <c:pt idx="558">
                  <c:v>0.13574928197330638</c:v>
                </c:pt>
                <c:pt idx="559">
                  <c:v>0.13574928197330638</c:v>
                </c:pt>
                <c:pt idx="560">
                  <c:v>0.13574928197330638</c:v>
                </c:pt>
                <c:pt idx="561">
                  <c:v>0.13642507180266938</c:v>
                </c:pt>
                <c:pt idx="562">
                  <c:v>0.13659401926001014</c:v>
                </c:pt>
                <c:pt idx="563">
                  <c:v>0.13642507180266938</c:v>
                </c:pt>
                <c:pt idx="564">
                  <c:v>0.13659401926001014</c:v>
                </c:pt>
                <c:pt idx="565">
                  <c:v>0.1360027031593174</c:v>
                </c:pt>
                <c:pt idx="566">
                  <c:v>0.1360027031593174</c:v>
                </c:pt>
                <c:pt idx="567">
                  <c:v>0.1360027031593174</c:v>
                </c:pt>
                <c:pt idx="568">
                  <c:v>0.13650954553133965</c:v>
                </c:pt>
                <c:pt idx="569">
                  <c:v>0.13726980908937336</c:v>
                </c:pt>
                <c:pt idx="570">
                  <c:v>0.13819902010474738</c:v>
                </c:pt>
                <c:pt idx="571">
                  <c:v>0.13752323027538438</c:v>
                </c:pt>
                <c:pt idx="572">
                  <c:v>0.13870586247676986</c:v>
                </c:pt>
                <c:pt idx="573">
                  <c:v>0.13870586247676986</c:v>
                </c:pt>
                <c:pt idx="574">
                  <c:v>0.13870586247676986</c:v>
                </c:pt>
                <c:pt idx="575">
                  <c:v>0.13997296840682538</c:v>
                </c:pt>
                <c:pt idx="576">
                  <c:v>0.14081770569352936</c:v>
                </c:pt>
                <c:pt idx="577">
                  <c:v>0.14132454806555161</c:v>
                </c:pt>
                <c:pt idx="578">
                  <c:v>0.14216928535225559</c:v>
                </c:pt>
                <c:pt idx="579">
                  <c:v>0.14090217942219985</c:v>
                </c:pt>
                <c:pt idx="580">
                  <c:v>0.14090217942219985</c:v>
                </c:pt>
                <c:pt idx="581">
                  <c:v>0.14090217942219985</c:v>
                </c:pt>
                <c:pt idx="582">
                  <c:v>0.13904375739145136</c:v>
                </c:pt>
                <c:pt idx="583">
                  <c:v>0.13946612603480313</c:v>
                </c:pt>
                <c:pt idx="584">
                  <c:v>0.13997296840682538</c:v>
                </c:pt>
                <c:pt idx="585">
                  <c:v>0.13988849467815512</c:v>
                </c:pt>
                <c:pt idx="586">
                  <c:v>0.14022638959283684</c:v>
                </c:pt>
                <c:pt idx="587">
                  <c:v>0.14022638959283684</c:v>
                </c:pt>
                <c:pt idx="588">
                  <c:v>0.14022638959283684</c:v>
                </c:pt>
                <c:pt idx="589">
                  <c:v>0.14031086332150711</c:v>
                </c:pt>
                <c:pt idx="590">
                  <c:v>0.14115560060821086</c:v>
                </c:pt>
                <c:pt idx="591">
                  <c:v>0.14200033789491484</c:v>
                </c:pt>
                <c:pt idx="592">
                  <c:v>0.14183139043757387</c:v>
                </c:pt>
                <c:pt idx="593">
                  <c:v>0.14233823280959634</c:v>
                </c:pt>
                <c:pt idx="594">
                  <c:v>0.14233823280959634</c:v>
                </c:pt>
                <c:pt idx="595">
                  <c:v>0.14233823280959634</c:v>
                </c:pt>
                <c:pt idx="596">
                  <c:v>0.14200033789491484</c:v>
                </c:pt>
                <c:pt idx="597">
                  <c:v>0.1428450751816186</c:v>
                </c:pt>
                <c:pt idx="598">
                  <c:v>0.14385875992566333</c:v>
                </c:pt>
                <c:pt idx="599">
                  <c:v>0.14377428619699284</c:v>
                </c:pt>
                <c:pt idx="600">
                  <c:v>0.14402770738300408</c:v>
                </c:pt>
                <c:pt idx="601">
                  <c:v>0.14402770738300408</c:v>
                </c:pt>
                <c:pt idx="602">
                  <c:v>0.14402770738300408</c:v>
                </c:pt>
                <c:pt idx="603">
                  <c:v>0.14402770738300408</c:v>
                </c:pt>
                <c:pt idx="604">
                  <c:v>0.14428112856901509</c:v>
                </c:pt>
                <c:pt idx="605">
                  <c:v>0.14478797094103735</c:v>
                </c:pt>
                <c:pt idx="606">
                  <c:v>0.14504139212704836</c:v>
                </c:pt>
                <c:pt idx="607">
                  <c:v>0.14512586585571885</c:v>
                </c:pt>
                <c:pt idx="608">
                  <c:v>0.14512586585571885</c:v>
                </c:pt>
                <c:pt idx="609">
                  <c:v>0.14512586585571885</c:v>
                </c:pt>
                <c:pt idx="610">
                  <c:v>0.14445007602635584</c:v>
                </c:pt>
                <c:pt idx="611">
                  <c:v>0.14521033958438911</c:v>
                </c:pt>
                <c:pt idx="612">
                  <c:v>0.14622402432843384</c:v>
                </c:pt>
                <c:pt idx="613">
                  <c:v>0.14656191924311535</c:v>
                </c:pt>
                <c:pt idx="614">
                  <c:v>0.14715323534380809</c:v>
                </c:pt>
                <c:pt idx="615">
                  <c:v>0.14715323534380809</c:v>
                </c:pt>
                <c:pt idx="616">
                  <c:v>0.14715323534380809</c:v>
                </c:pt>
                <c:pt idx="617">
                  <c:v>0.1467308667004561</c:v>
                </c:pt>
                <c:pt idx="618">
                  <c:v>0.14706876161513782</c:v>
                </c:pt>
                <c:pt idx="619">
                  <c:v>0.14681534042912658</c:v>
                </c:pt>
                <c:pt idx="620">
                  <c:v>0.14689981415779685</c:v>
                </c:pt>
                <c:pt idx="621">
                  <c:v>0.14757560398716008</c:v>
                </c:pt>
                <c:pt idx="622">
                  <c:v>0.14757560398716008</c:v>
                </c:pt>
                <c:pt idx="623">
                  <c:v>0.14757560398716008</c:v>
                </c:pt>
                <c:pt idx="624">
                  <c:v>0.14842034127386383</c:v>
                </c:pt>
                <c:pt idx="625">
                  <c:v>0.14833586754519335</c:v>
                </c:pt>
                <c:pt idx="626">
                  <c:v>0.1485048150025341</c:v>
                </c:pt>
                <c:pt idx="627">
                  <c:v>0.14985639466126033</c:v>
                </c:pt>
                <c:pt idx="628">
                  <c:v>0.14994086838993081</c:v>
                </c:pt>
                <c:pt idx="629">
                  <c:v>0.14994086838993081</c:v>
                </c:pt>
                <c:pt idx="630">
                  <c:v>0.14994086838993081</c:v>
                </c:pt>
                <c:pt idx="631">
                  <c:v>0.15087007940530506</c:v>
                </c:pt>
                <c:pt idx="632">
                  <c:v>0.15171481669200881</c:v>
                </c:pt>
                <c:pt idx="633">
                  <c:v>0.15137692177732731</c:v>
                </c:pt>
                <c:pt idx="634">
                  <c:v>0.15154586923466806</c:v>
                </c:pt>
                <c:pt idx="635">
                  <c:v>0.15188376414934956</c:v>
                </c:pt>
                <c:pt idx="636">
                  <c:v>0.15188376414934956</c:v>
                </c:pt>
                <c:pt idx="637">
                  <c:v>0.15188376414934956</c:v>
                </c:pt>
                <c:pt idx="638">
                  <c:v>0.15230613279270155</c:v>
                </c:pt>
                <c:pt idx="639">
                  <c:v>0.15365771245142756</c:v>
                </c:pt>
                <c:pt idx="640">
                  <c:v>0.1539111336374388</c:v>
                </c:pt>
                <c:pt idx="641">
                  <c:v>0.15416455482345004</c:v>
                </c:pt>
                <c:pt idx="642">
                  <c:v>0.15374218618009805</c:v>
                </c:pt>
                <c:pt idx="643">
                  <c:v>0.15374218618009805</c:v>
                </c:pt>
                <c:pt idx="644">
                  <c:v>0.15374218618009805</c:v>
                </c:pt>
                <c:pt idx="645">
                  <c:v>0.15408008109477955</c:v>
                </c:pt>
                <c:pt idx="646">
                  <c:v>0.15433350228079079</c:v>
                </c:pt>
                <c:pt idx="647">
                  <c:v>0.15467139719547229</c:v>
                </c:pt>
                <c:pt idx="648">
                  <c:v>0.15458692346680181</c:v>
                </c:pt>
                <c:pt idx="649">
                  <c:v>0.15492481838148331</c:v>
                </c:pt>
                <c:pt idx="650">
                  <c:v>0.15492481838148331</c:v>
                </c:pt>
                <c:pt idx="651">
                  <c:v>0.15492481838148331</c:v>
                </c:pt>
                <c:pt idx="652">
                  <c:v>0.15551613448217605</c:v>
                </c:pt>
                <c:pt idx="653">
                  <c:v>0.15619192431153928</c:v>
                </c:pt>
                <c:pt idx="654">
                  <c:v>0.1571211353269133</c:v>
                </c:pt>
                <c:pt idx="655">
                  <c:v>0.15627639804020954</c:v>
                </c:pt>
                <c:pt idx="656">
                  <c:v>0.1571211353269133</c:v>
                </c:pt>
                <c:pt idx="657">
                  <c:v>0.1571211353269133</c:v>
                </c:pt>
                <c:pt idx="658">
                  <c:v>0.1571211353269133</c:v>
                </c:pt>
                <c:pt idx="659">
                  <c:v>0.15678324041223179</c:v>
                </c:pt>
                <c:pt idx="660">
                  <c:v>0.15585402939685777</c:v>
                </c:pt>
                <c:pt idx="661">
                  <c:v>0.15585402939685777</c:v>
                </c:pt>
                <c:pt idx="662">
                  <c:v>0.15652981922622056</c:v>
                </c:pt>
                <c:pt idx="663">
                  <c:v>0.15644534549755029</c:v>
                </c:pt>
                <c:pt idx="664">
                  <c:v>0.15644534549755029</c:v>
                </c:pt>
                <c:pt idx="665">
                  <c:v>0.15644534549755029</c:v>
                </c:pt>
                <c:pt idx="666">
                  <c:v>0.15661429295489104</c:v>
                </c:pt>
                <c:pt idx="667">
                  <c:v>0.15661429295489104</c:v>
                </c:pt>
                <c:pt idx="668">
                  <c:v>0.15593850312552804</c:v>
                </c:pt>
                <c:pt idx="669">
                  <c:v>0.15610745058286879</c:v>
                </c:pt>
                <c:pt idx="670">
                  <c:v>0.15610745058286879</c:v>
                </c:pt>
                <c:pt idx="671">
                  <c:v>0.15610745058286879</c:v>
                </c:pt>
                <c:pt idx="672">
                  <c:v>0.15610745058286879</c:v>
                </c:pt>
                <c:pt idx="673">
                  <c:v>0.15652981922622056</c:v>
                </c:pt>
                <c:pt idx="674">
                  <c:v>0.15779692515627652</c:v>
                </c:pt>
                <c:pt idx="675">
                  <c:v>0.15796587261361728</c:v>
                </c:pt>
                <c:pt idx="676">
                  <c:v>0.15847271498563953</c:v>
                </c:pt>
                <c:pt idx="677">
                  <c:v>0.15847271498563953</c:v>
                </c:pt>
                <c:pt idx="678">
                  <c:v>0.15847271498563953</c:v>
                </c:pt>
                <c:pt idx="679">
                  <c:v>0.16016218955904704</c:v>
                </c:pt>
                <c:pt idx="680">
                  <c:v>0.16126034803176226</c:v>
                </c:pt>
                <c:pt idx="681">
                  <c:v>0.16050008447372854</c:v>
                </c:pt>
                <c:pt idx="682">
                  <c:v>0.16041561074505828</c:v>
                </c:pt>
                <c:pt idx="683">
                  <c:v>0.16151376921777327</c:v>
                </c:pt>
                <c:pt idx="684">
                  <c:v>0.16151376921777327</c:v>
                </c:pt>
                <c:pt idx="685">
                  <c:v>0.16151376921777327</c:v>
                </c:pt>
                <c:pt idx="686">
                  <c:v>0.16092245311708075</c:v>
                </c:pt>
                <c:pt idx="687">
                  <c:v>0.1611758743030918</c:v>
                </c:pt>
                <c:pt idx="688">
                  <c:v>0.16109140057442151</c:v>
                </c:pt>
                <c:pt idx="689">
                  <c:v>0.16168271667511402</c:v>
                </c:pt>
                <c:pt idx="690">
                  <c:v>0.16294982260516977</c:v>
                </c:pt>
                <c:pt idx="691">
                  <c:v>0.16294982260516977</c:v>
                </c:pt>
                <c:pt idx="692">
                  <c:v>0.16294982260516977</c:v>
                </c:pt>
                <c:pt idx="693">
                  <c:v>0.16311877006251052</c:v>
                </c:pt>
                <c:pt idx="694">
                  <c:v>0.16320324379118101</c:v>
                </c:pt>
                <c:pt idx="695">
                  <c:v>0.163456664977192</c:v>
                </c:pt>
                <c:pt idx="696">
                  <c:v>0.16438587599256649</c:v>
                </c:pt>
                <c:pt idx="697">
                  <c:v>0.16480824463591826</c:v>
                </c:pt>
                <c:pt idx="698">
                  <c:v>0.16480824463591826</c:v>
                </c:pt>
                <c:pt idx="699">
                  <c:v>0.16480824463591826</c:v>
                </c:pt>
                <c:pt idx="700">
                  <c:v>0.16548403446528126</c:v>
                </c:pt>
                <c:pt idx="701">
                  <c:v>0.16514613955059976</c:v>
                </c:pt>
                <c:pt idx="702">
                  <c:v>0.165399560736611</c:v>
                </c:pt>
                <c:pt idx="703">
                  <c:v>0.16523061327927024</c:v>
                </c:pt>
                <c:pt idx="704">
                  <c:v>0.16506166582192949</c:v>
                </c:pt>
                <c:pt idx="705">
                  <c:v>0.16506166582192949</c:v>
                </c:pt>
                <c:pt idx="706">
                  <c:v>0.16506166582192949</c:v>
                </c:pt>
                <c:pt idx="707">
                  <c:v>0.16590640310863325</c:v>
                </c:pt>
                <c:pt idx="708">
                  <c:v>0.16666666666666674</c:v>
                </c:pt>
                <c:pt idx="709">
                  <c:v>0.16768035141071144</c:v>
                </c:pt>
                <c:pt idx="710">
                  <c:v>0.16734245649602975</c:v>
                </c:pt>
                <c:pt idx="711">
                  <c:v>0.1664132454806555</c:v>
                </c:pt>
                <c:pt idx="712">
                  <c:v>0.1664132454806555</c:v>
                </c:pt>
                <c:pt idx="713">
                  <c:v>0.1664132454806555</c:v>
                </c:pt>
                <c:pt idx="714">
                  <c:v>0.16692008785267773</c:v>
                </c:pt>
                <c:pt idx="715">
                  <c:v>0.16599087683730374</c:v>
                </c:pt>
                <c:pt idx="716">
                  <c:v>0.16615982429464449</c:v>
                </c:pt>
                <c:pt idx="717">
                  <c:v>0.16514613955059976</c:v>
                </c:pt>
                <c:pt idx="718">
                  <c:v>0.16531508700794048</c:v>
                </c:pt>
                <c:pt idx="719">
                  <c:v>0.16531508700794048</c:v>
                </c:pt>
                <c:pt idx="720">
                  <c:v>0.16531508700794048</c:v>
                </c:pt>
                <c:pt idx="721">
                  <c:v>0.16624429802331478</c:v>
                </c:pt>
                <c:pt idx="722">
                  <c:v>0.16624429802331478</c:v>
                </c:pt>
                <c:pt idx="723">
                  <c:v>0.16624429802331478</c:v>
                </c:pt>
                <c:pt idx="724">
                  <c:v>0.16624429802331478</c:v>
                </c:pt>
                <c:pt idx="725">
                  <c:v>0.16615982429464449</c:v>
                </c:pt>
                <c:pt idx="726">
                  <c:v>0.16615982429464449</c:v>
                </c:pt>
                <c:pt idx="727">
                  <c:v>0.16615982429464449</c:v>
                </c:pt>
                <c:pt idx="728">
                  <c:v>0.16649771920932602</c:v>
                </c:pt>
                <c:pt idx="729">
                  <c:v>0.16683561412400749</c:v>
                </c:pt>
                <c:pt idx="730">
                  <c:v>0.16683561412400749</c:v>
                </c:pt>
                <c:pt idx="731">
                  <c:v>0.16784929886805222</c:v>
                </c:pt>
                <c:pt idx="732">
                  <c:v>0.16751140395337072</c:v>
                </c:pt>
                <c:pt idx="733">
                  <c:v>0.16751140395337072</c:v>
                </c:pt>
                <c:pt idx="734">
                  <c:v>0.16751140395337072</c:v>
                </c:pt>
                <c:pt idx="735">
                  <c:v>0.16759587768204098</c:v>
                </c:pt>
                <c:pt idx="736">
                  <c:v>0.16784929886805222</c:v>
                </c:pt>
                <c:pt idx="737">
                  <c:v>0.16810272005406326</c:v>
                </c:pt>
                <c:pt idx="738">
                  <c:v>0.16768035141071144</c:v>
                </c:pt>
                <c:pt idx="739">
                  <c:v>0.16725798276735926</c:v>
                </c:pt>
                <c:pt idx="740">
                  <c:v>0.16725798276735926</c:v>
                </c:pt>
                <c:pt idx="741">
                  <c:v>0.16725798276735926</c:v>
                </c:pt>
                <c:pt idx="742">
                  <c:v>0.16844061496874474</c:v>
                </c:pt>
                <c:pt idx="743">
                  <c:v>0.16860956242608549</c:v>
                </c:pt>
                <c:pt idx="744">
                  <c:v>0.16869403615475598</c:v>
                </c:pt>
                <c:pt idx="745">
                  <c:v>0.16911640479810774</c:v>
                </c:pt>
                <c:pt idx="746">
                  <c:v>0.16979219462747097</c:v>
                </c:pt>
                <c:pt idx="747">
                  <c:v>0.16979219462747097</c:v>
                </c:pt>
                <c:pt idx="748">
                  <c:v>0.16979219462747097</c:v>
                </c:pt>
                <c:pt idx="749">
                  <c:v>0.16996114208481175</c:v>
                </c:pt>
                <c:pt idx="750">
                  <c:v>0.16987666835614124</c:v>
                </c:pt>
                <c:pt idx="751">
                  <c:v>0.17038351072816346</c:v>
                </c:pt>
                <c:pt idx="752">
                  <c:v>0.17046798445683398</c:v>
                </c:pt>
                <c:pt idx="753">
                  <c:v>0.17004561581348199</c:v>
                </c:pt>
                <c:pt idx="754">
                  <c:v>0.17004561581348199</c:v>
                </c:pt>
                <c:pt idx="755">
                  <c:v>0.17004561581348199</c:v>
                </c:pt>
                <c:pt idx="756">
                  <c:v>0.17013008954215247</c:v>
                </c:pt>
                <c:pt idx="757">
                  <c:v>0.17046798445683398</c:v>
                </c:pt>
                <c:pt idx="758">
                  <c:v>0.17148166920087848</c:v>
                </c:pt>
                <c:pt idx="759">
                  <c:v>0.17249535394492299</c:v>
                </c:pt>
                <c:pt idx="760">
                  <c:v>0.1738469336036492</c:v>
                </c:pt>
                <c:pt idx="761">
                  <c:v>0.1738469336036492</c:v>
                </c:pt>
                <c:pt idx="762">
                  <c:v>0.1738469336036492</c:v>
                </c:pt>
                <c:pt idx="763">
                  <c:v>0.17519851326237545</c:v>
                </c:pt>
                <c:pt idx="764">
                  <c:v>0.17494509207636422</c:v>
                </c:pt>
                <c:pt idx="765">
                  <c:v>0.17553640817705696</c:v>
                </c:pt>
                <c:pt idx="766">
                  <c:v>0.17604325054907943</c:v>
                </c:pt>
                <c:pt idx="767">
                  <c:v>0.1761277242777497</c:v>
                </c:pt>
                <c:pt idx="768">
                  <c:v>0.1761277242777497</c:v>
                </c:pt>
                <c:pt idx="769">
                  <c:v>0.1761277242777497</c:v>
                </c:pt>
                <c:pt idx="770">
                  <c:v>0.17671904037844244</c:v>
                </c:pt>
                <c:pt idx="771">
                  <c:v>0.17697246156445345</c:v>
                </c:pt>
                <c:pt idx="772">
                  <c:v>0.1761277242777497</c:v>
                </c:pt>
                <c:pt idx="773">
                  <c:v>0.17697246156445345</c:v>
                </c:pt>
                <c:pt idx="774">
                  <c:v>0.17747930393647571</c:v>
                </c:pt>
                <c:pt idx="775">
                  <c:v>0.17747930393647571</c:v>
                </c:pt>
                <c:pt idx="776">
                  <c:v>0.17747930393647571</c:v>
                </c:pt>
                <c:pt idx="777">
                  <c:v>0.1778171988511574</c:v>
                </c:pt>
                <c:pt idx="778">
                  <c:v>0.17823956749450923</c:v>
                </c:pt>
                <c:pt idx="779">
                  <c:v>0.17823956749450923</c:v>
                </c:pt>
                <c:pt idx="780">
                  <c:v>0.17874640986653145</c:v>
                </c:pt>
                <c:pt idx="781">
                  <c:v>0.17908430478121296</c:v>
                </c:pt>
                <c:pt idx="782">
                  <c:v>0.17908430478121296</c:v>
                </c:pt>
                <c:pt idx="783">
                  <c:v>0.17908430478121296</c:v>
                </c:pt>
                <c:pt idx="784">
                  <c:v>0.17908430478121296</c:v>
                </c:pt>
                <c:pt idx="785">
                  <c:v>0.17866193613786119</c:v>
                </c:pt>
                <c:pt idx="786">
                  <c:v>0.17925325223855371</c:v>
                </c:pt>
                <c:pt idx="787">
                  <c:v>0.17992904206791693</c:v>
                </c:pt>
                <c:pt idx="788">
                  <c:v>0.18009798952525771</c:v>
                </c:pt>
                <c:pt idx="789">
                  <c:v>0.18009798952525771</c:v>
                </c:pt>
                <c:pt idx="790">
                  <c:v>0.18009798952525771</c:v>
                </c:pt>
                <c:pt idx="791">
                  <c:v>0.18018246325392817</c:v>
                </c:pt>
                <c:pt idx="792">
                  <c:v>0.17950667342456517</c:v>
                </c:pt>
                <c:pt idx="793">
                  <c:v>0.1779016725798277</c:v>
                </c:pt>
                <c:pt idx="794">
                  <c:v>0.17671904037844244</c:v>
                </c:pt>
                <c:pt idx="795">
                  <c:v>0.17604325054907943</c:v>
                </c:pt>
                <c:pt idx="796">
                  <c:v>0.17604325054907943</c:v>
                </c:pt>
                <c:pt idx="797">
                  <c:v>0.17604325054907943</c:v>
                </c:pt>
                <c:pt idx="798">
                  <c:v>0.17714140902179421</c:v>
                </c:pt>
                <c:pt idx="799">
                  <c:v>0.1768035141071127</c:v>
                </c:pt>
                <c:pt idx="800">
                  <c:v>0.17764825139381646</c:v>
                </c:pt>
                <c:pt idx="801">
                  <c:v>0.17891535732387218</c:v>
                </c:pt>
                <c:pt idx="802">
                  <c:v>0.17823956749450923</c:v>
                </c:pt>
                <c:pt idx="803">
                  <c:v>0.17823956749450923</c:v>
                </c:pt>
                <c:pt idx="804">
                  <c:v>0.17823956749450923</c:v>
                </c:pt>
                <c:pt idx="805">
                  <c:v>0.17959114715323543</c:v>
                </c:pt>
                <c:pt idx="806">
                  <c:v>0.17992904206791693</c:v>
                </c:pt>
                <c:pt idx="807">
                  <c:v>0.18026693698259844</c:v>
                </c:pt>
                <c:pt idx="808">
                  <c:v>0.18035141071126895</c:v>
                </c:pt>
                <c:pt idx="809">
                  <c:v>0.18060483189727994</c:v>
                </c:pt>
                <c:pt idx="810">
                  <c:v>0.18060483189727994</c:v>
                </c:pt>
                <c:pt idx="811">
                  <c:v>0.18060483189727994</c:v>
                </c:pt>
                <c:pt idx="812">
                  <c:v>0.18060483189727994</c:v>
                </c:pt>
                <c:pt idx="813">
                  <c:v>0.18077377935462066</c:v>
                </c:pt>
                <c:pt idx="814">
                  <c:v>0.18102720054063171</c:v>
                </c:pt>
                <c:pt idx="815">
                  <c:v>0.18170299036999496</c:v>
                </c:pt>
                <c:pt idx="816">
                  <c:v>0.18229430647068767</c:v>
                </c:pt>
                <c:pt idx="817">
                  <c:v>0.18229430647068767</c:v>
                </c:pt>
                <c:pt idx="818">
                  <c:v>0.18229430647068767</c:v>
                </c:pt>
                <c:pt idx="819">
                  <c:v>0.18229430647068767</c:v>
                </c:pt>
                <c:pt idx="820">
                  <c:v>0.18220983274201719</c:v>
                </c:pt>
                <c:pt idx="821">
                  <c:v>0.1833079912147324</c:v>
                </c:pt>
                <c:pt idx="822">
                  <c:v>0.18373035985808417</c:v>
                </c:pt>
                <c:pt idx="823">
                  <c:v>0.1829700963000509</c:v>
                </c:pt>
                <c:pt idx="824">
                  <c:v>0.18060483189727994</c:v>
                </c:pt>
                <c:pt idx="825">
                  <c:v>0.18060483189727994</c:v>
                </c:pt>
                <c:pt idx="826">
                  <c:v>0.18060483189727994</c:v>
                </c:pt>
                <c:pt idx="827">
                  <c:v>0.17663456664977198</c:v>
                </c:pt>
                <c:pt idx="828">
                  <c:v>0.17452272343301245</c:v>
                </c:pt>
                <c:pt idx="829">
                  <c:v>0.17046798445683398</c:v>
                </c:pt>
                <c:pt idx="830">
                  <c:v>0.17418482851833073</c:v>
                </c:pt>
                <c:pt idx="831">
                  <c:v>0.17317114377428625</c:v>
                </c:pt>
                <c:pt idx="832">
                  <c:v>0.17317114377428625</c:v>
                </c:pt>
                <c:pt idx="833">
                  <c:v>0.17317114377428625</c:v>
                </c:pt>
                <c:pt idx="834">
                  <c:v>0.17418482851833073</c:v>
                </c:pt>
                <c:pt idx="835">
                  <c:v>0.17477614461902349</c:v>
                </c:pt>
                <c:pt idx="836">
                  <c:v>0.1746916708903532</c:v>
                </c:pt>
                <c:pt idx="837">
                  <c:v>0.17570535563439768</c:v>
                </c:pt>
                <c:pt idx="838">
                  <c:v>0.17570535563439768</c:v>
                </c:pt>
                <c:pt idx="839">
                  <c:v>0.17570535563439768</c:v>
                </c:pt>
                <c:pt idx="840">
                  <c:v>0.17570535563439768</c:v>
                </c:pt>
                <c:pt idx="841">
                  <c:v>0.17570535563439768</c:v>
                </c:pt>
                <c:pt idx="842">
                  <c:v>0.17705693529312394</c:v>
                </c:pt>
                <c:pt idx="843">
                  <c:v>0.17823956749450923</c:v>
                </c:pt>
                <c:pt idx="844">
                  <c:v>0.17950667342456517</c:v>
                </c:pt>
                <c:pt idx="845">
                  <c:v>0.17959114715323543</c:v>
                </c:pt>
                <c:pt idx="846">
                  <c:v>0.17959114715323543</c:v>
                </c:pt>
                <c:pt idx="847">
                  <c:v>0.17959114715323543</c:v>
                </c:pt>
                <c:pt idx="848">
                  <c:v>0.18001351579658742</c:v>
                </c:pt>
                <c:pt idx="849">
                  <c:v>0.18018246325392817</c:v>
                </c:pt>
                <c:pt idx="850">
                  <c:v>0.18094272681196144</c:v>
                </c:pt>
                <c:pt idx="851">
                  <c:v>0.18094272681196144</c:v>
                </c:pt>
                <c:pt idx="852">
                  <c:v>0.18094272681196144</c:v>
                </c:pt>
                <c:pt idx="853">
                  <c:v>0.18094272681196144</c:v>
                </c:pt>
                <c:pt idx="854">
                  <c:v>0.18094272681196144</c:v>
                </c:pt>
                <c:pt idx="855">
                  <c:v>0.18136509545531343</c:v>
                </c:pt>
                <c:pt idx="856">
                  <c:v>0.18229430647068767</c:v>
                </c:pt>
                <c:pt idx="857">
                  <c:v>0.18313904375739162</c:v>
                </c:pt>
                <c:pt idx="858">
                  <c:v>0.18313904375739162</c:v>
                </c:pt>
                <c:pt idx="859">
                  <c:v>0.18389930731542492</c:v>
                </c:pt>
                <c:pt idx="860">
                  <c:v>0.18389930731542492</c:v>
                </c:pt>
                <c:pt idx="861">
                  <c:v>0.18389930731542492</c:v>
                </c:pt>
                <c:pt idx="862">
                  <c:v>0.18465957087345841</c:v>
                </c:pt>
                <c:pt idx="863">
                  <c:v>0.18516641324548069</c:v>
                </c:pt>
                <c:pt idx="864">
                  <c:v>0.18592667680351416</c:v>
                </c:pt>
                <c:pt idx="865">
                  <c:v>0.18609562426085488</c:v>
                </c:pt>
                <c:pt idx="866">
                  <c:v>0.18736273019091065</c:v>
                </c:pt>
                <c:pt idx="867">
                  <c:v>0.18736273019091065</c:v>
                </c:pt>
                <c:pt idx="868">
                  <c:v>0.18736273019091065</c:v>
                </c:pt>
                <c:pt idx="869">
                  <c:v>0.1871937827335699</c:v>
                </c:pt>
                <c:pt idx="870">
                  <c:v>0.18761615137692167</c:v>
                </c:pt>
                <c:pt idx="871">
                  <c:v>0.1875316776482514</c:v>
                </c:pt>
                <c:pt idx="872">
                  <c:v>0.18727825646224017</c:v>
                </c:pt>
                <c:pt idx="873">
                  <c:v>0.18702483527622918</c:v>
                </c:pt>
                <c:pt idx="874">
                  <c:v>0.18702483527622918</c:v>
                </c:pt>
                <c:pt idx="875">
                  <c:v>0.18702483527622918</c:v>
                </c:pt>
                <c:pt idx="876">
                  <c:v>0.18770062510559213</c:v>
                </c:pt>
                <c:pt idx="877">
                  <c:v>0.18786957256293291</c:v>
                </c:pt>
                <c:pt idx="878">
                  <c:v>0.18862983612096643</c:v>
                </c:pt>
                <c:pt idx="879">
                  <c:v>0.18913667849298865</c:v>
                </c:pt>
                <c:pt idx="880">
                  <c:v>0.18998141577969263</c:v>
                </c:pt>
                <c:pt idx="881">
                  <c:v>0.18998141577969263</c:v>
                </c:pt>
                <c:pt idx="882">
                  <c:v>0.18998141577969263</c:v>
                </c:pt>
                <c:pt idx="883">
                  <c:v>0.1904037844230444</c:v>
                </c:pt>
                <c:pt idx="884">
                  <c:v>0.19133299543841886</c:v>
                </c:pt>
                <c:pt idx="885">
                  <c:v>0.1907416793377259</c:v>
                </c:pt>
                <c:pt idx="886">
                  <c:v>0.1904037844230444</c:v>
                </c:pt>
                <c:pt idx="887">
                  <c:v>0.18998141577969263</c:v>
                </c:pt>
                <c:pt idx="888">
                  <c:v>0.18998141577969263</c:v>
                </c:pt>
                <c:pt idx="889">
                  <c:v>0.18998141577969263</c:v>
                </c:pt>
                <c:pt idx="890">
                  <c:v>0.19091062679506662</c:v>
                </c:pt>
                <c:pt idx="891">
                  <c:v>0.19150194289575961</c:v>
                </c:pt>
                <c:pt idx="892">
                  <c:v>0.1914174691670891</c:v>
                </c:pt>
                <c:pt idx="893">
                  <c:v>0.19175536408177063</c:v>
                </c:pt>
                <c:pt idx="894">
                  <c:v>0.19226220645379288</c:v>
                </c:pt>
                <c:pt idx="895">
                  <c:v>0.19226220645379288</c:v>
                </c:pt>
                <c:pt idx="896">
                  <c:v>0.19226220645379288</c:v>
                </c:pt>
                <c:pt idx="897">
                  <c:v>0.19260010136847439</c:v>
                </c:pt>
                <c:pt idx="898">
                  <c:v>0.19327589119783758</c:v>
                </c:pt>
                <c:pt idx="899">
                  <c:v>0.19369825984118941</c:v>
                </c:pt>
                <c:pt idx="900">
                  <c:v>0.19361378611251912</c:v>
                </c:pt>
                <c:pt idx="901">
                  <c:v>0.19378273356985987</c:v>
                </c:pt>
                <c:pt idx="902">
                  <c:v>0.19378273356985987</c:v>
                </c:pt>
                <c:pt idx="903">
                  <c:v>0.19378273356985987</c:v>
                </c:pt>
                <c:pt idx="904">
                  <c:v>0.19471194458523389</c:v>
                </c:pt>
                <c:pt idx="905">
                  <c:v>0.19513431322858607</c:v>
                </c:pt>
                <c:pt idx="906">
                  <c:v>0.1947964183139046</c:v>
                </c:pt>
                <c:pt idx="907">
                  <c:v>0.19521878695725636</c:v>
                </c:pt>
                <c:pt idx="908">
                  <c:v>0.19538773441459711</c:v>
                </c:pt>
                <c:pt idx="909">
                  <c:v>0.19538773441459711</c:v>
                </c:pt>
                <c:pt idx="910">
                  <c:v>0.19538773441459711</c:v>
                </c:pt>
                <c:pt idx="911">
                  <c:v>0.1959790505152896</c:v>
                </c:pt>
                <c:pt idx="912">
                  <c:v>0.19640141915864162</c:v>
                </c:pt>
                <c:pt idx="913">
                  <c:v>0.19682378780199361</c:v>
                </c:pt>
                <c:pt idx="914">
                  <c:v>0.1975840513600271</c:v>
                </c:pt>
                <c:pt idx="915">
                  <c:v>0.1979219462747086</c:v>
                </c:pt>
                <c:pt idx="916">
                  <c:v>0.1979219462747086</c:v>
                </c:pt>
                <c:pt idx="917">
                  <c:v>0.1979219462747086</c:v>
                </c:pt>
                <c:pt idx="918">
                  <c:v>0.19800642000337887</c:v>
                </c:pt>
                <c:pt idx="919">
                  <c:v>0.19825984118939011</c:v>
                </c:pt>
                <c:pt idx="920">
                  <c:v>0.19859773610407161</c:v>
                </c:pt>
                <c:pt idx="921">
                  <c:v>0.19851326237540134</c:v>
                </c:pt>
                <c:pt idx="922">
                  <c:v>0.19851326237540134</c:v>
                </c:pt>
                <c:pt idx="923">
                  <c:v>0.19851326237540134</c:v>
                </c:pt>
                <c:pt idx="924">
                  <c:v>0.19851326237540134</c:v>
                </c:pt>
                <c:pt idx="925">
                  <c:v>0.19927352593343461</c:v>
                </c:pt>
                <c:pt idx="926">
                  <c:v>0.19927352593343461</c:v>
                </c:pt>
                <c:pt idx="927">
                  <c:v>0.19893563101875311</c:v>
                </c:pt>
                <c:pt idx="928">
                  <c:v>0.19918905220476435</c:v>
                </c:pt>
                <c:pt idx="929">
                  <c:v>0.19961142084811612</c:v>
                </c:pt>
                <c:pt idx="930">
                  <c:v>0.19961142084811612</c:v>
                </c:pt>
                <c:pt idx="931">
                  <c:v>0.19961142084811612</c:v>
                </c:pt>
                <c:pt idx="932">
                  <c:v>0.20028721067747934</c:v>
                </c:pt>
                <c:pt idx="933">
                  <c:v>0.20062510559216087</c:v>
                </c:pt>
                <c:pt idx="934">
                  <c:v>0.20172326406487584</c:v>
                </c:pt>
                <c:pt idx="935">
                  <c:v>0.20087852677817211</c:v>
                </c:pt>
                <c:pt idx="936">
                  <c:v>0.20054063186349058</c:v>
                </c:pt>
                <c:pt idx="937">
                  <c:v>0.20054063186349058</c:v>
                </c:pt>
                <c:pt idx="938">
                  <c:v>0.20054063186349058</c:v>
                </c:pt>
                <c:pt idx="939">
                  <c:v>0.20197668525088708</c:v>
                </c:pt>
                <c:pt idx="940">
                  <c:v>0.20239905389423885</c:v>
                </c:pt>
                <c:pt idx="941">
                  <c:v>0.20231458016556858</c:v>
                </c:pt>
                <c:pt idx="942">
                  <c:v>0.20290589626626107</c:v>
                </c:pt>
                <c:pt idx="943">
                  <c:v>0.20299036999493159</c:v>
                </c:pt>
                <c:pt idx="944">
                  <c:v>0.20299036999493159</c:v>
                </c:pt>
                <c:pt idx="945">
                  <c:v>0.20299036999493159</c:v>
                </c:pt>
                <c:pt idx="946">
                  <c:v>0.20324379118094282</c:v>
                </c:pt>
                <c:pt idx="947">
                  <c:v>0.20366615982429478</c:v>
                </c:pt>
                <c:pt idx="948">
                  <c:v>0.20383510728163556</c:v>
                </c:pt>
                <c:pt idx="949">
                  <c:v>0.20366615982429478</c:v>
                </c:pt>
                <c:pt idx="950">
                  <c:v>0.20290589626626107</c:v>
                </c:pt>
                <c:pt idx="951">
                  <c:v>0.20290589626626107</c:v>
                </c:pt>
                <c:pt idx="952">
                  <c:v>0.20290589626626107</c:v>
                </c:pt>
                <c:pt idx="953">
                  <c:v>0.20391958101030583</c:v>
                </c:pt>
                <c:pt idx="954">
                  <c:v>0.20391958101030583</c:v>
                </c:pt>
                <c:pt idx="955">
                  <c:v>0.20484879202568007</c:v>
                </c:pt>
                <c:pt idx="956">
                  <c:v>0.20535563439770232</c:v>
                </c:pt>
                <c:pt idx="957">
                  <c:v>0.20518668694036157</c:v>
                </c:pt>
                <c:pt idx="958">
                  <c:v>0.20518668694036157</c:v>
                </c:pt>
                <c:pt idx="959">
                  <c:v>0.20518668694036157</c:v>
                </c:pt>
                <c:pt idx="960">
                  <c:v>0.20569352931238385</c:v>
                </c:pt>
                <c:pt idx="961">
                  <c:v>0.20527116066903203</c:v>
                </c:pt>
                <c:pt idx="962">
                  <c:v>0.20611589795573582</c:v>
                </c:pt>
                <c:pt idx="963">
                  <c:v>0.20696063524243979</c:v>
                </c:pt>
                <c:pt idx="964">
                  <c:v>0.20788984625781382</c:v>
                </c:pt>
                <c:pt idx="965">
                  <c:v>0.20788984625781382</c:v>
                </c:pt>
                <c:pt idx="966">
                  <c:v>0.20788984625781382</c:v>
                </c:pt>
                <c:pt idx="967">
                  <c:v>0.20788984625781382</c:v>
                </c:pt>
                <c:pt idx="968">
                  <c:v>0.20822774117249529</c:v>
                </c:pt>
                <c:pt idx="969">
                  <c:v>0.20898800473052881</c:v>
                </c:pt>
                <c:pt idx="970">
                  <c:v>0.20949484710255106</c:v>
                </c:pt>
                <c:pt idx="971">
                  <c:v>0.20924142591654005</c:v>
                </c:pt>
                <c:pt idx="972">
                  <c:v>0.20924142591654005</c:v>
                </c:pt>
                <c:pt idx="973">
                  <c:v>0.20924142591654005</c:v>
                </c:pt>
                <c:pt idx="974">
                  <c:v>0.20898800473052881</c:v>
                </c:pt>
                <c:pt idx="975">
                  <c:v>0.20822774117249529</c:v>
                </c:pt>
                <c:pt idx="976">
                  <c:v>0.20831221490116558</c:v>
                </c:pt>
                <c:pt idx="977">
                  <c:v>0.20822774117249529</c:v>
                </c:pt>
                <c:pt idx="978">
                  <c:v>0.2090724784591993</c:v>
                </c:pt>
                <c:pt idx="979">
                  <c:v>0.2090724784591993</c:v>
                </c:pt>
                <c:pt idx="980">
                  <c:v>0.2090724784591993</c:v>
                </c:pt>
                <c:pt idx="981">
                  <c:v>0.2097482682885623</c:v>
                </c:pt>
                <c:pt idx="982">
                  <c:v>0.20966379455989181</c:v>
                </c:pt>
                <c:pt idx="983">
                  <c:v>0.21059300557526606</c:v>
                </c:pt>
                <c:pt idx="984">
                  <c:v>0.21059300557526606</c:v>
                </c:pt>
                <c:pt idx="985">
                  <c:v>0.21042405811792531</c:v>
                </c:pt>
                <c:pt idx="986">
                  <c:v>0.21042405811792531</c:v>
                </c:pt>
                <c:pt idx="987">
                  <c:v>0.21042405811792531</c:v>
                </c:pt>
                <c:pt idx="988">
                  <c:v>0.2111843216759588</c:v>
                </c:pt>
                <c:pt idx="989">
                  <c:v>0.2111843216759588</c:v>
                </c:pt>
                <c:pt idx="990">
                  <c:v>0.21126879540462906</c:v>
                </c:pt>
                <c:pt idx="991">
                  <c:v>0.2115222165906403</c:v>
                </c:pt>
                <c:pt idx="992">
                  <c:v>0.21033958438925501</c:v>
                </c:pt>
                <c:pt idx="993">
                  <c:v>0.21033958438925501</c:v>
                </c:pt>
                <c:pt idx="994">
                  <c:v>0.21033958438925501</c:v>
                </c:pt>
                <c:pt idx="995">
                  <c:v>0.21084642676127729</c:v>
                </c:pt>
                <c:pt idx="996">
                  <c:v>0.21033958438925501</c:v>
                </c:pt>
                <c:pt idx="997">
                  <c:v>0.21017063693191429</c:v>
                </c:pt>
                <c:pt idx="998">
                  <c:v>0.20991721574590305</c:v>
                </c:pt>
                <c:pt idx="999">
                  <c:v>0.20966379455989181</c:v>
                </c:pt>
                <c:pt idx="1000">
                  <c:v>0.20966379455989181</c:v>
                </c:pt>
                <c:pt idx="1001">
                  <c:v>0.20966379455989181</c:v>
                </c:pt>
                <c:pt idx="1002">
                  <c:v>0.21025511066058478</c:v>
                </c:pt>
                <c:pt idx="1003">
                  <c:v>0.21033958438925501</c:v>
                </c:pt>
                <c:pt idx="1004">
                  <c:v>0.21101537421861807</c:v>
                </c:pt>
                <c:pt idx="1005">
                  <c:v>0.21101537421861807</c:v>
                </c:pt>
                <c:pt idx="1006">
                  <c:v>0.21169116404798102</c:v>
                </c:pt>
                <c:pt idx="1007">
                  <c:v>0.21169116404798102</c:v>
                </c:pt>
                <c:pt idx="1008">
                  <c:v>0.21169116404798102</c:v>
                </c:pt>
                <c:pt idx="1009">
                  <c:v>0.21270484879202578</c:v>
                </c:pt>
                <c:pt idx="1010">
                  <c:v>0.21304274370670728</c:v>
                </c:pt>
                <c:pt idx="1011">
                  <c:v>0.21388748099341104</c:v>
                </c:pt>
                <c:pt idx="1012">
                  <c:v>0.21363405980740002</c:v>
                </c:pt>
                <c:pt idx="1013">
                  <c:v>0.21371853353607029</c:v>
                </c:pt>
                <c:pt idx="1014">
                  <c:v>0.21371853353607029</c:v>
                </c:pt>
                <c:pt idx="1015">
                  <c:v>0.21371853353607029</c:v>
                </c:pt>
                <c:pt idx="1016">
                  <c:v>0.21464774455144453</c:v>
                </c:pt>
                <c:pt idx="1017">
                  <c:v>0.21422537590809257</c:v>
                </c:pt>
                <c:pt idx="1018">
                  <c:v>0.21523906065213727</c:v>
                </c:pt>
                <c:pt idx="1019">
                  <c:v>0.21523906065213727</c:v>
                </c:pt>
                <c:pt idx="1020">
                  <c:v>0.21540800810947799</c:v>
                </c:pt>
                <c:pt idx="1021">
                  <c:v>0.21540800810947799</c:v>
                </c:pt>
                <c:pt idx="1022">
                  <c:v>0.21540800810947799</c:v>
                </c:pt>
                <c:pt idx="1023">
                  <c:v>0.21583037675283001</c:v>
                </c:pt>
                <c:pt idx="1024">
                  <c:v>0.21633721912485229</c:v>
                </c:pt>
                <c:pt idx="1025">
                  <c:v>0.21701300895421524</c:v>
                </c:pt>
                <c:pt idx="1026">
                  <c:v>0.21726643014022648</c:v>
                </c:pt>
                <c:pt idx="1027">
                  <c:v>0.21709748268288576</c:v>
                </c:pt>
                <c:pt idx="1028">
                  <c:v>0.21709748268288576</c:v>
                </c:pt>
                <c:pt idx="1029">
                  <c:v>0.21751985132623752</c:v>
                </c:pt>
                <c:pt idx="1030">
                  <c:v>0.21751985132623752</c:v>
                </c:pt>
                <c:pt idx="1031">
                  <c:v>0.21751985132623752</c:v>
                </c:pt>
                <c:pt idx="1032">
                  <c:v>0.21726643014022648</c:v>
                </c:pt>
                <c:pt idx="1033">
                  <c:v>0.21709748268288576</c:v>
                </c:pt>
                <c:pt idx="1034">
                  <c:v>0.21709748268288576</c:v>
                </c:pt>
                <c:pt idx="1035">
                  <c:v>0.21709748268288576</c:v>
                </c:pt>
                <c:pt idx="1036">
                  <c:v>0.21709748268288576</c:v>
                </c:pt>
                <c:pt idx="1037">
                  <c:v>0.21692853522554501</c:v>
                </c:pt>
                <c:pt idx="1038">
                  <c:v>0.21667511403953377</c:v>
                </c:pt>
                <c:pt idx="1039">
                  <c:v>0.21684406149687452</c:v>
                </c:pt>
                <c:pt idx="1040">
                  <c:v>0.21667511403953377</c:v>
                </c:pt>
                <c:pt idx="1041">
                  <c:v>0.21667511403953377</c:v>
                </c:pt>
                <c:pt idx="1042">
                  <c:v>0.21667511403953377</c:v>
                </c:pt>
                <c:pt idx="1043">
                  <c:v>0.21684406149687452</c:v>
                </c:pt>
                <c:pt idx="1044">
                  <c:v>0.21760432505490801</c:v>
                </c:pt>
                <c:pt idx="1045">
                  <c:v>0.21743537759756726</c:v>
                </c:pt>
                <c:pt idx="1046">
                  <c:v>0.21692853522554501</c:v>
                </c:pt>
                <c:pt idx="1047">
                  <c:v>0.21667511403953377</c:v>
                </c:pt>
                <c:pt idx="1048">
                  <c:v>0.21667511403953377</c:v>
                </c:pt>
                <c:pt idx="1049">
                  <c:v>0.21667511403953377</c:v>
                </c:pt>
                <c:pt idx="1050">
                  <c:v>0.21667511403953377</c:v>
                </c:pt>
                <c:pt idx="1051">
                  <c:v>0.21642169285352253</c:v>
                </c:pt>
                <c:pt idx="1052">
                  <c:v>0.21625274539618178</c:v>
                </c:pt>
                <c:pt idx="1053">
                  <c:v>0.21659064031086328</c:v>
                </c:pt>
                <c:pt idx="1054">
                  <c:v>0.21633721912485229</c:v>
                </c:pt>
                <c:pt idx="1055">
                  <c:v>0.21633721912485229</c:v>
                </c:pt>
                <c:pt idx="1056">
                  <c:v>0.21633721912485229</c:v>
                </c:pt>
                <c:pt idx="1057">
                  <c:v>0.21692853522554501</c:v>
                </c:pt>
                <c:pt idx="1058">
                  <c:v>0.21709748268288576</c:v>
                </c:pt>
                <c:pt idx="1059">
                  <c:v>0.21751985132623752</c:v>
                </c:pt>
                <c:pt idx="1060">
                  <c:v>0.21794221996958954</c:v>
                </c:pt>
                <c:pt idx="1061">
                  <c:v>0.21828011488427101</c:v>
                </c:pt>
                <c:pt idx="1062">
                  <c:v>0.21828011488427101</c:v>
                </c:pt>
                <c:pt idx="1063">
                  <c:v>0.21828011488427101</c:v>
                </c:pt>
                <c:pt idx="1064">
                  <c:v>0.21802669369825978</c:v>
                </c:pt>
                <c:pt idx="1065">
                  <c:v>0.21777327251224876</c:v>
                </c:pt>
                <c:pt idx="1066">
                  <c:v>0.21802669369825978</c:v>
                </c:pt>
                <c:pt idx="1067">
                  <c:v>0.21836458861294125</c:v>
                </c:pt>
                <c:pt idx="1068">
                  <c:v>0.21828011488427101</c:v>
                </c:pt>
                <c:pt idx="1069">
                  <c:v>0.21828011488427101</c:v>
                </c:pt>
                <c:pt idx="1070">
                  <c:v>0.21828011488427101</c:v>
                </c:pt>
                <c:pt idx="1071">
                  <c:v>0.21777327251224876</c:v>
                </c:pt>
                <c:pt idx="1072">
                  <c:v>0.21743537759756726</c:v>
                </c:pt>
                <c:pt idx="1073">
                  <c:v>0.21726643014022648</c:v>
                </c:pt>
                <c:pt idx="1074">
                  <c:v>0.21751985132623752</c:v>
                </c:pt>
                <c:pt idx="1075">
                  <c:v>0.21684406149687452</c:v>
                </c:pt>
                <c:pt idx="1076">
                  <c:v>0.21684406149687452</c:v>
                </c:pt>
                <c:pt idx="1077">
                  <c:v>0.21684406149687452</c:v>
                </c:pt>
                <c:pt idx="1078">
                  <c:v>0.21743537759756726</c:v>
                </c:pt>
                <c:pt idx="1079">
                  <c:v>0.21751985132623752</c:v>
                </c:pt>
                <c:pt idx="1080">
                  <c:v>0.21844906234161177</c:v>
                </c:pt>
                <c:pt idx="1081">
                  <c:v>0.21988511572900826</c:v>
                </c:pt>
                <c:pt idx="1082">
                  <c:v>0.22030748437236025</c:v>
                </c:pt>
                <c:pt idx="1083">
                  <c:v>0.22030748437236025</c:v>
                </c:pt>
                <c:pt idx="1084">
                  <c:v>0.22030748437236025</c:v>
                </c:pt>
                <c:pt idx="1085">
                  <c:v>0.22056090555837149</c:v>
                </c:pt>
                <c:pt idx="1086">
                  <c:v>0.22149011657374551</c:v>
                </c:pt>
                <c:pt idx="1087">
                  <c:v>0.22149011657374551</c:v>
                </c:pt>
                <c:pt idx="1088">
                  <c:v>0.22149011657374551</c:v>
                </c:pt>
                <c:pt idx="1089">
                  <c:v>0.22149011657374551</c:v>
                </c:pt>
                <c:pt idx="1090">
                  <c:v>0.22149011657374551</c:v>
                </c:pt>
                <c:pt idx="1091">
                  <c:v>0.22149011657374551</c:v>
                </c:pt>
                <c:pt idx="1092">
                  <c:v>0.22326406487582351</c:v>
                </c:pt>
                <c:pt idx="1093">
                  <c:v>0.22301064368981252</c:v>
                </c:pt>
                <c:pt idx="1094">
                  <c:v>0.22301064368981252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3C-4984-BF82-D6FE1CC0376A}"/>
            </c:ext>
          </c:extLst>
        </c:ser>
        <c:ser>
          <c:idx val="3"/>
          <c:order val="3"/>
          <c:tx>
            <c:strRef>
              <c:f>'Modelové portfolio CZK'!$E$1</c:f>
              <c:strCache>
                <c:ptCount val="1"/>
                <c:pt idx="0">
                  <c:v>Conseq fond vysoce úročených dluhopisů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'Modelové portfolio CZK'!$A$2:$A$1096</c:f>
              <c:numCache>
                <c:formatCode>yyyy</c:formatCode>
                <c:ptCount val="1095"/>
                <c:pt idx="0">
                  <c:v>44928.041666666664</c:v>
                </c:pt>
                <c:pt idx="1">
                  <c:v>44929.041666666664</c:v>
                </c:pt>
                <c:pt idx="2">
                  <c:v>44930.041666666664</c:v>
                </c:pt>
                <c:pt idx="3">
                  <c:v>44931.041666666664</c:v>
                </c:pt>
                <c:pt idx="4">
                  <c:v>44932.041666666664</c:v>
                </c:pt>
                <c:pt idx="5">
                  <c:v>44933.041666666664</c:v>
                </c:pt>
                <c:pt idx="6">
                  <c:v>44934.041666666664</c:v>
                </c:pt>
                <c:pt idx="7">
                  <c:v>44935.041666666664</c:v>
                </c:pt>
                <c:pt idx="8">
                  <c:v>44936.041666666664</c:v>
                </c:pt>
                <c:pt idx="9">
                  <c:v>44937.041666666664</c:v>
                </c:pt>
                <c:pt idx="10">
                  <c:v>44938.041666666664</c:v>
                </c:pt>
                <c:pt idx="11">
                  <c:v>44939.041666666664</c:v>
                </c:pt>
                <c:pt idx="12">
                  <c:v>44940.041666666664</c:v>
                </c:pt>
                <c:pt idx="13">
                  <c:v>44941.041666666664</c:v>
                </c:pt>
                <c:pt idx="14">
                  <c:v>44942.041666666664</c:v>
                </c:pt>
                <c:pt idx="15">
                  <c:v>44943.041666666664</c:v>
                </c:pt>
                <c:pt idx="16">
                  <c:v>44944.041666666664</c:v>
                </c:pt>
                <c:pt idx="17">
                  <c:v>44945.041666666664</c:v>
                </c:pt>
                <c:pt idx="18">
                  <c:v>44946.041666666664</c:v>
                </c:pt>
                <c:pt idx="19">
                  <c:v>44947.041666666664</c:v>
                </c:pt>
                <c:pt idx="20">
                  <c:v>44948.041666666664</c:v>
                </c:pt>
                <c:pt idx="21">
                  <c:v>44949.041666666664</c:v>
                </c:pt>
                <c:pt idx="22">
                  <c:v>44950.041666666664</c:v>
                </c:pt>
                <c:pt idx="23">
                  <c:v>44951.041666666664</c:v>
                </c:pt>
                <c:pt idx="24">
                  <c:v>44952.041666666664</c:v>
                </c:pt>
                <c:pt idx="25">
                  <c:v>44953.041666666664</c:v>
                </c:pt>
                <c:pt idx="26">
                  <c:v>44954.041666666664</c:v>
                </c:pt>
                <c:pt idx="27">
                  <c:v>44955.041666666664</c:v>
                </c:pt>
                <c:pt idx="28">
                  <c:v>44956.041666666664</c:v>
                </c:pt>
                <c:pt idx="29">
                  <c:v>44957.041666666664</c:v>
                </c:pt>
                <c:pt idx="30">
                  <c:v>44958.041666666664</c:v>
                </c:pt>
                <c:pt idx="31">
                  <c:v>44959.041666666664</c:v>
                </c:pt>
                <c:pt idx="32">
                  <c:v>44960.041666666664</c:v>
                </c:pt>
                <c:pt idx="33">
                  <c:v>44961.041666666664</c:v>
                </c:pt>
                <c:pt idx="34">
                  <c:v>44962.041666666664</c:v>
                </c:pt>
                <c:pt idx="35">
                  <c:v>44963.041666666664</c:v>
                </c:pt>
                <c:pt idx="36">
                  <c:v>44964.041666666664</c:v>
                </c:pt>
                <c:pt idx="37">
                  <c:v>44965.041666666664</c:v>
                </c:pt>
                <c:pt idx="38">
                  <c:v>44966.041666666664</c:v>
                </c:pt>
                <c:pt idx="39">
                  <c:v>44967.041666666664</c:v>
                </c:pt>
                <c:pt idx="40">
                  <c:v>44968.041666666664</c:v>
                </c:pt>
                <c:pt idx="41">
                  <c:v>44969.041666666664</c:v>
                </c:pt>
                <c:pt idx="42">
                  <c:v>44970.041666666664</c:v>
                </c:pt>
                <c:pt idx="43">
                  <c:v>44971.041666666664</c:v>
                </c:pt>
                <c:pt idx="44">
                  <c:v>44972.041666666664</c:v>
                </c:pt>
                <c:pt idx="45">
                  <c:v>44973.041666666664</c:v>
                </c:pt>
                <c:pt idx="46">
                  <c:v>44974.041666666664</c:v>
                </c:pt>
                <c:pt idx="47">
                  <c:v>44975.041666666664</c:v>
                </c:pt>
                <c:pt idx="48">
                  <c:v>44976.041666666664</c:v>
                </c:pt>
                <c:pt idx="49">
                  <c:v>44977.041666666664</c:v>
                </c:pt>
                <c:pt idx="50">
                  <c:v>44978.041666666664</c:v>
                </c:pt>
                <c:pt idx="51">
                  <c:v>44979.041666666664</c:v>
                </c:pt>
                <c:pt idx="52">
                  <c:v>44980.041666666664</c:v>
                </c:pt>
                <c:pt idx="53">
                  <c:v>44981.041666666664</c:v>
                </c:pt>
                <c:pt idx="54">
                  <c:v>44982.041666666664</c:v>
                </c:pt>
                <c:pt idx="55">
                  <c:v>44983.041666666664</c:v>
                </c:pt>
                <c:pt idx="56">
                  <c:v>44984.041666666664</c:v>
                </c:pt>
                <c:pt idx="57">
                  <c:v>44985.041666666664</c:v>
                </c:pt>
                <c:pt idx="58">
                  <c:v>44986.041666666664</c:v>
                </c:pt>
                <c:pt idx="59">
                  <c:v>44987.041666666664</c:v>
                </c:pt>
                <c:pt idx="60">
                  <c:v>44988.041666666664</c:v>
                </c:pt>
                <c:pt idx="61">
                  <c:v>44989.041666666664</c:v>
                </c:pt>
                <c:pt idx="62">
                  <c:v>44990.041666666664</c:v>
                </c:pt>
                <c:pt idx="63">
                  <c:v>44991.041666666664</c:v>
                </c:pt>
                <c:pt idx="64">
                  <c:v>44992.041666666664</c:v>
                </c:pt>
                <c:pt idx="65">
                  <c:v>44993.041666666664</c:v>
                </c:pt>
                <c:pt idx="66">
                  <c:v>44994.041666666664</c:v>
                </c:pt>
                <c:pt idx="67">
                  <c:v>44995.041666666664</c:v>
                </c:pt>
                <c:pt idx="68">
                  <c:v>44996.041666666664</c:v>
                </c:pt>
                <c:pt idx="69">
                  <c:v>44997.041666666664</c:v>
                </c:pt>
                <c:pt idx="70">
                  <c:v>44998.041666666664</c:v>
                </c:pt>
                <c:pt idx="71">
                  <c:v>44999.041666666664</c:v>
                </c:pt>
                <c:pt idx="72">
                  <c:v>45000.041666666664</c:v>
                </c:pt>
                <c:pt idx="73">
                  <c:v>45001.041666666664</c:v>
                </c:pt>
                <c:pt idx="74">
                  <c:v>45002.041666666664</c:v>
                </c:pt>
                <c:pt idx="75">
                  <c:v>45003.041666666664</c:v>
                </c:pt>
                <c:pt idx="76">
                  <c:v>45004.041666666664</c:v>
                </c:pt>
                <c:pt idx="77">
                  <c:v>45005.041666666664</c:v>
                </c:pt>
                <c:pt idx="78">
                  <c:v>45006.041666666664</c:v>
                </c:pt>
                <c:pt idx="79">
                  <c:v>45007.041666666664</c:v>
                </c:pt>
                <c:pt idx="80">
                  <c:v>45008.041666666664</c:v>
                </c:pt>
                <c:pt idx="81">
                  <c:v>45009.041666666664</c:v>
                </c:pt>
                <c:pt idx="82">
                  <c:v>45010.041666666664</c:v>
                </c:pt>
                <c:pt idx="83">
                  <c:v>45011.041666666664</c:v>
                </c:pt>
                <c:pt idx="84">
                  <c:v>45011.041666666664</c:v>
                </c:pt>
                <c:pt idx="85">
                  <c:v>45012.083333333336</c:v>
                </c:pt>
                <c:pt idx="86">
                  <c:v>45013.083333333336</c:v>
                </c:pt>
                <c:pt idx="87">
                  <c:v>45014.083333333336</c:v>
                </c:pt>
                <c:pt idx="88">
                  <c:v>45015.083333333336</c:v>
                </c:pt>
                <c:pt idx="89">
                  <c:v>45016.083333333336</c:v>
                </c:pt>
                <c:pt idx="90">
                  <c:v>45017.083333333336</c:v>
                </c:pt>
                <c:pt idx="91">
                  <c:v>45018.083333333336</c:v>
                </c:pt>
                <c:pt idx="92">
                  <c:v>45019.083333333336</c:v>
                </c:pt>
                <c:pt idx="93">
                  <c:v>45020.083333333336</c:v>
                </c:pt>
                <c:pt idx="94">
                  <c:v>45021.083333333336</c:v>
                </c:pt>
                <c:pt idx="95">
                  <c:v>45022.083333333336</c:v>
                </c:pt>
                <c:pt idx="96">
                  <c:v>45023.083333333336</c:v>
                </c:pt>
                <c:pt idx="97">
                  <c:v>45024.083333333336</c:v>
                </c:pt>
                <c:pt idx="98">
                  <c:v>45025.083333333336</c:v>
                </c:pt>
                <c:pt idx="99">
                  <c:v>45026.083333333336</c:v>
                </c:pt>
                <c:pt idx="100">
                  <c:v>45027.083333333336</c:v>
                </c:pt>
                <c:pt idx="101">
                  <c:v>45028.083333333336</c:v>
                </c:pt>
                <c:pt idx="102">
                  <c:v>45029.083333333336</c:v>
                </c:pt>
                <c:pt idx="103">
                  <c:v>45030.083333333336</c:v>
                </c:pt>
                <c:pt idx="104">
                  <c:v>45031.083333333336</c:v>
                </c:pt>
                <c:pt idx="105">
                  <c:v>45032.083333333336</c:v>
                </c:pt>
                <c:pt idx="106">
                  <c:v>45033.083333333336</c:v>
                </c:pt>
                <c:pt idx="107">
                  <c:v>45034.083333333336</c:v>
                </c:pt>
                <c:pt idx="108">
                  <c:v>45035.083333333336</c:v>
                </c:pt>
                <c:pt idx="109">
                  <c:v>45036.083333333336</c:v>
                </c:pt>
                <c:pt idx="110">
                  <c:v>45037.083333333336</c:v>
                </c:pt>
                <c:pt idx="111">
                  <c:v>45038.083333333336</c:v>
                </c:pt>
                <c:pt idx="112">
                  <c:v>45039.083333333336</c:v>
                </c:pt>
                <c:pt idx="113">
                  <c:v>45040.083333333336</c:v>
                </c:pt>
                <c:pt idx="114">
                  <c:v>45041.083333333336</c:v>
                </c:pt>
                <c:pt idx="115">
                  <c:v>45042.083333333336</c:v>
                </c:pt>
                <c:pt idx="116">
                  <c:v>45043.083333333336</c:v>
                </c:pt>
                <c:pt idx="117">
                  <c:v>45044.083333333336</c:v>
                </c:pt>
                <c:pt idx="118">
                  <c:v>45045.083333333336</c:v>
                </c:pt>
                <c:pt idx="119">
                  <c:v>45046.083333333336</c:v>
                </c:pt>
                <c:pt idx="120">
                  <c:v>45047.083333333336</c:v>
                </c:pt>
                <c:pt idx="121">
                  <c:v>45048.083333333336</c:v>
                </c:pt>
                <c:pt idx="122">
                  <c:v>45049.083333333336</c:v>
                </c:pt>
                <c:pt idx="123">
                  <c:v>45050.083333333336</c:v>
                </c:pt>
                <c:pt idx="124">
                  <c:v>45051.083333333336</c:v>
                </c:pt>
                <c:pt idx="125">
                  <c:v>45052.083333333336</c:v>
                </c:pt>
                <c:pt idx="126">
                  <c:v>45053.083333333336</c:v>
                </c:pt>
                <c:pt idx="127">
                  <c:v>45054.083333333336</c:v>
                </c:pt>
                <c:pt idx="128">
                  <c:v>45055.083333333336</c:v>
                </c:pt>
                <c:pt idx="129">
                  <c:v>45056.083333333336</c:v>
                </c:pt>
                <c:pt idx="130">
                  <c:v>45057.083333333336</c:v>
                </c:pt>
                <c:pt idx="131">
                  <c:v>45058.083333333336</c:v>
                </c:pt>
                <c:pt idx="132">
                  <c:v>45059.083333333336</c:v>
                </c:pt>
                <c:pt idx="133">
                  <c:v>45060.083333333336</c:v>
                </c:pt>
                <c:pt idx="134">
                  <c:v>45061.083333333336</c:v>
                </c:pt>
                <c:pt idx="135">
                  <c:v>45062.083333333336</c:v>
                </c:pt>
                <c:pt idx="136">
                  <c:v>45063.083333333336</c:v>
                </c:pt>
                <c:pt idx="137">
                  <c:v>45064.083333333336</c:v>
                </c:pt>
                <c:pt idx="138">
                  <c:v>45065.083333333336</c:v>
                </c:pt>
                <c:pt idx="139">
                  <c:v>45066.083333333336</c:v>
                </c:pt>
                <c:pt idx="140">
                  <c:v>45067.083333333336</c:v>
                </c:pt>
                <c:pt idx="141">
                  <c:v>45068.083333333336</c:v>
                </c:pt>
                <c:pt idx="142">
                  <c:v>45069.083333333336</c:v>
                </c:pt>
                <c:pt idx="143">
                  <c:v>45070.083333333336</c:v>
                </c:pt>
                <c:pt idx="144">
                  <c:v>45071.083333333336</c:v>
                </c:pt>
                <c:pt idx="145">
                  <c:v>45072.083333333336</c:v>
                </c:pt>
                <c:pt idx="146">
                  <c:v>45073.083333333336</c:v>
                </c:pt>
                <c:pt idx="147">
                  <c:v>45074.083333333336</c:v>
                </c:pt>
                <c:pt idx="148">
                  <c:v>45075.083333333336</c:v>
                </c:pt>
                <c:pt idx="149">
                  <c:v>45076.083333333336</c:v>
                </c:pt>
                <c:pt idx="150">
                  <c:v>45077.083333333336</c:v>
                </c:pt>
                <c:pt idx="151">
                  <c:v>45078.083333333336</c:v>
                </c:pt>
                <c:pt idx="152">
                  <c:v>45079.083333333336</c:v>
                </c:pt>
                <c:pt idx="153">
                  <c:v>45080.083333333336</c:v>
                </c:pt>
                <c:pt idx="154">
                  <c:v>45081.083333333336</c:v>
                </c:pt>
                <c:pt idx="155">
                  <c:v>45082.083333333336</c:v>
                </c:pt>
                <c:pt idx="156">
                  <c:v>45083.083333333336</c:v>
                </c:pt>
                <c:pt idx="157">
                  <c:v>45084.083333333336</c:v>
                </c:pt>
                <c:pt idx="158">
                  <c:v>45085.083333333336</c:v>
                </c:pt>
                <c:pt idx="159">
                  <c:v>45086.083333333336</c:v>
                </c:pt>
                <c:pt idx="160">
                  <c:v>45087.083333333336</c:v>
                </c:pt>
                <c:pt idx="161">
                  <c:v>45088.083333333336</c:v>
                </c:pt>
                <c:pt idx="162">
                  <c:v>45089.083333333336</c:v>
                </c:pt>
                <c:pt idx="163">
                  <c:v>45090.083333333336</c:v>
                </c:pt>
                <c:pt idx="164">
                  <c:v>45091.083333333336</c:v>
                </c:pt>
                <c:pt idx="165">
                  <c:v>45092.083333333336</c:v>
                </c:pt>
                <c:pt idx="166">
                  <c:v>45093.083333333336</c:v>
                </c:pt>
                <c:pt idx="167">
                  <c:v>45094.083333333336</c:v>
                </c:pt>
                <c:pt idx="168">
                  <c:v>45095.083333333336</c:v>
                </c:pt>
                <c:pt idx="169">
                  <c:v>45096.083333333336</c:v>
                </c:pt>
                <c:pt idx="170">
                  <c:v>45097.083333333336</c:v>
                </c:pt>
                <c:pt idx="171">
                  <c:v>45098.083333333336</c:v>
                </c:pt>
                <c:pt idx="172">
                  <c:v>45099.083333333336</c:v>
                </c:pt>
                <c:pt idx="173">
                  <c:v>45100.083333333336</c:v>
                </c:pt>
                <c:pt idx="174">
                  <c:v>45101.083333333336</c:v>
                </c:pt>
                <c:pt idx="175">
                  <c:v>45102.083333333336</c:v>
                </c:pt>
                <c:pt idx="176">
                  <c:v>45103.083333333336</c:v>
                </c:pt>
                <c:pt idx="177">
                  <c:v>45104.083333333336</c:v>
                </c:pt>
                <c:pt idx="178">
                  <c:v>45105.083333333336</c:v>
                </c:pt>
                <c:pt idx="179">
                  <c:v>45106.083333333336</c:v>
                </c:pt>
                <c:pt idx="180">
                  <c:v>45107.083333333336</c:v>
                </c:pt>
                <c:pt idx="181">
                  <c:v>45108.083333333336</c:v>
                </c:pt>
                <c:pt idx="182">
                  <c:v>45109.083333333336</c:v>
                </c:pt>
                <c:pt idx="183">
                  <c:v>45110.083333333336</c:v>
                </c:pt>
                <c:pt idx="184">
                  <c:v>45111.083333333336</c:v>
                </c:pt>
                <c:pt idx="185">
                  <c:v>45112.083333333336</c:v>
                </c:pt>
                <c:pt idx="186">
                  <c:v>45113.083333333336</c:v>
                </c:pt>
                <c:pt idx="187">
                  <c:v>45114.083333333336</c:v>
                </c:pt>
                <c:pt idx="188">
                  <c:v>45115.083333333336</c:v>
                </c:pt>
                <c:pt idx="189">
                  <c:v>45116.083333333336</c:v>
                </c:pt>
                <c:pt idx="190">
                  <c:v>45117.083333333336</c:v>
                </c:pt>
                <c:pt idx="191">
                  <c:v>45118.083333333336</c:v>
                </c:pt>
                <c:pt idx="192">
                  <c:v>45119.083333333336</c:v>
                </c:pt>
                <c:pt idx="193">
                  <c:v>45120.083333333336</c:v>
                </c:pt>
                <c:pt idx="194">
                  <c:v>45121.083333333336</c:v>
                </c:pt>
                <c:pt idx="195">
                  <c:v>45122.083333333336</c:v>
                </c:pt>
                <c:pt idx="196">
                  <c:v>45123.083333333336</c:v>
                </c:pt>
                <c:pt idx="197">
                  <c:v>45124.083333333336</c:v>
                </c:pt>
                <c:pt idx="198">
                  <c:v>45125.083333333336</c:v>
                </c:pt>
                <c:pt idx="199">
                  <c:v>45126.083333333336</c:v>
                </c:pt>
                <c:pt idx="200">
                  <c:v>45127.083333333336</c:v>
                </c:pt>
                <c:pt idx="201">
                  <c:v>45128.083333333336</c:v>
                </c:pt>
                <c:pt idx="202">
                  <c:v>45129.083333333336</c:v>
                </c:pt>
                <c:pt idx="203">
                  <c:v>45130.083333333336</c:v>
                </c:pt>
                <c:pt idx="204">
                  <c:v>45131.083333333336</c:v>
                </c:pt>
                <c:pt idx="205">
                  <c:v>45132.083333333336</c:v>
                </c:pt>
                <c:pt idx="206">
                  <c:v>45133.083333333336</c:v>
                </c:pt>
                <c:pt idx="207">
                  <c:v>45134.083333333336</c:v>
                </c:pt>
                <c:pt idx="208">
                  <c:v>45135.083333333336</c:v>
                </c:pt>
                <c:pt idx="209">
                  <c:v>45136.083333333336</c:v>
                </c:pt>
                <c:pt idx="210">
                  <c:v>45137.083333333336</c:v>
                </c:pt>
                <c:pt idx="211">
                  <c:v>45138.083333333336</c:v>
                </c:pt>
                <c:pt idx="212">
                  <c:v>45139.083333333336</c:v>
                </c:pt>
                <c:pt idx="213">
                  <c:v>45140.083333333336</c:v>
                </c:pt>
                <c:pt idx="214">
                  <c:v>45141.083333333336</c:v>
                </c:pt>
                <c:pt idx="215">
                  <c:v>45142.083333333336</c:v>
                </c:pt>
                <c:pt idx="216">
                  <c:v>45143.083333333336</c:v>
                </c:pt>
                <c:pt idx="217">
                  <c:v>45144.083333333336</c:v>
                </c:pt>
                <c:pt idx="218">
                  <c:v>45145.083333333336</c:v>
                </c:pt>
                <c:pt idx="219">
                  <c:v>45146.083333333336</c:v>
                </c:pt>
                <c:pt idx="220">
                  <c:v>45147.083333333336</c:v>
                </c:pt>
                <c:pt idx="221">
                  <c:v>45148.083333333336</c:v>
                </c:pt>
                <c:pt idx="222">
                  <c:v>45149.083333333336</c:v>
                </c:pt>
                <c:pt idx="223">
                  <c:v>45150.083333333336</c:v>
                </c:pt>
                <c:pt idx="224">
                  <c:v>45151.083333333336</c:v>
                </c:pt>
                <c:pt idx="225">
                  <c:v>45152.083333333336</c:v>
                </c:pt>
                <c:pt idx="226">
                  <c:v>45153.083333333336</c:v>
                </c:pt>
                <c:pt idx="227">
                  <c:v>45154.083333333336</c:v>
                </c:pt>
                <c:pt idx="228">
                  <c:v>45155.083333333336</c:v>
                </c:pt>
                <c:pt idx="229">
                  <c:v>45156.083333333336</c:v>
                </c:pt>
                <c:pt idx="230">
                  <c:v>45157.083333333336</c:v>
                </c:pt>
                <c:pt idx="231">
                  <c:v>45158.083333333336</c:v>
                </c:pt>
                <c:pt idx="232">
                  <c:v>45159.083333333336</c:v>
                </c:pt>
                <c:pt idx="233">
                  <c:v>45160.083333333336</c:v>
                </c:pt>
                <c:pt idx="234">
                  <c:v>45161.083333333336</c:v>
                </c:pt>
                <c:pt idx="235">
                  <c:v>45162.083333333336</c:v>
                </c:pt>
                <c:pt idx="236">
                  <c:v>45163.083333333336</c:v>
                </c:pt>
                <c:pt idx="237">
                  <c:v>45164.083333333336</c:v>
                </c:pt>
                <c:pt idx="238">
                  <c:v>45165.083333333336</c:v>
                </c:pt>
                <c:pt idx="239">
                  <c:v>45166.083333333336</c:v>
                </c:pt>
                <c:pt idx="240">
                  <c:v>45167.083333333336</c:v>
                </c:pt>
                <c:pt idx="241">
                  <c:v>45168.083333333336</c:v>
                </c:pt>
                <c:pt idx="242">
                  <c:v>45169.083333333336</c:v>
                </c:pt>
                <c:pt idx="243">
                  <c:v>45170.083333333336</c:v>
                </c:pt>
                <c:pt idx="244">
                  <c:v>45171.083333333336</c:v>
                </c:pt>
                <c:pt idx="245">
                  <c:v>45172.083333333336</c:v>
                </c:pt>
                <c:pt idx="246">
                  <c:v>45173.083333333336</c:v>
                </c:pt>
                <c:pt idx="247">
                  <c:v>45174.083333333336</c:v>
                </c:pt>
                <c:pt idx="248">
                  <c:v>45175.083333333336</c:v>
                </c:pt>
                <c:pt idx="249">
                  <c:v>45176.083333333336</c:v>
                </c:pt>
                <c:pt idx="250">
                  <c:v>45177.083333333336</c:v>
                </c:pt>
                <c:pt idx="251">
                  <c:v>45178.083333333336</c:v>
                </c:pt>
                <c:pt idx="252">
                  <c:v>45179.083333333336</c:v>
                </c:pt>
                <c:pt idx="253">
                  <c:v>45180.083333333336</c:v>
                </c:pt>
                <c:pt idx="254">
                  <c:v>45181.083333333336</c:v>
                </c:pt>
                <c:pt idx="255">
                  <c:v>45182.083333333336</c:v>
                </c:pt>
                <c:pt idx="256">
                  <c:v>45183.083333333336</c:v>
                </c:pt>
                <c:pt idx="257">
                  <c:v>45184.083333333336</c:v>
                </c:pt>
                <c:pt idx="258">
                  <c:v>45185.083333333336</c:v>
                </c:pt>
                <c:pt idx="259">
                  <c:v>45186.083333333336</c:v>
                </c:pt>
                <c:pt idx="260">
                  <c:v>45187.083333333336</c:v>
                </c:pt>
                <c:pt idx="261">
                  <c:v>45188.083333333336</c:v>
                </c:pt>
                <c:pt idx="262">
                  <c:v>45189.083333333336</c:v>
                </c:pt>
                <c:pt idx="263">
                  <c:v>45190.083333333336</c:v>
                </c:pt>
                <c:pt idx="264">
                  <c:v>45191.083333333336</c:v>
                </c:pt>
                <c:pt idx="265">
                  <c:v>45192.083333333336</c:v>
                </c:pt>
                <c:pt idx="266">
                  <c:v>45193.083333333336</c:v>
                </c:pt>
                <c:pt idx="267">
                  <c:v>45194.083333333336</c:v>
                </c:pt>
                <c:pt idx="268">
                  <c:v>45195.083333333336</c:v>
                </c:pt>
                <c:pt idx="269">
                  <c:v>45196.083333333336</c:v>
                </c:pt>
                <c:pt idx="270">
                  <c:v>45197.083333333336</c:v>
                </c:pt>
                <c:pt idx="271">
                  <c:v>45198.083333333336</c:v>
                </c:pt>
                <c:pt idx="272">
                  <c:v>45199.083333333336</c:v>
                </c:pt>
                <c:pt idx="273">
                  <c:v>45200.083333333336</c:v>
                </c:pt>
                <c:pt idx="274">
                  <c:v>45201.083333333336</c:v>
                </c:pt>
                <c:pt idx="275">
                  <c:v>45202.083333333336</c:v>
                </c:pt>
                <c:pt idx="276">
                  <c:v>45203.083333333336</c:v>
                </c:pt>
                <c:pt idx="277">
                  <c:v>45204.083333333336</c:v>
                </c:pt>
                <c:pt idx="278">
                  <c:v>45205.083333333336</c:v>
                </c:pt>
                <c:pt idx="279">
                  <c:v>45206.083333333336</c:v>
                </c:pt>
                <c:pt idx="280">
                  <c:v>45207.083333333336</c:v>
                </c:pt>
                <c:pt idx="281">
                  <c:v>45208.083333333336</c:v>
                </c:pt>
                <c:pt idx="282">
                  <c:v>45209.083333333336</c:v>
                </c:pt>
                <c:pt idx="283">
                  <c:v>45210.083333333336</c:v>
                </c:pt>
                <c:pt idx="284">
                  <c:v>45211.083333333336</c:v>
                </c:pt>
                <c:pt idx="285">
                  <c:v>45212.083333333336</c:v>
                </c:pt>
                <c:pt idx="286">
                  <c:v>45213.083333333336</c:v>
                </c:pt>
                <c:pt idx="287">
                  <c:v>45214.083333333336</c:v>
                </c:pt>
                <c:pt idx="288">
                  <c:v>45215.083333333336</c:v>
                </c:pt>
                <c:pt idx="289">
                  <c:v>45216.083333333336</c:v>
                </c:pt>
                <c:pt idx="290">
                  <c:v>45217.083333333336</c:v>
                </c:pt>
                <c:pt idx="291">
                  <c:v>45218.083333333336</c:v>
                </c:pt>
                <c:pt idx="292">
                  <c:v>45219.083333333336</c:v>
                </c:pt>
                <c:pt idx="293">
                  <c:v>45220.083333333336</c:v>
                </c:pt>
                <c:pt idx="294">
                  <c:v>45221.083333333336</c:v>
                </c:pt>
                <c:pt idx="295">
                  <c:v>45222.083333333336</c:v>
                </c:pt>
                <c:pt idx="296">
                  <c:v>45223.083333333336</c:v>
                </c:pt>
                <c:pt idx="297">
                  <c:v>45224.083333333336</c:v>
                </c:pt>
                <c:pt idx="298">
                  <c:v>45225.083333333336</c:v>
                </c:pt>
                <c:pt idx="299">
                  <c:v>45226.083333333336</c:v>
                </c:pt>
                <c:pt idx="300">
                  <c:v>45227.083333333336</c:v>
                </c:pt>
                <c:pt idx="301">
                  <c:v>45229.041666666664</c:v>
                </c:pt>
                <c:pt idx="302">
                  <c:v>45230.041666666664</c:v>
                </c:pt>
                <c:pt idx="303">
                  <c:v>45231.041666666664</c:v>
                </c:pt>
                <c:pt idx="304">
                  <c:v>45232.041666666664</c:v>
                </c:pt>
                <c:pt idx="305">
                  <c:v>45233.041666666664</c:v>
                </c:pt>
                <c:pt idx="306">
                  <c:v>45234.041666666664</c:v>
                </c:pt>
                <c:pt idx="307">
                  <c:v>45235.041666666664</c:v>
                </c:pt>
                <c:pt idx="308">
                  <c:v>45236.041666666664</c:v>
                </c:pt>
                <c:pt idx="309">
                  <c:v>45237.041666666664</c:v>
                </c:pt>
                <c:pt idx="310">
                  <c:v>45238.041666666664</c:v>
                </c:pt>
                <c:pt idx="311">
                  <c:v>45239.041666666664</c:v>
                </c:pt>
                <c:pt idx="312">
                  <c:v>45240.041666666664</c:v>
                </c:pt>
                <c:pt idx="313">
                  <c:v>45241.041666666664</c:v>
                </c:pt>
                <c:pt idx="314">
                  <c:v>45242.041666666664</c:v>
                </c:pt>
                <c:pt idx="315">
                  <c:v>45243.041666666664</c:v>
                </c:pt>
                <c:pt idx="316">
                  <c:v>45244.041666666664</c:v>
                </c:pt>
                <c:pt idx="317">
                  <c:v>45245.041666666664</c:v>
                </c:pt>
                <c:pt idx="318">
                  <c:v>45246.041666666664</c:v>
                </c:pt>
                <c:pt idx="319">
                  <c:v>45247.041666666664</c:v>
                </c:pt>
                <c:pt idx="320">
                  <c:v>45248.041666666664</c:v>
                </c:pt>
                <c:pt idx="321">
                  <c:v>45249.041666666664</c:v>
                </c:pt>
                <c:pt idx="322">
                  <c:v>45250.041666666664</c:v>
                </c:pt>
                <c:pt idx="323">
                  <c:v>45251.041666666664</c:v>
                </c:pt>
                <c:pt idx="324">
                  <c:v>45252.041666666664</c:v>
                </c:pt>
                <c:pt idx="325">
                  <c:v>45253.041666666664</c:v>
                </c:pt>
                <c:pt idx="326">
                  <c:v>45254.041666666664</c:v>
                </c:pt>
                <c:pt idx="327">
                  <c:v>45255.041666666664</c:v>
                </c:pt>
                <c:pt idx="328">
                  <c:v>45256.041666666664</c:v>
                </c:pt>
                <c:pt idx="329">
                  <c:v>45257.041666666664</c:v>
                </c:pt>
                <c:pt idx="330">
                  <c:v>45258.041666666664</c:v>
                </c:pt>
                <c:pt idx="331">
                  <c:v>45259.041666666664</c:v>
                </c:pt>
                <c:pt idx="332">
                  <c:v>45260.041666666664</c:v>
                </c:pt>
                <c:pt idx="333">
                  <c:v>45261.041666666664</c:v>
                </c:pt>
                <c:pt idx="334">
                  <c:v>45262.041666666664</c:v>
                </c:pt>
                <c:pt idx="335">
                  <c:v>45263.041666666664</c:v>
                </c:pt>
                <c:pt idx="336">
                  <c:v>45264.041666666664</c:v>
                </c:pt>
                <c:pt idx="337">
                  <c:v>45265.041666666664</c:v>
                </c:pt>
                <c:pt idx="338">
                  <c:v>45266.041666666664</c:v>
                </c:pt>
                <c:pt idx="339">
                  <c:v>45267.041666666664</c:v>
                </c:pt>
                <c:pt idx="340">
                  <c:v>45268.041666666664</c:v>
                </c:pt>
                <c:pt idx="341">
                  <c:v>45269.041666666664</c:v>
                </c:pt>
                <c:pt idx="342">
                  <c:v>45270.041666666664</c:v>
                </c:pt>
                <c:pt idx="343">
                  <c:v>45271.041666666664</c:v>
                </c:pt>
                <c:pt idx="344">
                  <c:v>45272.041666666664</c:v>
                </c:pt>
                <c:pt idx="345">
                  <c:v>45273.041666666664</c:v>
                </c:pt>
                <c:pt idx="346">
                  <c:v>45274.041666666664</c:v>
                </c:pt>
                <c:pt idx="347">
                  <c:v>45275.041666666664</c:v>
                </c:pt>
                <c:pt idx="348">
                  <c:v>45276.041666666664</c:v>
                </c:pt>
                <c:pt idx="349">
                  <c:v>45277.041666666664</c:v>
                </c:pt>
                <c:pt idx="350">
                  <c:v>45278.041666666664</c:v>
                </c:pt>
                <c:pt idx="351">
                  <c:v>45279.041666666664</c:v>
                </c:pt>
                <c:pt idx="352">
                  <c:v>45280.041666666664</c:v>
                </c:pt>
                <c:pt idx="353">
                  <c:v>45281.041666666664</c:v>
                </c:pt>
                <c:pt idx="354">
                  <c:v>45282.041666666664</c:v>
                </c:pt>
                <c:pt idx="355">
                  <c:v>45283.041666666664</c:v>
                </c:pt>
                <c:pt idx="356">
                  <c:v>45284.041666666664</c:v>
                </c:pt>
                <c:pt idx="357">
                  <c:v>45285.041666666664</c:v>
                </c:pt>
                <c:pt idx="358">
                  <c:v>45286.041666666664</c:v>
                </c:pt>
                <c:pt idx="359">
                  <c:v>45287.041666666664</c:v>
                </c:pt>
                <c:pt idx="360">
                  <c:v>45288.041666666664</c:v>
                </c:pt>
                <c:pt idx="361">
                  <c:v>45289.041666666664</c:v>
                </c:pt>
                <c:pt idx="362">
                  <c:v>45290.041666666664</c:v>
                </c:pt>
                <c:pt idx="363">
                  <c:v>45291.041666666664</c:v>
                </c:pt>
                <c:pt idx="364">
                  <c:v>45292.041666666664</c:v>
                </c:pt>
                <c:pt idx="365">
                  <c:v>45293.041666666664</c:v>
                </c:pt>
                <c:pt idx="366">
                  <c:v>45294.041666666664</c:v>
                </c:pt>
                <c:pt idx="367">
                  <c:v>45295.041666666664</c:v>
                </c:pt>
                <c:pt idx="368">
                  <c:v>45296.041666666664</c:v>
                </c:pt>
                <c:pt idx="369">
                  <c:v>45297.041666666664</c:v>
                </c:pt>
                <c:pt idx="370">
                  <c:v>45298.041666666664</c:v>
                </c:pt>
                <c:pt idx="371">
                  <c:v>45299.041666666664</c:v>
                </c:pt>
                <c:pt idx="372">
                  <c:v>45300.041666666664</c:v>
                </c:pt>
                <c:pt idx="373">
                  <c:v>45301.041666666664</c:v>
                </c:pt>
                <c:pt idx="374">
                  <c:v>45302.041666666664</c:v>
                </c:pt>
                <c:pt idx="375">
                  <c:v>45303.041666666664</c:v>
                </c:pt>
                <c:pt idx="376">
                  <c:v>45304.041666666664</c:v>
                </c:pt>
                <c:pt idx="377">
                  <c:v>45305.041666666664</c:v>
                </c:pt>
                <c:pt idx="378">
                  <c:v>45306.041666666664</c:v>
                </c:pt>
                <c:pt idx="379">
                  <c:v>45307.041666666664</c:v>
                </c:pt>
                <c:pt idx="380">
                  <c:v>45308.041666666664</c:v>
                </c:pt>
                <c:pt idx="381">
                  <c:v>45309.041666666664</c:v>
                </c:pt>
                <c:pt idx="382">
                  <c:v>45310.041666666664</c:v>
                </c:pt>
                <c:pt idx="383">
                  <c:v>45311.041666666664</c:v>
                </c:pt>
                <c:pt idx="384">
                  <c:v>45312.041666666664</c:v>
                </c:pt>
                <c:pt idx="385">
                  <c:v>45313.041666666664</c:v>
                </c:pt>
                <c:pt idx="386">
                  <c:v>45314.041666666664</c:v>
                </c:pt>
                <c:pt idx="387">
                  <c:v>45315.041666666664</c:v>
                </c:pt>
                <c:pt idx="388">
                  <c:v>45316.041666666664</c:v>
                </c:pt>
                <c:pt idx="389">
                  <c:v>45317.041666666664</c:v>
                </c:pt>
                <c:pt idx="390">
                  <c:v>45318.041666666664</c:v>
                </c:pt>
                <c:pt idx="391">
                  <c:v>45319.041666666664</c:v>
                </c:pt>
                <c:pt idx="392">
                  <c:v>45320.041666666664</c:v>
                </c:pt>
                <c:pt idx="393">
                  <c:v>45321.041666666664</c:v>
                </c:pt>
                <c:pt idx="394">
                  <c:v>45322.041666666664</c:v>
                </c:pt>
                <c:pt idx="395">
                  <c:v>45323.041666666664</c:v>
                </c:pt>
                <c:pt idx="396">
                  <c:v>45324.041666666664</c:v>
                </c:pt>
                <c:pt idx="397">
                  <c:v>45325.041666666664</c:v>
                </c:pt>
                <c:pt idx="398">
                  <c:v>45326.041666666664</c:v>
                </c:pt>
                <c:pt idx="399">
                  <c:v>45327.041666666664</c:v>
                </c:pt>
                <c:pt idx="400">
                  <c:v>45328.041666666664</c:v>
                </c:pt>
                <c:pt idx="401">
                  <c:v>45329.041666666664</c:v>
                </c:pt>
                <c:pt idx="402">
                  <c:v>45330.041666666664</c:v>
                </c:pt>
                <c:pt idx="403">
                  <c:v>45331.041666666664</c:v>
                </c:pt>
                <c:pt idx="404">
                  <c:v>45332.041666666664</c:v>
                </c:pt>
                <c:pt idx="405">
                  <c:v>45333.041666666664</c:v>
                </c:pt>
                <c:pt idx="406">
                  <c:v>45334.041666666664</c:v>
                </c:pt>
                <c:pt idx="407">
                  <c:v>45335.041666666664</c:v>
                </c:pt>
                <c:pt idx="408">
                  <c:v>45336.041666666664</c:v>
                </c:pt>
                <c:pt idx="409">
                  <c:v>45337.041666666664</c:v>
                </c:pt>
                <c:pt idx="410">
                  <c:v>45338.041666666664</c:v>
                </c:pt>
                <c:pt idx="411">
                  <c:v>45339.041666666664</c:v>
                </c:pt>
                <c:pt idx="412">
                  <c:v>45340.041666666664</c:v>
                </c:pt>
                <c:pt idx="413">
                  <c:v>45341.041666666664</c:v>
                </c:pt>
                <c:pt idx="414">
                  <c:v>45342.041666666664</c:v>
                </c:pt>
                <c:pt idx="415">
                  <c:v>45343.041666666664</c:v>
                </c:pt>
                <c:pt idx="416">
                  <c:v>45344.041666666664</c:v>
                </c:pt>
                <c:pt idx="417">
                  <c:v>45345.041666666664</c:v>
                </c:pt>
                <c:pt idx="418">
                  <c:v>45346.041666666664</c:v>
                </c:pt>
                <c:pt idx="419">
                  <c:v>45347.041666666664</c:v>
                </c:pt>
                <c:pt idx="420">
                  <c:v>45348.041666666664</c:v>
                </c:pt>
                <c:pt idx="421">
                  <c:v>45349.041666666664</c:v>
                </c:pt>
                <c:pt idx="422">
                  <c:v>45350.041666666664</c:v>
                </c:pt>
                <c:pt idx="423">
                  <c:v>45351.041666666664</c:v>
                </c:pt>
                <c:pt idx="424">
                  <c:v>45352.041666666664</c:v>
                </c:pt>
                <c:pt idx="425">
                  <c:v>45353.041666666664</c:v>
                </c:pt>
                <c:pt idx="426">
                  <c:v>45354.041666666664</c:v>
                </c:pt>
                <c:pt idx="427">
                  <c:v>45355.041666666664</c:v>
                </c:pt>
                <c:pt idx="428">
                  <c:v>45356.041666666664</c:v>
                </c:pt>
                <c:pt idx="429">
                  <c:v>45357.041666666664</c:v>
                </c:pt>
                <c:pt idx="430">
                  <c:v>45358.041666666664</c:v>
                </c:pt>
                <c:pt idx="431">
                  <c:v>45359.041666666664</c:v>
                </c:pt>
                <c:pt idx="432">
                  <c:v>45360.041666666664</c:v>
                </c:pt>
                <c:pt idx="433">
                  <c:v>45361.041666666664</c:v>
                </c:pt>
                <c:pt idx="434">
                  <c:v>45362.041666666664</c:v>
                </c:pt>
                <c:pt idx="435">
                  <c:v>45363.041666666664</c:v>
                </c:pt>
                <c:pt idx="436">
                  <c:v>45364.041666666664</c:v>
                </c:pt>
                <c:pt idx="437">
                  <c:v>45365.041666666664</c:v>
                </c:pt>
                <c:pt idx="438">
                  <c:v>45366.041666666664</c:v>
                </c:pt>
                <c:pt idx="439">
                  <c:v>45367.041666666664</c:v>
                </c:pt>
                <c:pt idx="440">
                  <c:v>45368.041666666664</c:v>
                </c:pt>
                <c:pt idx="441">
                  <c:v>45369.041666666664</c:v>
                </c:pt>
                <c:pt idx="442">
                  <c:v>45370.041666666664</c:v>
                </c:pt>
                <c:pt idx="443">
                  <c:v>45371.041666666664</c:v>
                </c:pt>
                <c:pt idx="444">
                  <c:v>45372.041666666664</c:v>
                </c:pt>
                <c:pt idx="445">
                  <c:v>45373.041666666664</c:v>
                </c:pt>
                <c:pt idx="446">
                  <c:v>45374.041666666664</c:v>
                </c:pt>
                <c:pt idx="447">
                  <c:v>45375.041666666664</c:v>
                </c:pt>
                <c:pt idx="448">
                  <c:v>45376.041666666664</c:v>
                </c:pt>
                <c:pt idx="449">
                  <c:v>45377.041666666664</c:v>
                </c:pt>
                <c:pt idx="450">
                  <c:v>45378.041666666664</c:v>
                </c:pt>
                <c:pt idx="451">
                  <c:v>45379.041666666664</c:v>
                </c:pt>
                <c:pt idx="452">
                  <c:v>45380.041666666664</c:v>
                </c:pt>
                <c:pt idx="453">
                  <c:v>45381.041666666664</c:v>
                </c:pt>
                <c:pt idx="454">
                  <c:v>45382.041666666664</c:v>
                </c:pt>
                <c:pt idx="455">
                  <c:v>45382.041666666664</c:v>
                </c:pt>
                <c:pt idx="456">
                  <c:v>45383.083333333336</c:v>
                </c:pt>
                <c:pt idx="457">
                  <c:v>45384.083333333336</c:v>
                </c:pt>
                <c:pt idx="458">
                  <c:v>45385.083333333336</c:v>
                </c:pt>
                <c:pt idx="459">
                  <c:v>45386.083333333336</c:v>
                </c:pt>
                <c:pt idx="460">
                  <c:v>45387.083333333336</c:v>
                </c:pt>
                <c:pt idx="461">
                  <c:v>45388.083333333336</c:v>
                </c:pt>
                <c:pt idx="462">
                  <c:v>45389.083333333336</c:v>
                </c:pt>
                <c:pt idx="463">
                  <c:v>45390.083333333336</c:v>
                </c:pt>
                <c:pt idx="464">
                  <c:v>45391.083333333336</c:v>
                </c:pt>
                <c:pt idx="465">
                  <c:v>45392.083333333336</c:v>
                </c:pt>
                <c:pt idx="466">
                  <c:v>45393.083333333336</c:v>
                </c:pt>
                <c:pt idx="467">
                  <c:v>45394.083333333336</c:v>
                </c:pt>
                <c:pt idx="468">
                  <c:v>45395.083333333336</c:v>
                </c:pt>
                <c:pt idx="469">
                  <c:v>45396.083333333336</c:v>
                </c:pt>
                <c:pt idx="470">
                  <c:v>45397.083333333336</c:v>
                </c:pt>
                <c:pt idx="471">
                  <c:v>45398.083333333336</c:v>
                </c:pt>
                <c:pt idx="472">
                  <c:v>45399.083333333336</c:v>
                </c:pt>
                <c:pt idx="473">
                  <c:v>45400.083333333336</c:v>
                </c:pt>
                <c:pt idx="474">
                  <c:v>45401.083333333336</c:v>
                </c:pt>
                <c:pt idx="475">
                  <c:v>45402.083333333336</c:v>
                </c:pt>
                <c:pt idx="476">
                  <c:v>45403.083333333336</c:v>
                </c:pt>
                <c:pt idx="477">
                  <c:v>45404.083333333336</c:v>
                </c:pt>
                <c:pt idx="478">
                  <c:v>45405.083333333336</c:v>
                </c:pt>
                <c:pt idx="479">
                  <c:v>45406.083333333336</c:v>
                </c:pt>
                <c:pt idx="480">
                  <c:v>45407.083333333336</c:v>
                </c:pt>
                <c:pt idx="481">
                  <c:v>45408.083333333336</c:v>
                </c:pt>
                <c:pt idx="482">
                  <c:v>45409.083333333336</c:v>
                </c:pt>
                <c:pt idx="483">
                  <c:v>45410.083333333336</c:v>
                </c:pt>
                <c:pt idx="484">
                  <c:v>45411.083333333336</c:v>
                </c:pt>
                <c:pt idx="485">
                  <c:v>45412.083333333336</c:v>
                </c:pt>
                <c:pt idx="486">
                  <c:v>45413.083333333336</c:v>
                </c:pt>
                <c:pt idx="487">
                  <c:v>45414.083333333336</c:v>
                </c:pt>
                <c:pt idx="488">
                  <c:v>45415.083333333336</c:v>
                </c:pt>
                <c:pt idx="489">
                  <c:v>45416.083333333336</c:v>
                </c:pt>
                <c:pt idx="490">
                  <c:v>45417.083333333336</c:v>
                </c:pt>
                <c:pt idx="491">
                  <c:v>45418.083333333336</c:v>
                </c:pt>
                <c:pt idx="492">
                  <c:v>45419.083333333336</c:v>
                </c:pt>
                <c:pt idx="493">
                  <c:v>45420.083333333336</c:v>
                </c:pt>
                <c:pt idx="494">
                  <c:v>45421.083333333336</c:v>
                </c:pt>
                <c:pt idx="495">
                  <c:v>45422.083333333336</c:v>
                </c:pt>
                <c:pt idx="496">
                  <c:v>45423.083333333336</c:v>
                </c:pt>
                <c:pt idx="497">
                  <c:v>45424.083333333336</c:v>
                </c:pt>
                <c:pt idx="498">
                  <c:v>45425.083333333336</c:v>
                </c:pt>
                <c:pt idx="499">
                  <c:v>45426.083333333336</c:v>
                </c:pt>
                <c:pt idx="500">
                  <c:v>45427.083333333336</c:v>
                </c:pt>
                <c:pt idx="501">
                  <c:v>45428.083333333336</c:v>
                </c:pt>
                <c:pt idx="502">
                  <c:v>45429.083333333336</c:v>
                </c:pt>
                <c:pt idx="503">
                  <c:v>45430.083333333336</c:v>
                </c:pt>
                <c:pt idx="504">
                  <c:v>45431.083333333336</c:v>
                </c:pt>
                <c:pt idx="505">
                  <c:v>45432.083333333336</c:v>
                </c:pt>
                <c:pt idx="506">
                  <c:v>45433.083333333336</c:v>
                </c:pt>
                <c:pt idx="507">
                  <c:v>45434.083333333336</c:v>
                </c:pt>
                <c:pt idx="508">
                  <c:v>45435.083333333336</c:v>
                </c:pt>
                <c:pt idx="509">
                  <c:v>45436.083333333336</c:v>
                </c:pt>
                <c:pt idx="510">
                  <c:v>45437.083333333336</c:v>
                </c:pt>
                <c:pt idx="511">
                  <c:v>45438.083333333336</c:v>
                </c:pt>
                <c:pt idx="512">
                  <c:v>45439.083333333336</c:v>
                </c:pt>
                <c:pt idx="513">
                  <c:v>45440.083333333336</c:v>
                </c:pt>
                <c:pt idx="514">
                  <c:v>45441.083333333336</c:v>
                </c:pt>
                <c:pt idx="515">
                  <c:v>45442.083333333336</c:v>
                </c:pt>
                <c:pt idx="516">
                  <c:v>45443.083333333336</c:v>
                </c:pt>
                <c:pt idx="517">
                  <c:v>45444.083333333336</c:v>
                </c:pt>
                <c:pt idx="518">
                  <c:v>45445.083333333336</c:v>
                </c:pt>
                <c:pt idx="519">
                  <c:v>45446.083333333336</c:v>
                </c:pt>
                <c:pt idx="520">
                  <c:v>45447.083333333336</c:v>
                </c:pt>
                <c:pt idx="521">
                  <c:v>45448.083333333336</c:v>
                </c:pt>
                <c:pt idx="522">
                  <c:v>45449.083333333336</c:v>
                </c:pt>
                <c:pt idx="523">
                  <c:v>45450.083333333336</c:v>
                </c:pt>
                <c:pt idx="524">
                  <c:v>45451.083333333336</c:v>
                </c:pt>
                <c:pt idx="525">
                  <c:v>45452.083333333336</c:v>
                </c:pt>
                <c:pt idx="526">
                  <c:v>45453.083333333336</c:v>
                </c:pt>
                <c:pt idx="527">
                  <c:v>45454.083333333336</c:v>
                </c:pt>
                <c:pt idx="528">
                  <c:v>45455.083333333336</c:v>
                </c:pt>
                <c:pt idx="529">
                  <c:v>45456.083333333336</c:v>
                </c:pt>
                <c:pt idx="530">
                  <c:v>45457.083333333336</c:v>
                </c:pt>
                <c:pt idx="531">
                  <c:v>45458.083333333336</c:v>
                </c:pt>
                <c:pt idx="532">
                  <c:v>45459.083333333336</c:v>
                </c:pt>
                <c:pt idx="533">
                  <c:v>45460.083333333336</c:v>
                </c:pt>
                <c:pt idx="534">
                  <c:v>45461.083333333336</c:v>
                </c:pt>
                <c:pt idx="535">
                  <c:v>45462.083333333336</c:v>
                </c:pt>
                <c:pt idx="536">
                  <c:v>45463.083333333336</c:v>
                </c:pt>
                <c:pt idx="537">
                  <c:v>45464.083333333336</c:v>
                </c:pt>
                <c:pt idx="538">
                  <c:v>45465.083333333336</c:v>
                </c:pt>
                <c:pt idx="539">
                  <c:v>45466.083333333336</c:v>
                </c:pt>
                <c:pt idx="540">
                  <c:v>45467.083333333336</c:v>
                </c:pt>
                <c:pt idx="541">
                  <c:v>45468.083333333336</c:v>
                </c:pt>
                <c:pt idx="542">
                  <c:v>45469.083333333336</c:v>
                </c:pt>
                <c:pt idx="543">
                  <c:v>45470.083333333336</c:v>
                </c:pt>
                <c:pt idx="544">
                  <c:v>45471.083333333336</c:v>
                </c:pt>
                <c:pt idx="545">
                  <c:v>45472.083333333336</c:v>
                </c:pt>
                <c:pt idx="546">
                  <c:v>45473.083333333336</c:v>
                </c:pt>
                <c:pt idx="547">
                  <c:v>45474.083333333336</c:v>
                </c:pt>
                <c:pt idx="548">
                  <c:v>45475.083333333336</c:v>
                </c:pt>
                <c:pt idx="549">
                  <c:v>45476.083333333336</c:v>
                </c:pt>
                <c:pt idx="550">
                  <c:v>45477.083333333336</c:v>
                </c:pt>
                <c:pt idx="551">
                  <c:v>45478.083333333336</c:v>
                </c:pt>
                <c:pt idx="552">
                  <c:v>45479.083333333336</c:v>
                </c:pt>
                <c:pt idx="553">
                  <c:v>45480.083333333336</c:v>
                </c:pt>
                <c:pt idx="554">
                  <c:v>45481.083333333336</c:v>
                </c:pt>
                <c:pt idx="555">
                  <c:v>45482.083333333336</c:v>
                </c:pt>
                <c:pt idx="556">
                  <c:v>45483.083333333336</c:v>
                </c:pt>
                <c:pt idx="557">
                  <c:v>45484.083333333336</c:v>
                </c:pt>
                <c:pt idx="558">
                  <c:v>45485.083333333336</c:v>
                </c:pt>
                <c:pt idx="559">
                  <c:v>45486.083333333336</c:v>
                </c:pt>
                <c:pt idx="560">
                  <c:v>45487.083333333336</c:v>
                </c:pt>
                <c:pt idx="561">
                  <c:v>45488.083333333336</c:v>
                </c:pt>
                <c:pt idx="562">
                  <c:v>45489.083333333336</c:v>
                </c:pt>
                <c:pt idx="563">
                  <c:v>45490.083333333336</c:v>
                </c:pt>
                <c:pt idx="564">
                  <c:v>45491.083333333336</c:v>
                </c:pt>
                <c:pt idx="565">
                  <c:v>45492.083333333336</c:v>
                </c:pt>
                <c:pt idx="566">
                  <c:v>45493.083333333336</c:v>
                </c:pt>
                <c:pt idx="567">
                  <c:v>45494.083333333336</c:v>
                </c:pt>
                <c:pt idx="568">
                  <c:v>45495.083333333336</c:v>
                </c:pt>
                <c:pt idx="569">
                  <c:v>45496.083333333336</c:v>
                </c:pt>
                <c:pt idx="570">
                  <c:v>45497.083333333336</c:v>
                </c:pt>
                <c:pt idx="571">
                  <c:v>45498.083333333336</c:v>
                </c:pt>
                <c:pt idx="572">
                  <c:v>45499.083333333336</c:v>
                </c:pt>
                <c:pt idx="573">
                  <c:v>45500.083333333336</c:v>
                </c:pt>
                <c:pt idx="574">
                  <c:v>45501.083333333336</c:v>
                </c:pt>
                <c:pt idx="575">
                  <c:v>45502.083333333336</c:v>
                </c:pt>
                <c:pt idx="576">
                  <c:v>45503.083333333336</c:v>
                </c:pt>
                <c:pt idx="577">
                  <c:v>45504.083333333336</c:v>
                </c:pt>
                <c:pt idx="578">
                  <c:v>45505.083333333336</c:v>
                </c:pt>
                <c:pt idx="579">
                  <c:v>45506.083333333336</c:v>
                </c:pt>
                <c:pt idx="580">
                  <c:v>45507.083333333336</c:v>
                </c:pt>
                <c:pt idx="581">
                  <c:v>45508.083333333336</c:v>
                </c:pt>
                <c:pt idx="582">
                  <c:v>45509.083333333336</c:v>
                </c:pt>
                <c:pt idx="583">
                  <c:v>45510.083333333336</c:v>
                </c:pt>
                <c:pt idx="584">
                  <c:v>45511.083333333336</c:v>
                </c:pt>
                <c:pt idx="585">
                  <c:v>45512.083333333336</c:v>
                </c:pt>
                <c:pt idx="586">
                  <c:v>45513.083333333336</c:v>
                </c:pt>
                <c:pt idx="587">
                  <c:v>45514.083333333336</c:v>
                </c:pt>
                <c:pt idx="588">
                  <c:v>45515.083333333336</c:v>
                </c:pt>
                <c:pt idx="589">
                  <c:v>45516.083333333336</c:v>
                </c:pt>
                <c:pt idx="590">
                  <c:v>45517.083333333336</c:v>
                </c:pt>
                <c:pt idx="591">
                  <c:v>45518.083333333336</c:v>
                </c:pt>
                <c:pt idx="592">
                  <c:v>45519.083333333336</c:v>
                </c:pt>
                <c:pt idx="593">
                  <c:v>45520.083333333336</c:v>
                </c:pt>
                <c:pt idx="594">
                  <c:v>45521.083333333336</c:v>
                </c:pt>
                <c:pt idx="595">
                  <c:v>45522.083333333336</c:v>
                </c:pt>
                <c:pt idx="596">
                  <c:v>45523.083333333336</c:v>
                </c:pt>
                <c:pt idx="597">
                  <c:v>45524.083333333336</c:v>
                </c:pt>
                <c:pt idx="598">
                  <c:v>45525.083333333336</c:v>
                </c:pt>
                <c:pt idx="599">
                  <c:v>45526.083333333336</c:v>
                </c:pt>
                <c:pt idx="600">
                  <c:v>45527.083333333336</c:v>
                </c:pt>
                <c:pt idx="601">
                  <c:v>45528.083333333336</c:v>
                </c:pt>
                <c:pt idx="602">
                  <c:v>45529.083333333336</c:v>
                </c:pt>
                <c:pt idx="603">
                  <c:v>45530.083333333336</c:v>
                </c:pt>
                <c:pt idx="604">
                  <c:v>45531.083333333336</c:v>
                </c:pt>
                <c:pt idx="605">
                  <c:v>45532.083333333336</c:v>
                </c:pt>
                <c:pt idx="606">
                  <c:v>45533.083333333336</c:v>
                </c:pt>
                <c:pt idx="607">
                  <c:v>45534.083333333336</c:v>
                </c:pt>
                <c:pt idx="608">
                  <c:v>45535.083333333336</c:v>
                </c:pt>
                <c:pt idx="609">
                  <c:v>45536.083333333336</c:v>
                </c:pt>
                <c:pt idx="610">
                  <c:v>45537.083333333336</c:v>
                </c:pt>
                <c:pt idx="611">
                  <c:v>45538.083333333336</c:v>
                </c:pt>
                <c:pt idx="612">
                  <c:v>45539.083333333336</c:v>
                </c:pt>
                <c:pt idx="613">
                  <c:v>45540.083333333336</c:v>
                </c:pt>
                <c:pt idx="614">
                  <c:v>45541.083333333336</c:v>
                </c:pt>
                <c:pt idx="615">
                  <c:v>45542.083333333336</c:v>
                </c:pt>
                <c:pt idx="616">
                  <c:v>45543.083333333336</c:v>
                </c:pt>
                <c:pt idx="617">
                  <c:v>45544.083333333336</c:v>
                </c:pt>
                <c:pt idx="618">
                  <c:v>45545.083333333336</c:v>
                </c:pt>
                <c:pt idx="619">
                  <c:v>45546.083333333336</c:v>
                </c:pt>
                <c:pt idx="620">
                  <c:v>45547.083333333336</c:v>
                </c:pt>
                <c:pt idx="621">
                  <c:v>45548.083333333336</c:v>
                </c:pt>
                <c:pt idx="622">
                  <c:v>45549.083333333336</c:v>
                </c:pt>
                <c:pt idx="623">
                  <c:v>45550.083333333336</c:v>
                </c:pt>
                <c:pt idx="624">
                  <c:v>45551.083333333336</c:v>
                </c:pt>
                <c:pt idx="625">
                  <c:v>45552.083333333336</c:v>
                </c:pt>
                <c:pt idx="626">
                  <c:v>45553.083333333336</c:v>
                </c:pt>
                <c:pt idx="627">
                  <c:v>45554.083333333336</c:v>
                </c:pt>
                <c:pt idx="628">
                  <c:v>45555.083333333336</c:v>
                </c:pt>
                <c:pt idx="629">
                  <c:v>45556.083333333336</c:v>
                </c:pt>
                <c:pt idx="630">
                  <c:v>45557.083333333336</c:v>
                </c:pt>
                <c:pt idx="631">
                  <c:v>45558.083333333336</c:v>
                </c:pt>
                <c:pt idx="632">
                  <c:v>45559.083333333336</c:v>
                </c:pt>
                <c:pt idx="633">
                  <c:v>45560.083333333336</c:v>
                </c:pt>
                <c:pt idx="634">
                  <c:v>45561.083333333336</c:v>
                </c:pt>
                <c:pt idx="635">
                  <c:v>45562.083333333336</c:v>
                </c:pt>
                <c:pt idx="636">
                  <c:v>45563.083333333336</c:v>
                </c:pt>
                <c:pt idx="637">
                  <c:v>45564.083333333336</c:v>
                </c:pt>
                <c:pt idx="638">
                  <c:v>45565.083333333336</c:v>
                </c:pt>
                <c:pt idx="639">
                  <c:v>45566.083333333336</c:v>
                </c:pt>
                <c:pt idx="640">
                  <c:v>45567.083333333336</c:v>
                </c:pt>
                <c:pt idx="641">
                  <c:v>45568.083333333336</c:v>
                </c:pt>
                <c:pt idx="642">
                  <c:v>45569.083333333336</c:v>
                </c:pt>
                <c:pt idx="643">
                  <c:v>45570.083333333336</c:v>
                </c:pt>
                <c:pt idx="644">
                  <c:v>45571.083333333336</c:v>
                </c:pt>
                <c:pt idx="645">
                  <c:v>45572.083333333336</c:v>
                </c:pt>
                <c:pt idx="646">
                  <c:v>45573.083333333336</c:v>
                </c:pt>
                <c:pt idx="647">
                  <c:v>45574.083333333336</c:v>
                </c:pt>
                <c:pt idx="648">
                  <c:v>45575.083333333336</c:v>
                </c:pt>
                <c:pt idx="649">
                  <c:v>45576.083333333336</c:v>
                </c:pt>
                <c:pt idx="650">
                  <c:v>45577.083333333336</c:v>
                </c:pt>
                <c:pt idx="651">
                  <c:v>45578.083333333336</c:v>
                </c:pt>
                <c:pt idx="652">
                  <c:v>45579.083333333336</c:v>
                </c:pt>
                <c:pt idx="653">
                  <c:v>45580.083333333336</c:v>
                </c:pt>
                <c:pt idx="654">
                  <c:v>45581.083333333336</c:v>
                </c:pt>
                <c:pt idx="655">
                  <c:v>45582.083333333336</c:v>
                </c:pt>
                <c:pt idx="656">
                  <c:v>45583.083333333336</c:v>
                </c:pt>
                <c:pt idx="657">
                  <c:v>45584.083333333336</c:v>
                </c:pt>
                <c:pt idx="658">
                  <c:v>45585.083333333336</c:v>
                </c:pt>
                <c:pt idx="659">
                  <c:v>45586.083333333336</c:v>
                </c:pt>
                <c:pt idx="660">
                  <c:v>45587.083333333336</c:v>
                </c:pt>
                <c:pt idx="661">
                  <c:v>45588.083333333336</c:v>
                </c:pt>
                <c:pt idx="662">
                  <c:v>45589.083333333336</c:v>
                </c:pt>
                <c:pt idx="663">
                  <c:v>45590.083333333336</c:v>
                </c:pt>
                <c:pt idx="664">
                  <c:v>45591.083333333336</c:v>
                </c:pt>
                <c:pt idx="665">
                  <c:v>45593.041666666664</c:v>
                </c:pt>
                <c:pt idx="666">
                  <c:v>45594.041666666664</c:v>
                </c:pt>
                <c:pt idx="667">
                  <c:v>45595.041666666664</c:v>
                </c:pt>
                <c:pt idx="668">
                  <c:v>45596.041666666664</c:v>
                </c:pt>
                <c:pt idx="669">
                  <c:v>45597.041666666664</c:v>
                </c:pt>
                <c:pt idx="670">
                  <c:v>45598.041666666664</c:v>
                </c:pt>
                <c:pt idx="671">
                  <c:v>45599.041666666664</c:v>
                </c:pt>
                <c:pt idx="672">
                  <c:v>45600.041666666664</c:v>
                </c:pt>
                <c:pt idx="673">
                  <c:v>45601.041666666664</c:v>
                </c:pt>
                <c:pt idx="674">
                  <c:v>45602.041666666664</c:v>
                </c:pt>
                <c:pt idx="675">
                  <c:v>45603.041666666664</c:v>
                </c:pt>
                <c:pt idx="676">
                  <c:v>45604.041666666664</c:v>
                </c:pt>
                <c:pt idx="677">
                  <c:v>45605.041666666664</c:v>
                </c:pt>
                <c:pt idx="678">
                  <c:v>45606.041666666664</c:v>
                </c:pt>
                <c:pt idx="679">
                  <c:v>45607.041666666664</c:v>
                </c:pt>
                <c:pt idx="680">
                  <c:v>45608.041666666664</c:v>
                </c:pt>
                <c:pt idx="681">
                  <c:v>45609.041666666664</c:v>
                </c:pt>
                <c:pt idx="682">
                  <c:v>45610.041666666664</c:v>
                </c:pt>
                <c:pt idx="683">
                  <c:v>45611.041666666664</c:v>
                </c:pt>
                <c:pt idx="684">
                  <c:v>45612.041666666664</c:v>
                </c:pt>
                <c:pt idx="685">
                  <c:v>45613.041666666664</c:v>
                </c:pt>
                <c:pt idx="686">
                  <c:v>45614.041666666664</c:v>
                </c:pt>
                <c:pt idx="687">
                  <c:v>45615.041666666664</c:v>
                </c:pt>
                <c:pt idx="688">
                  <c:v>45616.041666666664</c:v>
                </c:pt>
                <c:pt idx="689">
                  <c:v>45617.041666666664</c:v>
                </c:pt>
                <c:pt idx="690">
                  <c:v>45618.041666666664</c:v>
                </c:pt>
                <c:pt idx="691">
                  <c:v>45619.041666666664</c:v>
                </c:pt>
                <c:pt idx="692">
                  <c:v>45620.041666666664</c:v>
                </c:pt>
                <c:pt idx="693">
                  <c:v>45621.041666666664</c:v>
                </c:pt>
                <c:pt idx="694">
                  <c:v>45622.041666666664</c:v>
                </c:pt>
                <c:pt idx="695">
                  <c:v>45623.041666666664</c:v>
                </c:pt>
                <c:pt idx="696">
                  <c:v>45624.041666666664</c:v>
                </c:pt>
                <c:pt idx="697">
                  <c:v>45625.041666666664</c:v>
                </c:pt>
                <c:pt idx="698">
                  <c:v>45626.041666666664</c:v>
                </c:pt>
                <c:pt idx="699">
                  <c:v>45627.041666666664</c:v>
                </c:pt>
                <c:pt idx="700">
                  <c:v>45628.041666666664</c:v>
                </c:pt>
                <c:pt idx="701">
                  <c:v>45629.041666666664</c:v>
                </c:pt>
                <c:pt idx="702">
                  <c:v>45630.041666666664</c:v>
                </c:pt>
                <c:pt idx="703">
                  <c:v>45631.041666666664</c:v>
                </c:pt>
                <c:pt idx="704">
                  <c:v>45632.041666666664</c:v>
                </c:pt>
                <c:pt idx="705">
                  <c:v>45633.041666666664</c:v>
                </c:pt>
                <c:pt idx="706">
                  <c:v>45634.041666666664</c:v>
                </c:pt>
                <c:pt idx="707">
                  <c:v>45635.041666666664</c:v>
                </c:pt>
                <c:pt idx="708">
                  <c:v>45636.041666666664</c:v>
                </c:pt>
                <c:pt idx="709">
                  <c:v>45637.041666666664</c:v>
                </c:pt>
                <c:pt idx="710">
                  <c:v>45638.041666666664</c:v>
                </c:pt>
                <c:pt idx="711">
                  <c:v>45639.041666666664</c:v>
                </c:pt>
                <c:pt idx="712">
                  <c:v>45640.041666666664</c:v>
                </c:pt>
                <c:pt idx="713">
                  <c:v>45641.041666666664</c:v>
                </c:pt>
                <c:pt idx="714">
                  <c:v>45642.041666666664</c:v>
                </c:pt>
                <c:pt idx="715">
                  <c:v>45643.041666666664</c:v>
                </c:pt>
                <c:pt idx="716">
                  <c:v>45644.041666666664</c:v>
                </c:pt>
                <c:pt idx="717">
                  <c:v>45645.041666666664</c:v>
                </c:pt>
                <c:pt idx="718">
                  <c:v>45646.041666666664</c:v>
                </c:pt>
                <c:pt idx="719">
                  <c:v>45647.041666666664</c:v>
                </c:pt>
                <c:pt idx="720">
                  <c:v>45648.041666666664</c:v>
                </c:pt>
                <c:pt idx="721">
                  <c:v>45649.041666666664</c:v>
                </c:pt>
                <c:pt idx="722">
                  <c:v>45650.041666666664</c:v>
                </c:pt>
                <c:pt idx="723">
                  <c:v>45651.041666666664</c:v>
                </c:pt>
                <c:pt idx="724">
                  <c:v>45652.041666666664</c:v>
                </c:pt>
                <c:pt idx="725">
                  <c:v>45653.041666666664</c:v>
                </c:pt>
                <c:pt idx="726">
                  <c:v>45654.041666666664</c:v>
                </c:pt>
                <c:pt idx="727">
                  <c:v>45655.041666666664</c:v>
                </c:pt>
                <c:pt idx="728">
                  <c:v>45656.041666666664</c:v>
                </c:pt>
                <c:pt idx="729">
                  <c:v>45657.041666666664</c:v>
                </c:pt>
                <c:pt idx="730">
                  <c:v>45658.041666666664</c:v>
                </c:pt>
                <c:pt idx="731">
                  <c:v>45659.041666666664</c:v>
                </c:pt>
                <c:pt idx="732">
                  <c:v>45660.041666666664</c:v>
                </c:pt>
                <c:pt idx="733">
                  <c:v>45661.041666666664</c:v>
                </c:pt>
                <c:pt idx="734">
                  <c:v>45662.041666666664</c:v>
                </c:pt>
                <c:pt idx="735">
                  <c:v>45663.041666666664</c:v>
                </c:pt>
                <c:pt idx="736">
                  <c:v>45664.041666666664</c:v>
                </c:pt>
                <c:pt idx="737">
                  <c:v>45665.041666666664</c:v>
                </c:pt>
                <c:pt idx="738">
                  <c:v>45666.041666666664</c:v>
                </c:pt>
                <c:pt idx="739">
                  <c:v>45667.041666666664</c:v>
                </c:pt>
                <c:pt idx="740">
                  <c:v>45668.041666666664</c:v>
                </c:pt>
                <c:pt idx="741">
                  <c:v>45669.041666666664</c:v>
                </c:pt>
                <c:pt idx="742">
                  <c:v>45670.041666666664</c:v>
                </c:pt>
                <c:pt idx="743">
                  <c:v>45671.041666666664</c:v>
                </c:pt>
                <c:pt idx="744">
                  <c:v>45672.041666666664</c:v>
                </c:pt>
                <c:pt idx="745">
                  <c:v>45673.041666666664</c:v>
                </c:pt>
                <c:pt idx="746">
                  <c:v>45674.041666666664</c:v>
                </c:pt>
                <c:pt idx="747">
                  <c:v>45675.041666666664</c:v>
                </c:pt>
                <c:pt idx="748">
                  <c:v>45676.041666666664</c:v>
                </c:pt>
                <c:pt idx="749">
                  <c:v>45677.041666666664</c:v>
                </c:pt>
                <c:pt idx="750">
                  <c:v>45678.041666666664</c:v>
                </c:pt>
                <c:pt idx="751">
                  <c:v>45679.041666666664</c:v>
                </c:pt>
                <c:pt idx="752">
                  <c:v>45680.041666666664</c:v>
                </c:pt>
                <c:pt idx="753">
                  <c:v>45681.041666666664</c:v>
                </c:pt>
                <c:pt idx="754">
                  <c:v>45682.041666666664</c:v>
                </c:pt>
                <c:pt idx="755">
                  <c:v>45683.041666666664</c:v>
                </c:pt>
                <c:pt idx="756">
                  <c:v>45684.041666666664</c:v>
                </c:pt>
                <c:pt idx="757">
                  <c:v>45685.041666666664</c:v>
                </c:pt>
                <c:pt idx="758">
                  <c:v>45686.041666666664</c:v>
                </c:pt>
                <c:pt idx="759">
                  <c:v>45687.041666666664</c:v>
                </c:pt>
                <c:pt idx="760">
                  <c:v>45688.041666666664</c:v>
                </c:pt>
                <c:pt idx="761">
                  <c:v>45689.041666666664</c:v>
                </c:pt>
                <c:pt idx="762">
                  <c:v>45690.041666666664</c:v>
                </c:pt>
                <c:pt idx="763">
                  <c:v>45691.041666666664</c:v>
                </c:pt>
                <c:pt idx="764">
                  <c:v>45692.041666666664</c:v>
                </c:pt>
                <c:pt idx="765">
                  <c:v>45693.041666666664</c:v>
                </c:pt>
                <c:pt idx="766">
                  <c:v>45694.041666666664</c:v>
                </c:pt>
                <c:pt idx="767">
                  <c:v>45695.041666666664</c:v>
                </c:pt>
                <c:pt idx="768">
                  <c:v>45696.041666666664</c:v>
                </c:pt>
                <c:pt idx="769">
                  <c:v>45697.041666666664</c:v>
                </c:pt>
                <c:pt idx="770">
                  <c:v>45698.041666666664</c:v>
                </c:pt>
                <c:pt idx="771">
                  <c:v>45699.041666666664</c:v>
                </c:pt>
                <c:pt idx="772">
                  <c:v>45700.041666666664</c:v>
                </c:pt>
                <c:pt idx="773">
                  <c:v>45701.041666666664</c:v>
                </c:pt>
                <c:pt idx="774">
                  <c:v>45702.041666666664</c:v>
                </c:pt>
                <c:pt idx="775">
                  <c:v>45703.041666666664</c:v>
                </c:pt>
                <c:pt idx="776">
                  <c:v>45704.041666666664</c:v>
                </c:pt>
                <c:pt idx="777">
                  <c:v>45705.041666666664</c:v>
                </c:pt>
                <c:pt idx="778">
                  <c:v>45706.041666666664</c:v>
                </c:pt>
                <c:pt idx="779">
                  <c:v>45707.041666666664</c:v>
                </c:pt>
                <c:pt idx="780">
                  <c:v>45708.041666666664</c:v>
                </c:pt>
                <c:pt idx="781">
                  <c:v>45709.041666666664</c:v>
                </c:pt>
                <c:pt idx="782">
                  <c:v>45710.041666666664</c:v>
                </c:pt>
                <c:pt idx="783">
                  <c:v>45711.041666666664</c:v>
                </c:pt>
                <c:pt idx="784">
                  <c:v>45712.041666666664</c:v>
                </c:pt>
                <c:pt idx="785">
                  <c:v>45713.041666666664</c:v>
                </c:pt>
                <c:pt idx="786">
                  <c:v>45714.041666666664</c:v>
                </c:pt>
                <c:pt idx="787">
                  <c:v>45715.041666666664</c:v>
                </c:pt>
                <c:pt idx="788">
                  <c:v>45716.041666666664</c:v>
                </c:pt>
                <c:pt idx="789">
                  <c:v>45717.041666666664</c:v>
                </c:pt>
                <c:pt idx="790">
                  <c:v>45718.041666666664</c:v>
                </c:pt>
                <c:pt idx="791">
                  <c:v>45719.041666666664</c:v>
                </c:pt>
                <c:pt idx="792">
                  <c:v>45720.041666666664</c:v>
                </c:pt>
                <c:pt idx="793">
                  <c:v>45721.041666666664</c:v>
                </c:pt>
                <c:pt idx="794">
                  <c:v>45722.041666666664</c:v>
                </c:pt>
                <c:pt idx="795">
                  <c:v>45723.041666666664</c:v>
                </c:pt>
                <c:pt idx="796">
                  <c:v>45724.041666666664</c:v>
                </c:pt>
                <c:pt idx="797">
                  <c:v>45725.041666666664</c:v>
                </c:pt>
                <c:pt idx="798">
                  <c:v>45726.041666666664</c:v>
                </c:pt>
                <c:pt idx="799">
                  <c:v>45727.041666666664</c:v>
                </c:pt>
                <c:pt idx="800">
                  <c:v>45728.041666666664</c:v>
                </c:pt>
                <c:pt idx="801">
                  <c:v>45729.041666666664</c:v>
                </c:pt>
                <c:pt idx="802">
                  <c:v>45730.041666666664</c:v>
                </c:pt>
                <c:pt idx="803">
                  <c:v>45731.041666666664</c:v>
                </c:pt>
                <c:pt idx="804">
                  <c:v>45732.041666666664</c:v>
                </c:pt>
                <c:pt idx="805">
                  <c:v>45733.041666666664</c:v>
                </c:pt>
                <c:pt idx="806">
                  <c:v>45734.041666666664</c:v>
                </c:pt>
                <c:pt idx="807">
                  <c:v>45735.041666666664</c:v>
                </c:pt>
                <c:pt idx="808">
                  <c:v>45736.041666666664</c:v>
                </c:pt>
                <c:pt idx="809">
                  <c:v>45737.041666666664</c:v>
                </c:pt>
                <c:pt idx="810">
                  <c:v>45738.041666666664</c:v>
                </c:pt>
                <c:pt idx="811">
                  <c:v>45739.041666666664</c:v>
                </c:pt>
                <c:pt idx="812">
                  <c:v>45740.041666666664</c:v>
                </c:pt>
                <c:pt idx="813">
                  <c:v>45741.041666666664</c:v>
                </c:pt>
                <c:pt idx="814">
                  <c:v>45742.041666666664</c:v>
                </c:pt>
                <c:pt idx="815">
                  <c:v>45743.041666666664</c:v>
                </c:pt>
                <c:pt idx="816">
                  <c:v>45744.041666666664</c:v>
                </c:pt>
                <c:pt idx="817">
                  <c:v>45745.041666666664</c:v>
                </c:pt>
                <c:pt idx="818">
                  <c:v>45746.041666666664</c:v>
                </c:pt>
                <c:pt idx="819">
                  <c:v>45746.041666666664</c:v>
                </c:pt>
                <c:pt idx="820">
                  <c:v>45747.083333333336</c:v>
                </c:pt>
                <c:pt idx="821">
                  <c:v>45748.083333333336</c:v>
                </c:pt>
                <c:pt idx="822">
                  <c:v>45749.083333333336</c:v>
                </c:pt>
                <c:pt idx="823">
                  <c:v>45750.083333333336</c:v>
                </c:pt>
                <c:pt idx="824">
                  <c:v>45751.083333333336</c:v>
                </c:pt>
                <c:pt idx="825">
                  <c:v>45752.083333333336</c:v>
                </c:pt>
                <c:pt idx="826">
                  <c:v>45753.083333333336</c:v>
                </c:pt>
                <c:pt idx="827">
                  <c:v>45754.083333333336</c:v>
                </c:pt>
                <c:pt idx="828">
                  <c:v>45755.083333333336</c:v>
                </c:pt>
                <c:pt idx="829">
                  <c:v>45756.083333333336</c:v>
                </c:pt>
                <c:pt idx="830">
                  <c:v>45757.083333333336</c:v>
                </c:pt>
                <c:pt idx="831">
                  <c:v>45758.083333333336</c:v>
                </c:pt>
                <c:pt idx="832">
                  <c:v>45759.083333333336</c:v>
                </c:pt>
                <c:pt idx="833">
                  <c:v>45760.083333333336</c:v>
                </c:pt>
                <c:pt idx="834">
                  <c:v>45761.083333333336</c:v>
                </c:pt>
                <c:pt idx="835">
                  <c:v>45762.083333333336</c:v>
                </c:pt>
                <c:pt idx="836">
                  <c:v>45763.083333333336</c:v>
                </c:pt>
                <c:pt idx="837">
                  <c:v>45764.083333333336</c:v>
                </c:pt>
                <c:pt idx="838">
                  <c:v>45765.083333333336</c:v>
                </c:pt>
                <c:pt idx="839">
                  <c:v>45766.083333333336</c:v>
                </c:pt>
                <c:pt idx="840">
                  <c:v>45767.083333333336</c:v>
                </c:pt>
                <c:pt idx="841">
                  <c:v>45768.083333333336</c:v>
                </c:pt>
                <c:pt idx="842">
                  <c:v>45769.083333333336</c:v>
                </c:pt>
                <c:pt idx="843">
                  <c:v>45770.083333333336</c:v>
                </c:pt>
                <c:pt idx="844">
                  <c:v>45771.083333333336</c:v>
                </c:pt>
                <c:pt idx="845">
                  <c:v>45772.083333333336</c:v>
                </c:pt>
                <c:pt idx="846">
                  <c:v>45773.083333333336</c:v>
                </c:pt>
                <c:pt idx="847">
                  <c:v>45774.083333333336</c:v>
                </c:pt>
                <c:pt idx="848">
                  <c:v>45775.083333333336</c:v>
                </c:pt>
                <c:pt idx="849">
                  <c:v>45776.083333333336</c:v>
                </c:pt>
                <c:pt idx="850">
                  <c:v>45777.083333333336</c:v>
                </c:pt>
                <c:pt idx="851">
                  <c:v>45778.083333333336</c:v>
                </c:pt>
                <c:pt idx="852">
                  <c:v>45779.083333333336</c:v>
                </c:pt>
                <c:pt idx="853">
                  <c:v>45780.083333333336</c:v>
                </c:pt>
                <c:pt idx="854">
                  <c:v>45781.083333333336</c:v>
                </c:pt>
                <c:pt idx="855">
                  <c:v>45782.083333333336</c:v>
                </c:pt>
                <c:pt idx="856">
                  <c:v>45783.083333333336</c:v>
                </c:pt>
                <c:pt idx="857">
                  <c:v>45784.083333333336</c:v>
                </c:pt>
                <c:pt idx="858">
                  <c:v>45785.083333333336</c:v>
                </c:pt>
                <c:pt idx="859">
                  <c:v>45786.083333333336</c:v>
                </c:pt>
                <c:pt idx="860">
                  <c:v>45787.083333333336</c:v>
                </c:pt>
                <c:pt idx="861">
                  <c:v>45788.083333333336</c:v>
                </c:pt>
                <c:pt idx="862">
                  <c:v>45789.083333333336</c:v>
                </c:pt>
                <c:pt idx="863">
                  <c:v>45790.083333333336</c:v>
                </c:pt>
                <c:pt idx="864">
                  <c:v>45791.083333333336</c:v>
                </c:pt>
                <c:pt idx="865">
                  <c:v>45792.083333333336</c:v>
                </c:pt>
                <c:pt idx="866">
                  <c:v>45793.083333333336</c:v>
                </c:pt>
                <c:pt idx="867">
                  <c:v>45794.083333333336</c:v>
                </c:pt>
                <c:pt idx="868">
                  <c:v>45795.083333333336</c:v>
                </c:pt>
                <c:pt idx="869">
                  <c:v>45796.083333333336</c:v>
                </c:pt>
                <c:pt idx="870">
                  <c:v>45797.083333333336</c:v>
                </c:pt>
                <c:pt idx="871">
                  <c:v>45798.083333333336</c:v>
                </c:pt>
                <c:pt idx="872">
                  <c:v>45799.083333333336</c:v>
                </c:pt>
                <c:pt idx="873">
                  <c:v>45800.083333333336</c:v>
                </c:pt>
                <c:pt idx="874">
                  <c:v>45801.083333333336</c:v>
                </c:pt>
                <c:pt idx="875">
                  <c:v>45802.083333333336</c:v>
                </c:pt>
                <c:pt idx="876">
                  <c:v>45803.083333333336</c:v>
                </c:pt>
                <c:pt idx="877">
                  <c:v>45804.083333333336</c:v>
                </c:pt>
                <c:pt idx="878">
                  <c:v>45805.083333333336</c:v>
                </c:pt>
                <c:pt idx="879">
                  <c:v>45806.083333333336</c:v>
                </c:pt>
                <c:pt idx="880">
                  <c:v>45807.083333333336</c:v>
                </c:pt>
                <c:pt idx="881">
                  <c:v>45808.083333333336</c:v>
                </c:pt>
                <c:pt idx="882">
                  <c:v>45809.083333333336</c:v>
                </c:pt>
                <c:pt idx="883">
                  <c:v>45810.083333333336</c:v>
                </c:pt>
                <c:pt idx="884">
                  <c:v>45811.083333333336</c:v>
                </c:pt>
                <c:pt idx="885">
                  <c:v>45812.083333333336</c:v>
                </c:pt>
                <c:pt idx="886">
                  <c:v>45813.083333333336</c:v>
                </c:pt>
                <c:pt idx="887">
                  <c:v>45814.083333333336</c:v>
                </c:pt>
                <c:pt idx="888">
                  <c:v>45815.083333333336</c:v>
                </c:pt>
                <c:pt idx="889">
                  <c:v>45816.083333333336</c:v>
                </c:pt>
                <c:pt idx="890">
                  <c:v>45817.083333333336</c:v>
                </c:pt>
                <c:pt idx="891">
                  <c:v>45818.083333333336</c:v>
                </c:pt>
                <c:pt idx="892">
                  <c:v>45819.083333333336</c:v>
                </c:pt>
                <c:pt idx="893">
                  <c:v>45820.083333333336</c:v>
                </c:pt>
                <c:pt idx="894">
                  <c:v>45821.083333333336</c:v>
                </c:pt>
                <c:pt idx="895">
                  <c:v>45822.083333333336</c:v>
                </c:pt>
                <c:pt idx="896">
                  <c:v>45823.083333333336</c:v>
                </c:pt>
                <c:pt idx="897">
                  <c:v>45824.083333333336</c:v>
                </c:pt>
                <c:pt idx="898">
                  <c:v>45825.083333333336</c:v>
                </c:pt>
                <c:pt idx="899">
                  <c:v>45826.083333333336</c:v>
                </c:pt>
                <c:pt idx="900">
                  <c:v>45827.083333333336</c:v>
                </c:pt>
                <c:pt idx="901">
                  <c:v>45828.083333333336</c:v>
                </c:pt>
                <c:pt idx="902">
                  <c:v>45829.083333333336</c:v>
                </c:pt>
                <c:pt idx="903">
                  <c:v>45830.083333333336</c:v>
                </c:pt>
                <c:pt idx="904">
                  <c:v>45831.083333333336</c:v>
                </c:pt>
                <c:pt idx="905">
                  <c:v>45832.083333333336</c:v>
                </c:pt>
                <c:pt idx="906">
                  <c:v>45833.083333333336</c:v>
                </c:pt>
                <c:pt idx="907">
                  <c:v>45834.083333333336</c:v>
                </c:pt>
                <c:pt idx="908">
                  <c:v>45835.083333333336</c:v>
                </c:pt>
                <c:pt idx="909">
                  <c:v>45836.083333333336</c:v>
                </c:pt>
                <c:pt idx="910">
                  <c:v>45837.083333333336</c:v>
                </c:pt>
                <c:pt idx="911">
                  <c:v>45838.083333333336</c:v>
                </c:pt>
                <c:pt idx="912">
                  <c:v>45839.083333333336</c:v>
                </c:pt>
                <c:pt idx="913">
                  <c:v>45840.083333333336</c:v>
                </c:pt>
                <c:pt idx="914">
                  <c:v>45841.083333333336</c:v>
                </c:pt>
                <c:pt idx="915">
                  <c:v>45842.083333333336</c:v>
                </c:pt>
                <c:pt idx="916">
                  <c:v>45843.083333333336</c:v>
                </c:pt>
                <c:pt idx="917">
                  <c:v>45844.083333333336</c:v>
                </c:pt>
                <c:pt idx="918">
                  <c:v>45845.083333333336</c:v>
                </c:pt>
                <c:pt idx="919">
                  <c:v>45846.083333333336</c:v>
                </c:pt>
                <c:pt idx="920">
                  <c:v>45847.083333333336</c:v>
                </c:pt>
                <c:pt idx="921">
                  <c:v>45848.083333333336</c:v>
                </c:pt>
                <c:pt idx="922">
                  <c:v>45849.083333333336</c:v>
                </c:pt>
                <c:pt idx="923">
                  <c:v>45850.083333333336</c:v>
                </c:pt>
                <c:pt idx="924">
                  <c:v>45851.083333333336</c:v>
                </c:pt>
                <c:pt idx="925">
                  <c:v>45852.083333333336</c:v>
                </c:pt>
                <c:pt idx="926">
                  <c:v>45853.083333333336</c:v>
                </c:pt>
                <c:pt idx="927">
                  <c:v>45854.083333333336</c:v>
                </c:pt>
                <c:pt idx="928">
                  <c:v>45855.083333333336</c:v>
                </c:pt>
                <c:pt idx="929">
                  <c:v>45856.083333333336</c:v>
                </c:pt>
                <c:pt idx="930">
                  <c:v>45857.083333333336</c:v>
                </c:pt>
                <c:pt idx="931">
                  <c:v>45858.083333333336</c:v>
                </c:pt>
                <c:pt idx="932">
                  <c:v>45859.083333333336</c:v>
                </c:pt>
                <c:pt idx="933">
                  <c:v>45860.083333333336</c:v>
                </c:pt>
                <c:pt idx="934">
                  <c:v>45861.083333333336</c:v>
                </c:pt>
                <c:pt idx="935">
                  <c:v>45862.083333333336</c:v>
                </c:pt>
                <c:pt idx="936">
                  <c:v>45863.083333333336</c:v>
                </c:pt>
                <c:pt idx="937">
                  <c:v>45864.083333333336</c:v>
                </c:pt>
                <c:pt idx="938">
                  <c:v>45865.083333333336</c:v>
                </c:pt>
                <c:pt idx="939">
                  <c:v>45866.083333333336</c:v>
                </c:pt>
                <c:pt idx="940">
                  <c:v>45867.083333333336</c:v>
                </c:pt>
                <c:pt idx="941">
                  <c:v>45868.083333333336</c:v>
                </c:pt>
                <c:pt idx="942">
                  <c:v>45869.083333333336</c:v>
                </c:pt>
                <c:pt idx="943">
                  <c:v>45870.083333333336</c:v>
                </c:pt>
                <c:pt idx="944">
                  <c:v>45871.083333333336</c:v>
                </c:pt>
                <c:pt idx="945">
                  <c:v>45872.083333333336</c:v>
                </c:pt>
                <c:pt idx="946">
                  <c:v>45873.083333333336</c:v>
                </c:pt>
                <c:pt idx="947">
                  <c:v>45874.083333333336</c:v>
                </c:pt>
                <c:pt idx="948">
                  <c:v>45875.083333333336</c:v>
                </c:pt>
                <c:pt idx="949">
                  <c:v>45876.083333333336</c:v>
                </c:pt>
                <c:pt idx="950">
                  <c:v>45877.083333333336</c:v>
                </c:pt>
                <c:pt idx="951">
                  <c:v>45878.083333333336</c:v>
                </c:pt>
                <c:pt idx="952">
                  <c:v>45879.083333333336</c:v>
                </c:pt>
                <c:pt idx="953">
                  <c:v>45880.083333333336</c:v>
                </c:pt>
                <c:pt idx="954">
                  <c:v>45881.083333333336</c:v>
                </c:pt>
                <c:pt idx="955">
                  <c:v>45882.083333333336</c:v>
                </c:pt>
                <c:pt idx="956">
                  <c:v>45883.083333333336</c:v>
                </c:pt>
                <c:pt idx="957">
                  <c:v>45884.083333333336</c:v>
                </c:pt>
                <c:pt idx="958">
                  <c:v>45885.083333333336</c:v>
                </c:pt>
                <c:pt idx="959">
                  <c:v>45886.083333333336</c:v>
                </c:pt>
                <c:pt idx="960">
                  <c:v>45887.083333333336</c:v>
                </c:pt>
                <c:pt idx="961">
                  <c:v>45888.083333333336</c:v>
                </c:pt>
                <c:pt idx="962">
                  <c:v>45889.083333333336</c:v>
                </c:pt>
                <c:pt idx="963">
                  <c:v>45890.083333333336</c:v>
                </c:pt>
                <c:pt idx="964">
                  <c:v>45891.083333333336</c:v>
                </c:pt>
                <c:pt idx="965">
                  <c:v>45892.083333333336</c:v>
                </c:pt>
                <c:pt idx="966">
                  <c:v>45893.083333333336</c:v>
                </c:pt>
                <c:pt idx="967">
                  <c:v>45894.083333333336</c:v>
                </c:pt>
                <c:pt idx="968">
                  <c:v>45895.083333333336</c:v>
                </c:pt>
                <c:pt idx="969">
                  <c:v>45896.083333333336</c:v>
                </c:pt>
                <c:pt idx="970">
                  <c:v>45897.083333333336</c:v>
                </c:pt>
                <c:pt idx="971">
                  <c:v>45898.083333333336</c:v>
                </c:pt>
                <c:pt idx="972">
                  <c:v>45899.083333333336</c:v>
                </c:pt>
                <c:pt idx="973">
                  <c:v>45900.083333333336</c:v>
                </c:pt>
                <c:pt idx="974">
                  <c:v>45901.083333333336</c:v>
                </c:pt>
                <c:pt idx="975">
                  <c:v>45902.083333333336</c:v>
                </c:pt>
                <c:pt idx="976">
                  <c:v>45903.083333333336</c:v>
                </c:pt>
                <c:pt idx="977">
                  <c:v>45904.083333333336</c:v>
                </c:pt>
                <c:pt idx="978">
                  <c:v>45905.083333333336</c:v>
                </c:pt>
                <c:pt idx="979">
                  <c:v>45906.083333333336</c:v>
                </c:pt>
                <c:pt idx="980">
                  <c:v>45907.083333333336</c:v>
                </c:pt>
                <c:pt idx="981">
                  <c:v>45908.083333333336</c:v>
                </c:pt>
                <c:pt idx="982">
                  <c:v>45909.083333333336</c:v>
                </c:pt>
                <c:pt idx="983">
                  <c:v>45910.083333333336</c:v>
                </c:pt>
                <c:pt idx="984">
                  <c:v>45911.083333333336</c:v>
                </c:pt>
                <c:pt idx="985">
                  <c:v>45912.083333333336</c:v>
                </c:pt>
                <c:pt idx="986">
                  <c:v>45913.083333333336</c:v>
                </c:pt>
                <c:pt idx="987">
                  <c:v>45914.083333333336</c:v>
                </c:pt>
                <c:pt idx="988">
                  <c:v>45915.083333333336</c:v>
                </c:pt>
                <c:pt idx="989">
                  <c:v>45916.083333333336</c:v>
                </c:pt>
                <c:pt idx="990">
                  <c:v>45917.083333333336</c:v>
                </c:pt>
                <c:pt idx="991">
                  <c:v>45918.083333333336</c:v>
                </c:pt>
                <c:pt idx="992">
                  <c:v>45919.083333333336</c:v>
                </c:pt>
                <c:pt idx="993">
                  <c:v>45920.083333333336</c:v>
                </c:pt>
                <c:pt idx="994">
                  <c:v>45921.083333333336</c:v>
                </c:pt>
                <c:pt idx="995">
                  <c:v>45922.083333333336</c:v>
                </c:pt>
                <c:pt idx="996">
                  <c:v>45923.083333333336</c:v>
                </c:pt>
                <c:pt idx="997">
                  <c:v>45924.083333333336</c:v>
                </c:pt>
                <c:pt idx="998">
                  <c:v>45925.083333333336</c:v>
                </c:pt>
                <c:pt idx="999">
                  <c:v>45926.083333333336</c:v>
                </c:pt>
                <c:pt idx="1000">
                  <c:v>45927.083333333336</c:v>
                </c:pt>
                <c:pt idx="1001">
                  <c:v>45928.083333333336</c:v>
                </c:pt>
                <c:pt idx="1002">
                  <c:v>45929.083333333336</c:v>
                </c:pt>
                <c:pt idx="1003">
                  <c:v>45930.083333333336</c:v>
                </c:pt>
                <c:pt idx="1004">
                  <c:v>45931.083333333336</c:v>
                </c:pt>
                <c:pt idx="1005">
                  <c:v>45932.083333333336</c:v>
                </c:pt>
                <c:pt idx="1006">
                  <c:v>45933.083333333336</c:v>
                </c:pt>
                <c:pt idx="1007">
                  <c:v>45934.083333333336</c:v>
                </c:pt>
                <c:pt idx="1008">
                  <c:v>45935.083333333336</c:v>
                </c:pt>
                <c:pt idx="1009">
                  <c:v>45936.083333333336</c:v>
                </c:pt>
                <c:pt idx="1010">
                  <c:v>45937.083333333336</c:v>
                </c:pt>
                <c:pt idx="1011">
                  <c:v>45938.083333333336</c:v>
                </c:pt>
                <c:pt idx="1012">
                  <c:v>45939.083333333336</c:v>
                </c:pt>
                <c:pt idx="1013">
                  <c:v>45940.083333333336</c:v>
                </c:pt>
                <c:pt idx="1014">
                  <c:v>45941.083333333336</c:v>
                </c:pt>
                <c:pt idx="1015">
                  <c:v>45942.083333333336</c:v>
                </c:pt>
                <c:pt idx="1016">
                  <c:v>45943.083333333336</c:v>
                </c:pt>
                <c:pt idx="1017">
                  <c:v>45944.083333333336</c:v>
                </c:pt>
                <c:pt idx="1018">
                  <c:v>45945.083333333336</c:v>
                </c:pt>
                <c:pt idx="1019">
                  <c:v>45946.083333333336</c:v>
                </c:pt>
                <c:pt idx="1020">
                  <c:v>45947.083333333336</c:v>
                </c:pt>
                <c:pt idx="1021">
                  <c:v>45948.083333333336</c:v>
                </c:pt>
                <c:pt idx="1022">
                  <c:v>45949.083333333336</c:v>
                </c:pt>
                <c:pt idx="1023">
                  <c:v>45950.083333333336</c:v>
                </c:pt>
                <c:pt idx="1024">
                  <c:v>45951.083333333336</c:v>
                </c:pt>
                <c:pt idx="1025">
                  <c:v>45952.083333333336</c:v>
                </c:pt>
                <c:pt idx="1026">
                  <c:v>45953.083333333336</c:v>
                </c:pt>
                <c:pt idx="1027">
                  <c:v>45954.083333333336</c:v>
                </c:pt>
                <c:pt idx="1028">
                  <c:v>45955.083333333336</c:v>
                </c:pt>
                <c:pt idx="1029">
                  <c:v>45957.041666666664</c:v>
                </c:pt>
                <c:pt idx="1030">
                  <c:v>45958.041666666664</c:v>
                </c:pt>
                <c:pt idx="1031">
                  <c:v>45959.041666666664</c:v>
                </c:pt>
                <c:pt idx="1032">
                  <c:v>45960.041666666664</c:v>
                </c:pt>
                <c:pt idx="1033">
                  <c:v>45961.041666666664</c:v>
                </c:pt>
                <c:pt idx="1034">
                  <c:v>45962.041666666664</c:v>
                </c:pt>
                <c:pt idx="1035">
                  <c:v>45963.041666666664</c:v>
                </c:pt>
                <c:pt idx="1036">
                  <c:v>45964.041666666664</c:v>
                </c:pt>
                <c:pt idx="1037">
                  <c:v>45965.041666666664</c:v>
                </c:pt>
                <c:pt idx="1038">
                  <c:v>45966.041666666664</c:v>
                </c:pt>
                <c:pt idx="1039">
                  <c:v>45967.041666666664</c:v>
                </c:pt>
                <c:pt idx="1040">
                  <c:v>45968.041666666664</c:v>
                </c:pt>
                <c:pt idx="1041">
                  <c:v>45969.041666666664</c:v>
                </c:pt>
                <c:pt idx="1042">
                  <c:v>45970.041666666664</c:v>
                </c:pt>
                <c:pt idx="1043">
                  <c:v>45971.041666666664</c:v>
                </c:pt>
                <c:pt idx="1044">
                  <c:v>45972.041666666664</c:v>
                </c:pt>
                <c:pt idx="1045">
                  <c:v>45973.041666666664</c:v>
                </c:pt>
                <c:pt idx="1046">
                  <c:v>45974.041666666664</c:v>
                </c:pt>
                <c:pt idx="1047">
                  <c:v>45975.041666666664</c:v>
                </c:pt>
                <c:pt idx="1048">
                  <c:v>45976.041666666664</c:v>
                </c:pt>
                <c:pt idx="1049">
                  <c:v>45977.041666666664</c:v>
                </c:pt>
                <c:pt idx="1050">
                  <c:v>45978.041666666664</c:v>
                </c:pt>
                <c:pt idx="1051">
                  <c:v>45979.041666666664</c:v>
                </c:pt>
                <c:pt idx="1052">
                  <c:v>45980.041666666664</c:v>
                </c:pt>
                <c:pt idx="1053">
                  <c:v>45981.041666666664</c:v>
                </c:pt>
                <c:pt idx="1054">
                  <c:v>45982.041666666664</c:v>
                </c:pt>
                <c:pt idx="1055">
                  <c:v>45983.041666666664</c:v>
                </c:pt>
                <c:pt idx="1056">
                  <c:v>45984.041666666664</c:v>
                </c:pt>
                <c:pt idx="1057">
                  <c:v>45985.041666666664</c:v>
                </c:pt>
                <c:pt idx="1058">
                  <c:v>45986.041666666664</c:v>
                </c:pt>
                <c:pt idx="1059">
                  <c:v>45987.041666666664</c:v>
                </c:pt>
                <c:pt idx="1060">
                  <c:v>45988.041666666664</c:v>
                </c:pt>
                <c:pt idx="1061">
                  <c:v>45989.041666666664</c:v>
                </c:pt>
                <c:pt idx="1062">
                  <c:v>45990.041666666664</c:v>
                </c:pt>
                <c:pt idx="1063">
                  <c:v>45991.041666666664</c:v>
                </c:pt>
                <c:pt idx="1064">
                  <c:v>45992.041666666664</c:v>
                </c:pt>
                <c:pt idx="1065">
                  <c:v>45993.041666666664</c:v>
                </c:pt>
                <c:pt idx="1066">
                  <c:v>45994.041666666664</c:v>
                </c:pt>
                <c:pt idx="1067">
                  <c:v>45995.041666666664</c:v>
                </c:pt>
                <c:pt idx="1068">
                  <c:v>45996.041666666664</c:v>
                </c:pt>
                <c:pt idx="1069">
                  <c:v>45997.041666666664</c:v>
                </c:pt>
                <c:pt idx="1070">
                  <c:v>45998.041666666664</c:v>
                </c:pt>
                <c:pt idx="1071">
                  <c:v>45999.041666666664</c:v>
                </c:pt>
                <c:pt idx="1072">
                  <c:v>46000.041666666664</c:v>
                </c:pt>
                <c:pt idx="1073">
                  <c:v>46001.041666666664</c:v>
                </c:pt>
                <c:pt idx="1074">
                  <c:v>46002.041666666664</c:v>
                </c:pt>
                <c:pt idx="1075">
                  <c:v>46003.041666666664</c:v>
                </c:pt>
                <c:pt idx="1076">
                  <c:v>46004.041666666664</c:v>
                </c:pt>
                <c:pt idx="1077">
                  <c:v>46005.041666666664</c:v>
                </c:pt>
                <c:pt idx="1078">
                  <c:v>46006.041666666664</c:v>
                </c:pt>
                <c:pt idx="1079">
                  <c:v>46007.041666666664</c:v>
                </c:pt>
                <c:pt idx="1080">
                  <c:v>46008.041666666664</c:v>
                </c:pt>
                <c:pt idx="1081">
                  <c:v>46009.041666666664</c:v>
                </c:pt>
                <c:pt idx="1082">
                  <c:v>46010.041666666664</c:v>
                </c:pt>
                <c:pt idx="1083">
                  <c:v>46011.041666666664</c:v>
                </c:pt>
                <c:pt idx="1084">
                  <c:v>46012.041666666664</c:v>
                </c:pt>
                <c:pt idx="1085">
                  <c:v>46013.041666666664</c:v>
                </c:pt>
                <c:pt idx="1086">
                  <c:v>46014.041666666664</c:v>
                </c:pt>
                <c:pt idx="1087">
                  <c:v>46015.041666666664</c:v>
                </c:pt>
                <c:pt idx="1088">
                  <c:v>46016.041666666664</c:v>
                </c:pt>
                <c:pt idx="1089">
                  <c:v>46017.041666666664</c:v>
                </c:pt>
                <c:pt idx="1090">
                  <c:v>46018.041666666664</c:v>
                </c:pt>
                <c:pt idx="1091">
                  <c:v>46019.041666666664</c:v>
                </c:pt>
                <c:pt idx="1092">
                  <c:v>46020.041666666664</c:v>
                </c:pt>
                <c:pt idx="1093">
                  <c:v>46021.041666666664</c:v>
                </c:pt>
                <c:pt idx="1094">
                  <c:v>46022.041666666664</c:v>
                </c:pt>
              </c:numCache>
            </c:numRef>
          </c:cat>
          <c:val>
            <c:numRef>
              <c:f>'Modelové portfolio CZK'!$E$2:$E$1096</c:f>
              <c:numCache>
                <c:formatCode>0%</c:formatCode>
                <c:ptCount val="1095"/>
                <c:pt idx="0">
                  <c:v>3.7116080541887975E-4</c:v>
                </c:pt>
                <c:pt idx="1">
                  <c:v>4.6395100677365519E-4</c:v>
                </c:pt>
                <c:pt idx="2">
                  <c:v>-3.5260276514800237E-3</c:v>
                </c:pt>
                <c:pt idx="3">
                  <c:v>-2.0413844298043937E-3</c:v>
                </c:pt>
                <c:pt idx="4">
                  <c:v>-2.9692864433517041E-3</c:v>
                </c:pt>
                <c:pt idx="5">
                  <c:v>-2.9692864433517041E-3</c:v>
                </c:pt>
                <c:pt idx="6">
                  <c:v>-2.9692864433517041E-3</c:v>
                </c:pt>
                <c:pt idx="7">
                  <c:v>5.5674120812843064E-4</c:v>
                </c:pt>
                <c:pt idx="8">
                  <c:v>-9.279020135488647E-5</c:v>
                </c:pt>
                <c:pt idx="9">
                  <c:v>-1.5774334230305165E-3</c:v>
                </c:pt>
                <c:pt idx="10">
                  <c:v>-7.4232161083798154E-4</c:v>
                </c:pt>
                <c:pt idx="11">
                  <c:v>8.3511181219253494E-4</c:v>
                </c:pt>
                <c:pt idx="12">
                  <c:v>8.3511181219253494E-4</c:v>
                </c:pt>
                <c:pt idx="13">
                  <c:v>8.3511181219253494E-4</c:v>
                </c:pt>
                <c:pt idx="14">
                  <c:v>2.2269648325137226E-3</c:v>
                </c:pt>
                <c:pt idx="15">
                  <c:v>1.0206922149020858E-3</c:v>
                </c:pt>
                <c:pt idx="16">
                  <c:v>2.8764962419967066E-3</c:v>
                </c:pt>
                <c:pt idx="17">
                  <c:v>2.0413844298041717E-3</c:v>
                </c:pt>
                <c:pt idx="18">
                  <c:v>2.8764962419967066E-3</c:v>
                </c:pt>
                <c:pt idx="19">
                  <c:v>2.8764962419967066E-3</c:v>
                </c:pt>
                <c:pt idx="20">
                  <c:v>2.8764962419967066E-3</c:v>
                </c:pt>
                <c:pt idx="21">
                  <c:v>4.639510067736774E-3</c:v>
                </c:pt>
                <c:pt idx="22">
                  <c:v>4.1755590609631188E-3</c:v>
                </c:pt>
                <c:pt idx="23">
                  <c:v>3.1548668460608109E-3</c:v>
                </c:pt>
                <c:pt idx="24">
                  <c:v>5.4746218799293089E-3</c:v>
                </c:pt>
                <c:pt idx="25">
                  <c:v>5.7529924839936353E-3</c:v>
                </c:pt>
                <c:pt idx="26">
                  <c:v>5.7529924839936353E-3</c:v>
                </c:pt>
                <c:pt idx="27">
                  <c:v>5.7529924839936353E-3</c:v>
                </c:pt>
                <c:pt idx="28">
                  <c:v>7.0520553029598254E-3</c:v>
                </c:pt>
                <c:pt idx="29">
                  <c:v>5.1962512758652046E-3</c:v>
                </c:pt>
                <c:pt idx="30">
                  <c:v>4.3611394636726697E-3</c:v>
                </c:pt>
                <c:pt idx="31">
                  <c:v>3.9899786582535679E-3</c:v>
                </c:pt>
                <c:pt idx="32">
                  <c:v>4.7323002690915494E-3</c:v>
                </c:pt>
                <c:pt idx="33">
                  <c:v>4.7323002690915494E-3</c:v>
                </c:pt>
                <c:pt idx="34">
                  <c:v>4.7323002690915494E-3</c:v>
                </c:pt>
                <c:pt idx="35">
                  <c:v>5.3818316785745335E-3</c:v>
                </c:pt>
                <c:pt idx="36">
                  <c:v>4.7323002690915494E-3</c:v>
                </c:pt>
                <c:pt idx="37">
                  <c:v>6.124153289412515E-3</c:v>
                </c:pt>
                <c:pt idx="38">
                  <c:v>8.0727475178621333E-3</c:v>
                </c:pt>
                <c:pt idx="39">
                  <c:v>9.0006495314092216E-3</c:v>
                </c:pt>
                <c:pt idx="40">
                  <c:v>9.0006495314092216E-3</c:v>
                </c:pt>
                <c:pt idx="41">
                  <c:v>9.0006495314092216E-3</c:v>
                </c:pt>
                <c:pt idx="42">
                  <c:v>1.094924375985884E-2</c:v>
                </c:pt>
                <c:pt idx="43">
                  <c:v>9.9285515449567541E-3</c:v>
                </c:pt>
                <c:pt idx="44">
                  <c:v>8.8150691286998928E-3</c:v>
                </c:pt>
                <c:pt idx="45">
                  <c:v>8.8150691286998928E-3</c:v>
                </c:pt>
                <c:pt idx="46">
                  <c:v>8.5366985246357885E-3</c:v>
                </c:pt>
                <c:pt idx="47">
                  <c:v>8.5366985246357885E-3</c:v>
                </c:pt>
                <c:pt idx="48">
                  <c:v>8.5366985246357885E-3</c:v>
                </c:pt>
                <c:pt idx="49">
                  <c:v>1.0856453558504064E-2</c:v>
                </c:pt>
                <c:pt idx="50">
                  <c:v>1.1691565370696821E-2</c:v>
                </c:pt>
                <c:pt idx="51">
                  <c:v>1.1320404565277942E-2</c:v>
                </c:pt>
                <c:pt idx="52">
                  <c:v>1.187714577340615E-2</c:v>
                </c:pt>
                <c:pt idx="53">
                  <c:v>1.2248306578825252E-2</c:v>
                </c:pt>
                <c:pt idx="54">
                  <c:v>1.2248306578825252E-2</c:v>
                </c:pt>
                <c:pt idx="55">
                  <c:v>1.2248306578825252E-2</c:v>
                </c:pt>
                <c:pt idx="56">
                  <c:v>1.2155516377470477E-2</c:v>
                </c:pt>
                <c:pt idx="57">
                  <c:v>1.1134824162568169E-2</c:v>
                </c:pt>
                <c:pt idx="58">
                  <c:v>9.6501809408926498E-3</c:v>
                </c:pt>
                <c:pt idx="59">
                  <c:v>9.3718103368283234E-3</c:v>
                </c:pt>
                <c:pt idx="60">
                  <c:v>1.057808295443996E-2</c:v>
                </c:pt>
                <c:pt idx="61">
                  <c:v>1.057808295443996E-2</c:v>
                </c:pt>
                <c:pt idx="62">
                  <c:v>1.057808295443996E-2</c:v>
                </c:pt>
                <c:pt idx="63">
                  <c:v>1.094924375985884E-2</c:v>
                </c:pt>
                <c:pt idx="64">
                  <c:v>9.7429711422474252E-3</c:v>
                </c:pt>
                <c:pt idx="65">
                  <c:v>8.443908323281013E-3</c:v>
                </c:pt>
                <c:pt idx="66">
                  <c:v>8.2583279205714621E-3</c:v>
                </c:pt>
                <c:pt idx="67">
                  <c:v>8.7222789273451173E-3</c:v>
                </c:pt>
                <c:pt idx="68">
                  <c:v>8.7222789273451173E-3</c:v>
                </c:pt>
                <c:pt idx="69">
                  <c:v>8.7222789273451173E-3</c:v>
                </c:pt>
                <c:pt idx="70">
                  <c:v>7.4232161083789272E-3</c:v>
                </c:pt>
                <c:pt idx="71">
                  <c:v>8.2583279205714621E-3</c:v>
                </c:pt>
                <c:pt idx="72">
                  <c:v>8.5366985246357885E-3</c:v>
                </c:pt>
                <c:pt idx="73">
                  <c:v>7.2376357056693763E-3</c:v>
                </c:pt>
                <c:pt idx="74">
                  <c:v>6.124153289412515E-3</c:v>
                </c:pt>
                <c:pt idx="75">
                  <c:v>6.124153289412515E-3</c:v>
                </c:pt>
                <c:pt idx="76">
                  <c:v>6.124153289412515E-3</c:v>
                </c:pt>
                <c:pt idx="77">
                  <c:v>5.8457826853484107E-3</c:v>
                </c:pt>
                <c:pt idx="78">
                  <c:v>5.9385728867031862E-3</c:v>
                </c:pt>
                <c:pt idx="79">
                  <c:v>5.289041477219758E-3</c:v>
                </c:pt>
                <c:pt idx="80">
                  <c:v>5.289041477219758E-3</c:v>
                </c:pt>
                <c:pt idx="81">
                  <c:v>4.7323002690915494E-3</c:v>
                </c:pt>
                <c:pt idx="82">
                  <c:v>4.7323002690915494E-3</c:v>
                </c:pt>
                <c:pt idx="83">
                  <c:v>4.7323002690915494E-3</c:v>
                </c:pt>
                <c:pt idx="84">
                  <c:v>4.7323002690915494E-3</c:v>
                </c:pt>
                <c:pt idx="85">
                  <c:v>5.3818316785745335E-3</c:v>
                </c:pt>
                <c:pt idx="86">
                  <c:v>5.1034610745104292E-3</c:v>
                </c:pt>
                <c:pt idx="87">
                  <c:v>5.0106708731556537E-3</c:v>
                </c:pt>
                <c:pt idx="88">
                  <c:v>3.5260276514799127E-3</c:v>
                </c:pt>
                <c:pt idx="89">
                  <c:v>3.4332374501251373E-3</c:v>
                </c:pt>
                <c:pt idx="90">
                  <c:v>3.4332374501251373E-3</c:v>
                </c:pt>
                <c:pt idx="91">
                  <c:v>3.4332374501251373E-3</c:v>
                </c:pt>
                <c:pt idx="92">
                  <c:v>5.7529924839936353E-3</c:v>
                </c:pt>
                <c:pt idx="93">
                  <c:v>5.6602022826388598E-3</c:v>
                </c:pt>
                <c:pt idx="94">
                  <c:v>3.1548668460608109E-3</c:v>
                </c:pt>
                <c:pt idx="95">
                  <c:v>3.8971884568990145E-3</c:v>
                </c:pt>
                <c:pt idx="96">
                  <c:v>3.8971884568990145E-3</c:v>
                </c:pt>
                <c:pt idx="97">
                  <c:v>3.8971884568990145E-3</c:v>
                </c:pt>
                <c:pt idx="98">
                  <c:v>3.8971884568990145E-3</c:v>
                </c:pt>
                <c:pt idx="99">
                  <c:v>3.8971884568990145E-3</c:v>
                </c:pt>
                <c:pt idx="100">
                  <c:v>3.6188178528344661E-3</c:v>
                </c:pt>
                <c:pt idx="101">
                  <c:v>4.7323002690915494E-3</c:v>
                </c:pt>
                <c:pt idx="102">
                  <c:v>4.0827688596083433E-3</c:v>
                </c:pt>
                <c:pt idx="103">
                  <c:v>6.8664749002504966E-3</c:v>
                </c:pt>
                <c:pt idx="104">
                  <c:v>6.8664749002504966E-3</c:v>
                </c:pt>
                <c:pt idx="105">
                  <c:v>6.8664749002504966E-3</c:v>
                </c:pt>
                <c:pt idx="106">
                  <c:v>8.5366985246357885E-3</c:v>
                </c:pt>
                <c:pt idx="107">
                  <c:v>8.0727475178621333E-3</c:v>
                </c:pt>
                <c:pt idx="108">
                  <c:v>1.187714577340615E-2</c:v>
                </c:pt>
                <c:pt idx="109">
                  <c:v>1.1691565370696821E-2</c:v>
                </c:pt>
                <c:pt idx="110">
                  <c:v>1.1505984967987271E-2</c:v>
                </c:pt>
                <c:pt idx="111">
                  <c:v>1.1505984967987271E-2</c:v>
                </c:pt>
                <c:pt idx="112">
                  <c:v>1.1505984967987271E-2</c:v>
                </c:pt>
                <c:pt idx="113">
                  <c:v>1.1413194766632717E-2</c:v>
                </c:pt>
                <c:pt idx="114">
                  <c:v>1.1413194766632717E-2</c:v>
                </c:pt>
                <c:pt idx="115">
                  <c:v>1.1320404565277942E-2</c:v>
                </c:pt>
                <c:pt idx="116">
                  <c:v>1.2062726176115701E-2</c:v>
                </c:pt>
                <c:pt idx="117">
                  <c:v>1.057808295443996E-2</c:v>
                </c:pt>
                <c:pt idx="118">
                  <c:v>1.057808295443996E-2</c:v>
                </c:pt>
                <c:pt idx="119">
                  <c:v>1.057808295443996E-2</c:v>
                </c:pt>
                <c:pt idx="120">
                  <c:v>1.057808295443996E-2</c:v>
                </c:pt>
                <c:pt idx="121">
                  <c:v>1.2619467384244132E-2</c:v>
                </c:pt>
                <c:pt idx="122">
                  <c:v>1.0392502551730409E-2</c:v>
                </c:pt>
                <c:pt idx="123">
                  <c:v>9.8357613436019786E-3</c:v>
                </c:pt>
                <c:pt idx="124">
                  <c:v>1.2712257585598685E-2</c:v>
                </c:pt>
                <c:pt idx="125">
                  <c:v>1.2712257585598685E-2</c:v>
                </c:pt>
                <c:pt idx="126">
                  <c:v>1.2712257585598685E-2</c:v>
                </c:pt>
                <c:pt idx="127">
                  <c:v>1.2712257585598685E-2</c:v>
                </c:pt>
                <c:pt idx="128">
                  <c:v>1.493922241811263E-2</c:v>
                </c:pt>
                <c:pt idx="129">
                  <c:v>1.6145495035724045E-2</c:v>
                </c:pt>
                <c:pt idx="130">
                  <c:v>1.8372459868237767E-2</c:v>
                </c:pt>
                <c:pt idx="131">
                  <c:v>1.8186879465528216E-2</c:v>
                </c:pt>
                <c:pt idx="132">
                  <c:v>1.8186879465528216E-2</c:v>
                </c:pt>
                <c:pt idx="133">
                  <c:v>1.8186879465528216E-2</c:v>
                </c:pt>
                <c:pt idx="134">
                  <c:v>1.9485942284494628E-2</c:v>
                </c:pt>
                <c:pt idx="135">
                  <c:v>1.9578732485849404E-2</c:v>
                </c:pt>
                <c:pt idx="136">
                  <c:v>1.7166187250626352E-2</c:v>
                </c:pt>
                <c:pt idx="137">
                  <c:v>1.7630138257400008E-2</c:v>
                </c:pt>
                <c:pt idx="138">
                  <c:v>1.9485942284494628E-2</c:v>
                </c:pt>
                <c:pt idx="139">
                  <c:v>1.9485942284494628E-2</c:v>
                </c:pt>
                <c:pt idx="140">
                  <c:v>1.9485942284494628E-2</c:v>
                </c:pt>
                <c:pt idx="141">
                  <c:v>1.8186879465528216E-2</c:v>
                </c:pt>
                <c:pt idx="142">
                  <c:v>1.8279669666882992E-2</c:v>
                </c:pt>
                <c:pt idx="143">
                  <c:v>1.8465250069592543E-2</c:v>
                </c:pt>
                <c:pt idx="144">
                  <c:v>1.9114781479075749E-2</c:v>
                </c:pt>
                <c:pt idx="145">
                  <c:v>1.8558040270947096E-2</c:v>
                </c:pt>
                <c:pt idx="146">
                  <c:v>1.8558040270947096E-2</c:v>
                </c:pt>
                <c:pt idx="147">
                  <c:v>1.8558040270947096E-2</c:v>
                </c:pt>
                <c:pt idx="148">
                  <c:v>1.8279669666882992E-2</c:v>
                </c:pt>
                <c:pt idx="149">
                  <c:v>1.8094089264173663E-2</c:v>
                </c:pt>
                <c:pt idx="150">
                  <c:v>1.6423865639788371E-2</c:v>
                </c:pt>
                <c:pt idx="151">
                  <c:v>1.7258977451981128E-2</c:v>
                </c:pt>
                <c:pt idx="152">
                  <c:v>1.9671522687204179E-2</c:v>
                </c:pt>
                <c:pt idx="153">
                  <c:v>1.9671522687204179E-2</c:v>
                </c:pt>
                <c:pt idx="154">
                  <c:v>1.9671522687204179E-2</c:v>
                </c:pt>
                <c:pt idx="155">
                  <c:v>2.0042683492623059E-2</c:v>
                </c:pt>
                <c:pt idx="156">
                  <c:v>1.9114781479075749E-2</c:v>
                </c:pt>
                <c:pt idx="157">
                  <c:v>2.2455228727846333E-2</c:v>
                </c:pt>
                <c:pt idx="158">
                  <c:v>2.3383130741393643E-2</c:v>
                </c:pt>
                <c:pt idx="159">
                  <c:v>2.6537997587454676E-2</c:v>
                </c:pt>
                <c:pt idx="160">
                  <c:v>2.6537997587454676E-2</c:v>
                </c:pt>
                <c:pt idx="161">
                  <c:v>2.6537997587454676E-2</c:v>
                </c:pt>
                <c:pt idx="162">
                  <c:v>2.7837060406420866E-2</c:v>
                </c:pt>
                <c:pt idx="163">
                  <c:v>2.9136123225387278E-2</c:v>
                </c:pt>
                <c:pt idx="164">
                  <c:v>3.2105409668738982E-2</c:v>
                </c:pt>
                <c:pt idx="165">
                  <c:v>3.1641458661965105E-2</c:v>
                </c:pt>
                <c:pt idx="166">
                  <c:v>3.2105409668738982E-2</c:v>
                </c:pt>
                <c:pt idx="167">
                  <c:v>3.2105409668738982E-2</c:v>
                </c:pt>
                <c:pt idx="168">
                  <c:v>3.2105409668738982E-2</c:v>
                </c:pt>
                <c:pt idx="169">
                  <c:v>3.0620766447063019E-2</c:v>
                </c:pt>
                <c:pt idx="170">
                  <c:v>2.8579382017258848E-2</c:v>
                </c:pt>
                <c:pt idx="171">
                  <c:v>2.8764962419968398E-2</c:v>
                </c:pt>
                <c:pt idx="172">
                  <c:v>3.0156815440289586E-2</c:v>
                </c:pt>
                <c:pt idx="173">
                  <c:v>2.5795675976616694E-2</c:v>
                </c:pt>
                <c:pt idx="174">
                  <c:v>2.5795675976616694E-2</c:v>
                </c:pt>
                <c:pt idx="175">
                  <c:v>2.5795675976616694E-2</c:v>
                </c:pt>
                <c:pt idx="176">
                  <c:v>2.8857752621323174E-2</c:v>
                </c:pt>
                <c:pt idx="177">
                  <c:v>2.7651480003711537E-2</c:v>
                </c:pt>
                <c:pt idx="178">
                  <c:v>2.7373109399647211E-2</c:v>
                </c:pt>
                <c:pt idx="179">
                  <c:v>2.8857752621323174E-2</c:v>
                </c:pt>
                <c:pt idx="180">
                  <c:v>3.1641458661965105E-2</c:v>
                </c:pt>
                <c:pt idx="181">
                  <c:v>3.1641458661965105E-2</c:v>
                </c:pt>
                <c:pt idx="182">
                  <c:v>3.1641458661965105E-2</c:v>
                </c:pt>
                <c:pt idx="183">
                  <c:v>3.2569360675512637E-2</c:v>
                </c:pt>
                <c:pt idx="184">
                  <c:v>3.4332374501252483E-2</c:v>
                </c:pt>
                <c:pt idx="185">
                  <c:v>3.4332374501252483E-2</c:v>
                </c:pt>
                <c:pt idx="186">
                  <c:v>3.4332374501252483E-2</c:v>
                </c:pt>
                <c:pt idx="187">
                  <c:v>3.5817017722928446E-2</c:v>
                </c:pt>
                <c:pt idx="188">
                  <c:v>3.5817017722928446E-2</c:v>
                </c:pt>
                <c:pt idx="189">
                  <c:v>3.5817017722928446E-2</c:v>
                </c:pt>
                <c:pt idx="190">
                  <c:v>3.8043982555442168E-2</c:v>
                </c:pt>
                <c:pt idx="191">
                  <c:v>4.1013268998793428E-2</c:v>
                </c:pt>
                <c:pt idx="192">
                  <c:v>4.2869073025888271E-2</c:v>
                </c:pt>
                <c:pt idx="193">
                  <c:v>4.3889765240790579E-2</c:v>
                </c:pt>
                <c:pt idx="194">
                  <c:v>4.5281618261111545E-2</c:v>
                </c:pt>
                <c:pt idx="195">
                  <c:v>4.5281618261111545E-2</c:v>
                </c:pt>
                <c:pt idx="196">
                  <c:v>4.5281618261111545E-2</c:v>
                </c:pt>
                <c:pt idx="197">
                  <c:v>4.5281618261111545E-2</c:v>
                </c:pt>
                <c:pt idx="198">
                  <c:v>4.4260926046209459E-2</c:v>
                </c:pt>
                <c:pt idx="199">
                  <c:v>4.6766261482787508E-2</c:v>
                </c:pt>
                <c:pt idx="200">
                  <c:v>4.9364387120719888E-2</c:v>
                </c:pt>
                <c:pt idx="201">
                  <c:v>5.0385079335621974E-2</c:v>
                </c:pt>
                <c:pt idx="202">
                  <c:v>5.0385079335621974E-2</c:v>
                </c:pt>
                <c:pt idx="203">
                  <c:v>5.0385079335621974E-2</c:v>
                </c:pt>
                <c:pt idx="204">
                  <c:v>5.2333673564071592E-2</c:v>
                </c:pt>
                <c:pt idx="205">
                  <c:v>5.2148093161362041E-2</c:v>
                </c:pt>
                <c:pt idx="206">
                  <c:v>5.2240883362716595E-2</c:v>
                </c:pt>
                <c:pt idx="207">
                  <c:v>5.3818316785747333E-2</c:v>
                </c:pt>
                <c:pt idx="208">
                  <c:v>5.3075995174909352E-2</c:v>
                </c:pt>
                <c:pt idx="209">
                  <c:v>5.3075995174909352E-2</c:v>
                </c:pt>
                <c:pt idx="210">
                  <c:v>5.3075995174909352E-2</c:v>
                </c:pt>
                <c:pt idx="211">
                  <c:v>5.3168785376264127E-2</c:v>
                </c:pt>
                <c:pt idx="212">
                  <c:v>5.3075995174909352E-2</c:v>
                </c:pt>
                <c:pt idx="213">
                  <c:v>5.3632736383037782E-2</c:v>
                </c:pt>
                <c:pt idx="214">
                  <c:v>5.3075995174909352E-2</c:v>
                </c:pt>
                <c:pt idx="215">
                  <c:v>5.7529924839936797E-2</c:v>
                </c:pt>
                <c:pt idx="216">
                  <c:v>5.7529924839936797E-2</c:v>
                </c:pt>
                <c:pt idx="217">
                  <c:v>5.7529924839936797E-2</c:v>
                </c:pt>
                <c:pt idx="218">
                  <c:v>5.9756889672450297E-2</c:v>
                </c:pt>
                <c:pt idx="219">
                  <c:v>5.9292938665676864E-2</c:v>
                </c:pt>
                <c:pt idx="220">
                  <c:v>6.2169434907673793E-2</c:v>
                </c:pt>
                <c:pt idx="221">
                  <c:v>6.3468497726639761E-2</c:v>
                </c:pt>
                <c:pt idx="222">
                  <c:v>5.7808295444000901E-2</c:v>
                </c:pt>
                <c:pt idx="223">
                  <c:v>5.7808295444000901E-2</c:v>
                </c:pt>
                <c:pt idx="224">
                  <c:v>5.7808295444000901E-2</c:v>
                </c:pt>
                <c:pt idx="225">
                  <c:v>5.7901085645355677E-2</c:v>
                </c:pt>
                <c:pt idx="226">
                  <c:v>5.8828987658903209E-2</c:v>
                </c:pt>
                <c:pt idx="227">
                  <c:v>5.8550617054838883E-2</c:v>
                </c:pt>
                <c:pt idx="228">
                  <c:v>5.8272246450774778E-2</c:v>
                </c:pt>
                <c:pt idx="229">
                  <c:v>5.6509232625034711E-2</c:v>
                </c:pt>
                <c:pt idx="230">
                  <c:v>5.6509232625034711E-2</c:v>
                </c:pt>
                <c:pt idx="231">
                  <c:v>5.6509232625034711E-2</c:v>
                </c:pt>
                <c:pt idx="232">
                  <c:v>5.8457826853484107E-2</c:v>
                </c:pt>
                <c:pt idx="233">
                  <c:v>5.8736197457548434E-2</c:v>
                </c:pt>
                <c:pt idx="234">
                  <c:v>5.9385728867031418E-2</c:v>
                </c:pt>
                <c:pt idx="235">
                  <c:v>5.8179456249420003E-2</c:v>
                </c:pt>
                <c:pt idx="236">
                  <c:v>5.9292938665676864E-2</c:v>
                </c:pt>
                <c:pt idx="237">
                  <c:v>5.9292938665676864E-2</c:v>
                </c:pt>
                <c:pt idx="238">
                  <c:v>5.9292938665676864E-2</c:v>
                </c:pt>
                <c:pt idx="239">
                  <c:v>5.9571309269740969E-2</c:v>
                </c:pt>
                <c:pt idx="240">
                  <c:v>6.0870372088707381E-2</c:v>
                </c:pt>
                <c:pt idx="241">
                  <c:v>6.1334323095481036E-2</c:v>
                </c:pt>
                <c:pt idx="242">
                  <c:v>6.1798274102254691E-2</c:v>
                </c:pt>
                <c:pt idx="243">
                  <c:v>6.2076644706319017E-2</c:v>
                </c:pt>
                <c:pt idx="244">
                  <c:v>6.2076644706319017E-2</c:v>
                </c:pt>
                <c:pt idx="245">
                  <c:v>6.2076644706319017E-2</c:v>
                </c:pt>
                <c:pt idx="246">
                  <c:v>6.2633385914447226E-2</c:v>
                </c:pt>
                <c:pt idx="247">
                  <c:v>6.2911756518511552E-2</c:v>
                </c:pt>
                <c:pt idx="248">
                  <c:v>6.4303609538832518E-2</c:v>
                </c:pt>
                <c:pt idx="249">
                  <c:v>6.690173517676512E-2</c:v>
                </c:pt>
                <c:pt idx="250">
                  <c:v>6.9407070613343169E-2</c:v>
                </c:pt>
                <c:pt idx="251">
                  <c:v>6.9407070613343169E-2</c:v>
                </c:pt>
                <c:pt idx="252">
                  <c:v>6.9407070613343169E-2</c:v>
                </c:pt>
                <c:pt idx="253">
                  <c:v>7.1170084439083237E-2</c:v>
                </c:pt>
                <c:pt idx="254">
                  <c:v>7.1726825647211667E-2</c:v>
                </c:pt>
                <c:pt idx="255">
                  <c:v>7.0613343230954584E-2</c:v>
                </c:pt>
                <c:pt idx="256">
                  <c:v>7.089171383501891E-2</c:v>
                </c:pt>
                <c:pt idx="257">
                  <c:v>7.2933098264823304E-2</c:v>
                </c:pt>
                <c:pt idx="258">
                  <c:v>7.2933098264823304E-2</c:v>
                </c:pt>
                <c:pt idx="259">
                  <c:v>7.2933098264823304E-2</c:v>
                </c:pt>
                <c:pt idx="260">
                  <c:v>7.0056602022826375E-2</c:v>
                </c:pt>
                <c:pt idx="261">
                  <c:v>7.2283566855339876E-2</c:v>
                </c:pt>
                <c:pt idx="262">
                  <c:v>7.2283566855339876E-2</c:v>
                </c:pt>
                <c:pt idx="263">
                  <c:v>7.2840308063468306E-2</c:v>
                </c:pt>
                <c:pt idx="264">
                  <c:v>7.4510531687853598E-2</c:v>
                </c:pt>
                <c:pt idx="265">
                  <c:v>7.4510531687853598E-2</c:v>
                </c:pt>
                <c:pt idx="266">
                  <c:v>7.4510531687853598E-2</c:v>
                </c:pt>
                <c:pt idx="267">
                  <c:v>7.5531223902755684E-2</c:v>
                </c:pt>
                <c:pt idx="268">
                  <c:v>7.5902384708174786E-2</c:v>
                </c:pt>
                <c:pt idx="269">
                  <c:v>7.8314929943397837E-2</c:v>
                </c:pt>
                <c:pt idx="270">
                  <c:v>7.8314929943397837E-2</c:v>
                </c:pt>
                <c:pt idx="271">
                  <c:v>8.0077943769137891E-2</c:v>
                </c:pt>
                <c:pt idx="272">
                  <c:v>8.0077943769137891E-2</c:v>
                </c:pt>
                <c:pt idx="273">
                  <c:v>8.0077943769137891E-2</c:v>
                </c:pt>
                <c:pt idx="274">
                  <c:v>8.119142618539478E-2</c:v>
                </c:pt>
                <c:pt idx="275">
                  <c:v>8.2583279205715746E-2</c:v>
                </c:pt>
                <c:pt idx="276">
                  <c:v>8.0541894775911546E-2</c:v>
                </c:pt>
                <c:pt idx="277">
                  <c:v>7.9335622158299923E-2</c:v>
                </c:pt>
                <c:pt idx="278">
                  <c:v>7.924283195694537E-2</c:v>
                </c:pt>
                <c:pt idx="279">
                  <c:v>7.924283195694537E-2</c:v>
                </c:pt>
                <c:pt idx="280">
                  <c:v>7.924283195694537E-2</c:v>
                </c:pt>
                <c:pt idx="281">
                  <c:v>8.2954440011134847E-2</c:v>
                </c:pt>
                <c:pt idx="282">
                  <c:v>8.3696761621972579E-2</c:v>
                </c:pt>
                <c:pt idx="283">
                  <c:v>8.3882342024681922E-2</c:v>
                </c:pt>
                <c:pt idx="284">
                  <c:v>8.3882342024681922E-2</c:v>
                </c:pt>
                <c:pt idx="285">
                  <c:v>8.5274195045003123E-2</c:v>
                </c:pt>
                <c:pt idx="286">
                  <c:v>8.5274195045003123E-2</c:v>
                </c:pt>
                <c:pt idx="287">
                  <c:v>8.5274195045003123E-2</c:v>
                </c:pt>
                <c:pt idx="288">
                  <c:v>8.4717453836874679E-2</c:v>
                </c:pt>
                <c:pt idx="289">
                  <c:v>8.3418391017908503E-2</c:v>
                </c:pt>
                <c:pt idx="290">
                  <c:v>8.2304908601651613E-2</c:v>
                </c:pt>
                <c:pt idx="291">
                  <c:v>7.9892363366428354E-2</c:v>
                </c:pt>
                <c:pt idx="292">
                  <c:v>8.2026537997587301E-2</c:v>
                </c:pt>
                <c:pt idx="293">
                  <c:v>8.2026537997587301E-2</c:v>
                </c:pt>
                <c:pt idx="294">
                  <c:v>8.2026537997587301E-2</c:v>
                </c:pt>
                <c:pt idx="295">
                  <c:v>7.9892363366428354E-2</c:v>
                </c:pt>
                <c:pt idx="296">
                  <c:v>7.9892363366428354E-2</c:v>
                </c:pt>
                <c:pt idx="297">
                  <c:v>8.0820265379975886E-2</c:v>
                </c:pt>
                <c:pt idx="298">
                  <c:v>8.1655377192168435E-2</c:v>
                </c:pt>
                <c:pt idx="299">
                  <c:v>8.184095759487775E-2</c:v>
                </c:pt>
                <c:pt idx="300">
                  <c:v>8.184095759487775E-2</c:v>
                </c:pt>
                <c:pt idx="301">
                  <c:v>8.2304908601651613E-2</c:v>
                </c:pt>
                <c:pt idx="302">
                  <c:v>8.119142618539478E-2</c:v>
                </c:pt>
                <c:pt idx="303">
                  <c:v>8.3325600816553713E-2</c:v>
                </c:pt>
                <c:pt idx="304">
                  <c:v>8.1933747796232512E-2</c:v>
                </c:pt>
                <c:pt idx="305">
                  <c:v>8.0913055581330648E-2</c:v>
                </c:pt>
                <c:pt idx="306">
                  <c:v>8.0913055581330648E-2</c:v>
                </c:pt>
                <c:pt idx="307">
                  <c:v>8.0913055581330648E-2</c:v>
                </c:pt>
                <c:pt idx="308">
                  <c:v>8.2676069407070507E-2</c:v>
                </c:pt>
                <c:pt idx="309">
                  <c:v>8.3603971420617818E-2</c:v>
                </c:pt>
                <c:pt idx="310">
                  <c:v>8.3789551823327368E-2</c:v>
                </c:pt>
                <c:pt idx="311">
                  <c:v>8.2212118400296644E-2</c:v>
                </c:pt>
                <c:pt idx="312">
                  <c:v>8.3975132226036711E-2</c:v>
                </c:pt>
                <c:pt idx="313">
                  <c:v>8.3975132226036711E-2</c:v>
                </c:pt>
                <c:pt idx="314">
                  <c:v>8.3975132226036711E-2</c:v>
                </c:pt>
                <c:pt idx="315">
                  <c:v>8.5181404843648334E-2</c:v>
                </c:pt>
                <c:pt idx="316">
                  <c:v>8.4067922427391473E-2</c:v>
                </c:pt>
                <c:pt idx="317">
                  <c:v>8.8521852092418918E-2</c:v>
                </c:pt>
                <c:pt idx="318">
                  <c:v>8.6666048065324297E-2</c:v>
                </c:pt>
                <c:pt idx="319">
                  <c:v>8.6666048065324297E-2</c:v>
                </c:pt>
                <c:pt idx="320">
                  <c:v>8.6666048065324297E-2</c:v>
                </c:pt>
                <c:pt idx="321">
                  <c:v>8.6666048065324297E-2</c:v>
                </c:pt>
                <c:pt idx="322">
                  <c:v>8.954254430732099E-2</c:v>
                </c:pt>
                <c:pt idx="323">
                  <c:v>9.0377656119513747E-2</c:v>
                </c:pt>
                <c:pt idx="324">
                  <c:v>8.7872320682935948E-2</c:v>
                </c:pt>
                <c:pt idx="325">
                  <c:v>8.7593950078871399E-2</c:v>
                </c:pt>
                <c:pt idx="326">
                  <c:v>8.7872320682935948E-2</c:v>
                </c:pt>
                <c:pt idx="327">
                  <c:v>8.7872320682935948E-2</c:v>
                </c:pt>
                <c:pt idx="328">
                  <c:v>8.7872320682935948E-2</c:v>
                </c:pt>
                <c:pt idx="329">
                  <c:v>8.8707432495128469E-2</c:v>
                </c:pt>
                <c:pt idx="330">
                  <c:v>8.8243481488354814E-2</c:v>
                </c:pt>
                <c:pt idx="331">
                  <c:v>8.7501159877516846E-2</c:v>
                </c:pt>
                <c:pt idx="332">
                  <c:v>8.7222789273452506E-2</c:v>
                </c:pt>
                <c:pt idx="333">
                  <c:v>8.6573257863969535E-2</c:v>
                </c:pt>
                <c:pt idx="334">
                  <c:v>8.6573257863969535E-2</c:v>
                </c:pt>
                <c:pt idx="335">
                  <c:v>8.6573257863969535E-2</c:v>
                </c:pt>
                <c:pt idx="336">
                  <c:v>8.8243481488354814E-2</c:v>
                </c:pt>
                <c:pt idx="337">
                  <c:v>8.6387677461259957E-2</c:v>
                </c:pt>
                <c:pt idx="338">
                  <c:v>8.5923726454486302E-2</c:v>
                </c:pt>
                <c:pt idx="339">
                  <c:v>8.675883826667885E-2</c:v>
                </c:pt>
                <c:pt idx="340">
                  <c:v>8.7686740280226161E-2</c:v>
                </c:pt>
                <c:pt idx="341">
                  <c:v>8.7686740280226161E-2</c:v>
                </c:pt>
                <c:pt idx="342">
                  <c:v>8.7686740280226161E-2</c:v>
                </c:pt>
                <c:pt idx="343">
                  <c:v>8.7965110884290709E-2</c:v>
                </c:pt>
                <c:pt idx="344">
                  <c:v>8.8800222696483258E-2</c:v>
                </c:pt>
                <c:pt idx="345">
                  <c:v>8.9078593300547335E-2</c:v>
                </c:pt>
                <c:pt idx="346">
                  <c:v>9.4367634777767329E-2</c:v>
                </c:pt>
                <c:pt idx="347">
                  <c:v>9.6780180012990366E-2</c:v>
                </c:pt>
                <c:pt idx="348">
                  <c:v>9.6780180012990366E-2</c:v>
                </c:pt>
                <c:pt idx="349">
                  <c:v>9.6780180012990366E-2</c:v>
                </c:pt>
                <c:pt idx="350">
                  <c:v>9.9749466456342084E-2</c:v>
                </c:pt>
                <c:pt idx="351">
                  <c:v>9.9749466456342084E-2</c:v>
                </c:pt>
                <c:pt idx="352">
                  <c:v>0.10049178806717984</c:v>
                </c:pt>
                <c:pt idx="353">
                  <c:v>0.10095573907395373</c:v>
                </c:pt>
                <c:pt idx="354">
                  <c:v>0.10290433330240333</c:v>
                </c:pt>
                <c:pt idx="355">
                  <c:v>0.10290433330240333</c:v>
                </c:pt>
                <c:pt idx="356">
                  <c:v>0.10290433330240333</c:v>
                </c:pt>
                <c:pt idx="357">
                  <c:v>0.10290433330240333</c:v>
                </c:pt>
                <c:pt idx="358">
                  <c:v>0.10290433330240333</c:v>
                </c:pt>
                <c:pt idx="359">
                  <c:v>0.10615199034981891</c:v>
                </c:pt>
                <c:pt idx="360">
                  <c:v>0.10587361974575484</c:v>
                </c:pt>
                <c:pt idx="361">
                  <c:v>0.10707989236336646</c:v>
                </c:pt>
                <c:pt idx="362">
                  <c:v>0.10707989236336646</c:v>
                </c:pt>
                <c:pt idx="363">
                  <c:v>0.10707989236336646</c:v>
                </c:pt>
                <c:pt idx="364">
                  <c:v>0.10707989236336646</c:v>
                </c:pt>
                <c:pt idx="365">
                  <c:v>0.1072654727660758</c:v>
                </c:pt>
                <c:pt idx="366">
                  <c:v>0.1066159413565928</c:v>
                </c:pt>
                <c:pt idx="367">
                  <c:v>0.10735826296743056</c:v>
                </c:pt>
                <c:pt idx="368">
                  <c:v>0.10707989236336646</c:v>
                </c:pt>
                <c:pt idx="369">
                  <c:v>0.10707989236336646</c:v>
                </c:pt>
                <c:pt idx="370">
                  <c:v>0.10707989236336646</c:v>
                </c:pt>
                <c:pt idx="371">
                  <c:v>0.10633757075252825</c:v>
                </c:pt>
                <c:pt idx="372">
                  <c:v>0.11190498283381256</c:v>
                </c:pt>
                <c:pt idx="373">
                  <c:v>0.1121833534378769</c:v>
                </c:pt>
                <c:pt idx="374">
                  <c:v>0.11301846525006942</c:v>
                </c:pt>
                <c:pt idx="375">
                  <c:v>0.11431752806903583</c:v>
                </c:pt>
                <c:pt idx="376">
                  <c:v>0.11431752806903583</c:v>
                </c:pt>
                <c:pt idx="377">
                  <c:v>0.11431752806903583</c:v>
                </c:pt>
                <c:pt idx="378">
                  <c:v>0.11524543008258314</c:v>
                </c:pt>
                <c:pt idx="379">
                  <c:v>0.1160805418947759</c:v>
                </c:pt>
                <c:pt idx="380">
                  <c:v>0.11552380068664725</c:v>
                </c:pt>
                <c:pt idx="381">
                  <c:v>0.1154310104852927</c:v>
                </c:pt>
                <c:pt idx="382">
                  <c:v>0.11682286350561366</c:v>
                </c:pt>
                <c:pt idx="383">
                  <c:v>0.11682286350561366</c:v>
                </c:pt>
                <c:pt idx="384">
                  <c:v>0.11682286350561366</c:v>
                </c:pt>
                <c:pt idx="385">
                  <c:v>0.11700844390832321</c:v>
                </c:pt>
                <c:pt idx="386">
                  <c:v>0.11858587733135373</c:v>
                </c:pt>
                <c:pt idx="387">
                  <c:v>0.11886424793541783</c:v>
                </c:pt>
                <c:pt idx="388">
                  <c:v>0.11932819894219149</c:v>
                </c:pt>
                <c:pt idx="389">
                  <c:v>0.12081284216386745</c:v>
                </c:pt>
                <c:pt idx="390">
                  <c:v>0.12081284216386745</c:v>
                </c:pt>
                <c:pt idx="391">
                  <c:v>0.12081284216386745</c:v>
                </c:pt>
                <c:pt idx="392">
                  <c:v>0.12257585598960731</c:v>
                </c:pt>
                <c:pt idx="393">
                  <c:v>0.12294701679502618</c:v>
                </c:pt>
                <c:pt idx="394">
                  <c:v>0.12368933840586438</c:v>
                </c:pt>
                <c:pt idx="395">
                  <c:v>0.12406049921128325</c:v>
                </c:pt>
                <c:pt idx="396">
                  <c:v>0.12415328941263803</c:v>
                </c:pt>
                <c:pt idx="397">
                  <c:v>0.12415328941263803</c:v>
                </c:pt>
                <c:pt idx="398">
                  <c:v>0.12415328941263803</c:v>
                </c:pt>
                <c:pt idx="399">
                  <c:v>0.125545142432959</c:v>
                </c:pt>
                <c:pt idx="400">
                  <c:v>0.12498840122483056</c:v>
                </c:pt>
                <c:pt idx="401">
                  <c:v>0.12702978565463474</c:v>
                </c:pt>
                <c:pt idx="402">
                  <c:v>0.12721536605734429</c:v>
                </c:pt>
                <c:pt idx="403">
                  <c:v>0.12962791129256734</c:v>
                </c:pt>
                <c:pt idx="404">
                  <c:v>0.12962791129256734</c:v>
                </c:pt>
                <c:pt idx="405">
                  <c:v>0.12962791129256734</c:v>
                </c:pt>
                <c:pt idx="406">
                  <c:v>0.13194766632643584</c:v>
                </c:pt>
                <c:pt idx="407">
                  <c:v>0.13361788995082113</c:v>
                </c:pt>
                <c:pt idx="408">
                  <c:v>0.13389626055488524</c:v>
                </c:pt>
                <c:pt idx="409">
                  <c:v>0.13426742136030412</c:v>
                </c:pt>
                <c:pt idx="410">
                  <c:v>0.13519532337385165</c:v>
                </c:pt>
                <c:pt idx="411">
                  <c:v>0.13519532337385165</c:v>
                </c:pt>
                <c:pt idx="412">
                  <c:v>0.13519532337385165</c:v>
                </c:pt>
                <c:pt idx="413">
                  <c:v>0.13705112740094649</c:v>
                </c:pt>
                <c:pt idx="414">
                  <c:v>0.13658717639417284</c:v>
                </c:pt>
                <c:pt idx="415">
                  <c:v>0.13630880579010829</c:v>
                </c:pt>
                <c:pt idx="416">
                  <c:v>0.13593764498468941</c:v>
                </c:pt>
                <c:pt idx="417">
                  <c:v>0.13603043518604419</c:v>
                </c:pt>
                <c:pt idx="418">
                  <c:v>0.13603043518604419</c:v>
                </c:pt>
                <c:pt idx="419">
                  <c:v>0.13603043518604419</c:v>
                </c:pt>
                <c:pt idx="420">
                  <c:v>0.13695833719959172</c:v>
                </c:pt>
                <c:pt idx="421">
                  <c:v>0.13667996659552739</c:v>
                </c:pt>
                <c:pt idx="422">
                  <c:v>0.13658717639417284</c:v>
                </c:pt>
                <c:pt idx="423">
                  <c:v>0.13649438619281806</c:v>
                </c:pt>
                <c:pt idx="424">
                  <c:v>0.13695833719959172</c:v>
                </c:pt>
                <c:pt idx="425">
                  <c:v>0.13695833719959172</c:v>
                </c:pt>
                <c:pt idx="426">
                  <c:v>0.13695833719959172</c:v>
                </c:pt>
                <c:pt idx="427">
                  <c:v>0.13862856082397701</c:v>
                </c:pt>
                <c:pt idx="428">
                  <c:v>0.13835019021991246</c:v>
                </c:pt>
                <c:pt idx="429">
                  <c:v>0.13881414122668634</c:v>
                </c:pt>
                <c:pt idx="430">
                  <c:v>0.14048436485107163</c:v>
                </c:pt>
                <c:pt idx="431">
                  <c:v>0.14104110605920006</c:v>
                </c:pt>
                <c:pt idx="432">
                  <c:v>0.14104110605920006</c:v>
                </c:pt>
                <c:pt idx="433">
                  <c:v>0.14104110605920006</c:v>
                </c:pt>
                <c:pt idx="434">
                  <c:v>0.14094831585784529</c:v>
                </c:pt>
                <c:pt idx="435">
                  <c:v>0.14066994525378118</c:v>
                </c:pt>
                <c:pt idx="436">
                  <c:v>0.14094831585784529</c:v>
                </c:pt>
                <c:pt idx="437">
                  <c:v>0.14104110605920006</c:v>
                </c:pt>
                <c:pt idx="438">
                  <c:v>0.14066994525378118</c:v>
                </c:pt>
                <c:pt idx="439">
                  <c:v>0.14066994525378118</c:v>
                </c:pt>
                <c:pt idx="440">
                  <c:v>0.14066994525378118</c:v>
                </c:pt>
                <c:pt idx="441">
                  <c:v>0.14141226686461894</c:v>
                </c:pt>
                <c:pt idx="442">
                  <c:v>0.14196900807274737</c:v>
                </c:pt>
                <c:pt idx="443">
                  <c:v>0.14234016887816647</c:v>
                </c:pt>
                <c:pt idx="444">
                  <c:v>0.14280411988494013</c:v>
                </c:pt>
                <c:pt idx="445">
                  <c:v>0.14280411988494013</c:v>
                </c:pt>
                <c:pt idx="446">
                  <c:v>0.14280411988494013</c:v>
                </c:pt>
                <c:pt idx="447">
                  <c:v>0.14280411988494013</c:v>
                </c:pt>
                <c:pt idx="448">
                  <c:v>0.14280411988494013</c:v>
                </c:pt>
                <c:pt idx="449">
                  <c:v>0.14326807089171378</c:v>
                </c:pt>
                <c:pt idx="450">
                  <c:v>0.14336086109306834</c:v>
                </c:pt>
                <c:pt idx="451">
                  <c:v>0.14326807089171378</c:v>
                </c:pt>
                <c:pt idx="452">
                  <c:v>0.14326807089171378</c:v>
                </c:pt>
                <c:pt idx="453">
                  <c:v>0.14326807089171378</c:v>
                </c:pt>
                <c:pt idx="454">
                  <c:v>0.14326807089171378</c:v>
                </c:pt>
                <c:pt idx="455">
                  <c:v>0.14326807089171378</c:v>
                </c:pt>
                <c:pt idx="456">
                  <c:v>0.14326807089171378</c:v>
                </c:pt>
                <c:pt idx="457">
                  <c:v>0.14521666512016318</c:v>
                </c:pt>
                <c:pt idx="458">
                  <c:v>0.14688688874454847</c:v>
                </c:pt>
                <c:pt idx="459">
                  <c:v>0.14660851814048437</c:v>
                </c:pt>
                <c:pt idx="460">
                  <c:v>0.14595898673100116</c:v>
                </c:pt>
                <c:pt idx="461">
                  <c:v>0.14595898673100116</c:v>
                </c:pt>
                <c:pt idx="462">
                  <c:v>0.14595898673100116</c:v>
                </c:pt>
                <c:pt idx="463">
                  <c:v>0.14735083975132213</c:v>
                </c:pt>
                <c:pt idx="464">
                  <c:v>0.14790758095945056</c:v>
                </c:pt>
                <c:pt idx="465">
                  <c:v>0.14911385357706219</c:v>
                </c:pt>
                <c:pt idx="466">
                  <c:v>0.14920664377841675</c:v>
                </c:pt>
                <c:pt idx="467">
                  <c:v>0.14957780458383563</c:v>
                </c:pt>
                <c:pt idx="468">
                  <c:v>0.14957780458383563</c:v>
                </c:pt>
                <c:pt idx="469">
                  <c:v>0.14957780458383563</c:v>
                </c:pt>
                <c:pt idx="470">
                  <c:v>0.14957780458383563</c:v>
                </c:pt>
                <c:pt idx="471">
                  <c:v>0.14827874176486966</c:v>
                </c:pt>
                <c:pt idx="472">
                  <c:v>0.14855711236893376</c:v>
                </c:pt>
                <c:pt idx="473">
                  <c:v>0.14855711236893376</c:v>
                </c:pt>
                <c:pt idx="474">
                  <c:v>0.14827874176486966</c:v>
                </c:pt>
                <c:pt idx="475">
                  <c:v>0.14827874176486966</c:v>
                </c:pt>
                <c:pt idx="476">
                  <c:v>0.14827874176486966</c:v>
                </c:pt>
                <c:pt idx="477">
                  <c:v>0.14994896538925495</c:v>
                </c:pt>
                <c:pt idx="478">
                  <c:v>0.14994896538925495</c:v>
                </c:pt>
                <c:pt idx="479">
                  <c:v>0.14994896538925495</c:v>
                </c:pt>
                <c:pt idx="480">
                  <c:v>0.14948501438248107</c:v>
                </c:pt>
                <c:pt idx="481">
                  <c:v>0.14892827317435264</c:v>
                </c:pt>
                <c:pt idx="482">
                  <c:v>0.14892827317435264</c:v>
                </c:pt>
                <c:pt idx="483">
                  <c:v>0.14892827317435264</c:v>
                </c:pt>
                <c:pt idx="484">
                  <c:v>0.15032012619467383</c:v>
                </c:pt>
                <c:pt idx="485">
                  <c:v>0.14994896538925495</c:v>
                </c:pt>
                <c:pt idx="486">
                  <c:v>0.14994896538925495</c:v>
                </c:pt>
                <c:pt idx="487">
                  <c:v>0.1497633849865454</c:v>
                </c:pt>
                <c:pt idx="488">
                  <c:v>0.15106244780551159</c:v>
                </c:pt>
                <c:pt idx="489">
                  <c:v>0.15106244780551159</c:v>
                </c:pt>
                <c:pt idx="490">
                  <c:v>0.15106244780551159</c:v>
                </c:pt>
                <c:pt idx="491">
                  <c:v>0.15245430082583278</c:v>
                </c:pt>
                <c:pt idx="492">
                  <c:v>0.15208314002041368</c:v>
                </c:pt>
                <c:pt idx="493">
                  <c:v>0.15208314002041368</c:v>
                </c:pt>
                <c:pt idx="494">
                  <c:v>0.15180476941634957</c:v>
                </c:pt>
                <c:pt idx="495">
                  <c:v>0.15161918901364024</c:v>
                </c:pt>
                <c:pt idx="496">
                  <c:v>0.15161918901364024</c:v>
                </c:pt>
                <c:pt idx="497">
                  <c:v>0.15161918901364024</c:v>
                </c:pt>
                <c:pt idx="498">
                  <c:v>0.1517119792149948</c:v>
                </c:pt>
                <c:pt idx="499">
                  <c:v>0.15161918901364024</c:v>
                </c:pt>
                <c:pt idx="500">
                  <c:v>0.15356778324208964</c:v>
                </c:pt>
                <c:pt idx="501">
                  <c:v>0.15282546163125166</c:v>
                </c:pt>
                <c:pt idx="502">
                  <c:v>0.15319662243667054</c:v>
                </c:pt>
                <c:pt idx="503">
                  <c:v>0.15319662243667054</c:v>
                </c:pt>
                <c:pt idx="504">
                  <c:v>0.15319662243667054</c:v>
                </c:pt>
                <c:pt idx="505">
                  <c:v>0.1545884754569915</c:v>
                </c:pt>
                <c:pt idx="506">
                  <c:v>0.15440289505428217</c:v>
                </c:pt>
                <c:pt idx="507">
                  <c:v>0.15551637747053904</c:v>
                </c:pt>
                <c:pt idx="508">
                  <c:v>0.15653706968544112</c:v>
                </c:pt>
                <c:pt idx="509">
                  <c:v>0.1572793912962791</c:v>
                </c:pt>
                <c:pt idx="510">
                  <c:v>0.1572793912962791</c:v>
                </c:pt>
                <c:pt idx="511">
                  <c:v>0.1572793912962791</c:v>
                </c:pt>
                <c:pt idx="512">
                  <c:v>0.15941356592743805</c:v>
                </c:pt>
                <c:pt idx="513">
                  <c:v>0.1592279855247285</c:v>
                </c:pt>
                <c:pt idx="514">
                  <c:v>0.15987751693421171</c:v>
                </c:pt>
                <c:pt idx="515">
                  <c:v>0.16024867773963059</c:v>
                </c:pt>
                <c:pt idx="516">
                  <c:v>0.16061983854504944</c:v>
                </c:pt>
                <c:pt idx="517">
                  <c:v>0.16061983854504944</c:v>
                </c:pt>
                <c:pt idx="518">
                  <c:v>0.16061983854504944</c:v>
                </c:pt>
                <c:pt idx="519">
                  <c:v>0.16099099935046859</c:v>
                </c:pt>
                <c:pt idx="520">
                  <c:v>0.16089820914911379</c:v>
                </c:pt>
                <c:pt idx="521">
                  <c:v>0.16061983854504944</c:v>
                </c:pt>
                <c:pt idx="522">
                  <c:v>0.16034146794098536</c:v>
                </c:pt>
                <c:pt idx="523">
                  <c:v>0.16006309733692103</c:v>
                </c:pt>
                <c:pt idx="524">
                  <c:v>0.16006309733692103</c:v>
                </c:pt>
                <c:pt idx="525">
                  <c:v>0.16006309733692103</c:v>
                </c:pt>
                <c:pt idx="526">
                  <c:v>0.16071262874640424</c:v>
                </c:pt>
                <c:pt idx="527">
                  <c:v>0.16164053075995155</c:v>
                </c:pt>
                <c:pt idx="528">
                  <c:v>0.16256843277349886</c:v>
                </c:pt>
                <c:pt idx="529">
                  <c:v>0.16303238378027274</c:v>
                </c:pt>
                <c:pt idx="530">
                  <c:v>0.16377470539111053</c:v>
                </c:pt>
                <c:pt idx="531">
                  <c:v>0.16377470539111053</c:v>
                </c:pt>
                <c:pt idx="532">
                  <c:v>0.16377470539111053</c:v>
                </c:pt>
                <c:pt idx="533">
                  <c:v>0.16312517398162751</c:v>
                </c:pt>
                <c:pt idx="534">
                  <c:v>0.16386749559246527</c:v>
                </c:pt>
                <c:pt idx="535">
                  <c:v>0.16730073304259066</c:v>
                </c:pt>
                <c:pt idx="536">
                  <c:v>0.16859979586155702</c:v>
                </c:pt>
                <c:pt idx="537">
                  <c:v>0.16980606847916846</c:v>
                </c:pt>
                <c:pt idx="538">
                  <c:v>0.16980606847916846</c:v>
                </c:pt>
                <c:pt idx="539">
                  <c:v>0.16980606847916846</c:v>
                </c:pt>
                <c:pt idx="540">
                  <c:v>0.16915653706968528</c:v>
                </c:pt>
                <c:pt idx="541">
                  <c:v>0.16906374686833067</c:v>
                </c:pt>
                <c:pt idx="542">
                  <c:v>0.16878537626426637</c:v>
                </c:pt>
                <c:pt idx="543">
                  <c:v>0.1693421174723948</c:v>
                </c:pt>
                <c:pt idx="544">
                  <c:v>0.17027001948594234</c:v>
                </c:pt>
                <c:pt idx="545">
                  <c:v>0.17027001948594234</c:v>
                </c:pt>
                <c:pt idx="546">
                  <c:v>0.17027001948594234</c:v>
                </c:pt>
                <c:pt idx="547">
                  <c:v>0.17054839009000644</c:v>
                </c:pt>
                <c:pt idx="548">
                  <c:v>0.17110513129813487</c:v>
                </c:pt>
                <c:pt idx="549">
                  <c:v>0.17175466270761786</c:v>
                </c:pt>
                <c:pt idx="550">
                  <c:v>0.17240419411710128</c:v>
                </c:pt>
                <c:pt idx="551">
                  <c:v>0.17240419411710128</c:v>
                </c:pt>
                <c:pt idx="552">
                  <c:v>0.17240419411710128</c:v>
                </c:pt>
                <c:pt idx="553">
                  <c:v>0.17240419411710128</c:v>
                </c:pt>
                <c:pt idx="554">
                  <c:v>0.17268256472116542</c:v>
                </c:pt>
                <c:pt idx="555">
                  <c:v>0.17333209613064837</c:v>
                </c:pt>
                <c:pt idx="556">
                  <c:v>0.17314651572793907</c:v>
                </c:pt>
                <c:pt idx="557">
                  <c:v>0.17258977451981061</c:v>
                </c:pt>
                <c:pt idx="558">
                  <c:v>0.17277535492252016</c:v>
                </c:pt>
                <c:pt idx="559">
                  <c:v>0.17277535492252016</c:v>
                </c:pt>
                <c:pt idx="560">
                  <c:v>0.17277535492252016</c:v>
                </c:pt>
                <c:pt idx="561">
                  <c:v>0.17342488633200315</c:v>
                </c:pt>
                <c:pt idx="562">
                  <c:v>0.17305372552658427</c:v>
                </c:pt>
                <c:pt idx="563">
                  <c:v>0.17305372552658427</c:v>
                </c:pt>
                <c:pt idx="564">
                  <c:v>0.17296093532522949</c:v>
                </c:pt>
                <c:pt idx="565">
                  <c:v>0.17194024311032741</c:v>
                </c:pt>
                <c:pt idx="566">
                  <c:v>0.17194024311032741</c:v>
                </c:pt>
                <c:pt idx="567">
                  <c:v>0.17194024311032741</c:v>
                </c:pt>
                <c:pt idx="568">
                  <c:v>0.17156908230490853</c:v>
                </c:pt>
                <c:pt idx="569">
                  <c:v>0.17240419411710128</c:v>
                </c:pt>
                <c:pt idx="570">
                  <c:v>0.17305372552658427</c:v>
                </c:pt>
                <c:pt idx="571">
                  <c:v>0.1712907117008442</c:v>
                </c:pt>
                <c:pt idx="572">
                  <c:v>0.17370325693606722</c:v>
                </c:pt>
                <c:pt idx="573">
                  <c:v>0.17370325693606722</c:v>
                </c:pt>
                <c:pt idx="574">
                  <c:v>0.17370325693606722</c:v>
                </c:pt>
                <c:pt idx="575">
                  <c:v>0.17472394915096956</c:v>
                </c:pt>
                <c:pt idx="576">
                  <c:v>0.1759302217685812</c:v>
                </c:pt>
                <c:pt idx="577">
                  <c:v>0.17741486499025694</c:v>
                </c:pt>
                <c:pt idx="578">
                  <c:v>0.17852834740651383</c:v>
                </c:pt>
                <c:pt idx="579">
                  <c:v>0.17490952955367908</c:v>
                </c:pt>
                <c:pt idx="580">
                  <c:v>0.17490952955367908</c:v>
                </c:pt>
                <c:pt idx="581">
                  <c:v>0.17490952955367908</c:v>
                </c:pt>
                <c:pt idx="582">
                  <c:v>0.1710123410967801</c:v>
                </c:pt>
                <c:pt idx="583">
                  <c:v>0.17212582351303696</c:v>
                </c:pt>
                <c:pt idx="584">
                  <c:v>0.17509510995638844</c:v>
                </c:pt>
                <c:pt idx="585">
                  <c:v>0.17435278834555068</c:v>
                </c:pt>
                <c:pt idx="586">
                  <c:v>0.17472394915096956</c:v>
                </c:pt>
                <c:pt idx="587">
                  <c:v>0.17472394915096956</c:v>
                </c:pt>
                <c:pt idx="588">
                  <c:v>0.17472394915096956</c:v>
                </c:pt>
                <c:pt idx="589">
                  <c:v>0.17574464136587165</c:v>
                </c:pt>
                <c:pt idx="590">
                  <c:v>0.1762085923726453</c:v>
                </c:pt>
                <c:pt idx="591">
                  <c:v>0.17750765519161149</c:v>
                </c:pt>
                <c:pt idx="592">
                  <c:v>0.17806439639974017</c:v>
                </c:pt>
                <c:pt idx="593">
                  <c:v>0.17815718660109492</c:v>
                </c:pt>
                <c:pt idx="594">
                  <c:v>0.17815718660109492</c:v>
                </c:pt>
                <c:pt idx="595">
                  <c:v>0.17815718660109492</c:v>
                </c:pt>
                <c:pt idx="596">
                  <c:v>0.17945624942006114</c:v>
                </c:pt>
                <c:pt idx="597">
                  <c:v>0.18094089264173685</c:v>
                </c:pt>
                <c:pt idx="598">
                  <c:v>0.18094089264173685</c:v>
                </c:pt>
                <c:pt idx="599">
                  <c:v>0.18019857103089909</c:v>
                </c:pt>
                <c:pt idx="600">
                  <c:v>0.17992020042683479</c:v>
                </c:pt>
                <c:pt idx="601">
                  <c:v>0.17992020042683479</c:v>
                </c:pt>
                <c:pt idx="602">
                  <c:v>0.17992020042683479</c:v>
                </c:pt>
                <c:pt idx="603">
                  <c:v>0.18056973183631797</c:v>
                </c:pt>
                <c:pt idx="604">
                  <c:v>0.18177600445392961</c:v>
                </c:pt>
                <c:pt idx="605">
                  <c:v>0.18242553586341259</c:v>
                </c:pt>
                <c:pt idx="606">
                  <c:v>0.183724598682379</c:v>
                </c:pt>
                <c:pt idx="607">
                  <c:v>0.183724598682379</c:v>
                </c:pt>
                <c:pt idx="608">
                  <c:v>0.183724598682379</c:v>
                </c:pt>
                <c:pt idx="609">
                  <c:v>0.183724598682379</c:v>
                </c:pt>
                <c:pt idx="610">
                  <c:v>0.18335343787696012</c:v>
                </c:pt>
                <c:pt idx="611">
                  <c:v>0.183724598682379</c:v>
                </c:pt>
                <c:pt idx="612">
                  <c:v>0.18353901827966967</c:v>
                </c:pt>
                <c:pt idx="613">
                  <c:v>0.18381738888373378</c:v>
                </c:pt>
                <c:pt idx="614">
                  <c:v>0.18381738888373378</c:v>
                </c:pt>
                <c:pt idx="615">
                  <c:v>0.18381738888373378</c:v>
                </c:pt>
                <c:pt idx="616">
                  <c:v>0.18381738888373378</c:v>
                </c:pt>
                <c:pt idx="617">
                  <c:v>0.18261111626612211</c:v>
                </c:pt>
                <c:pt idx="618">
                  <c:v>0.18335343787696012</c:v>
                </c:pt>
                <c:pt idx="619">
                  <c:v>0.18307506727289577</c:v>
                </c:pt>
                <c:pt idx="620">
                  <c:v>0.18363180848102445</c:v>
                </c:pt>
                <c:pt idx="621">
                  <c:v>0.18483808109863589</c:v>
                </c:pt>
                <c:pt idx="622">
                  <c:v>0.18483808109863589</c:v>
                </c:pt>
                <c:pt idx="623">
                  <c:v>0.18483808109863589</c:v>
                </c:pt>
                <c:pt idx="624">
                  <c:v>0.18622993411895686</c:v>
                </c:pt>
                <c:pt idx="625">
                  <c:v>0.18585877331353795</c:v>
                </c:pt>
                <c:pt idx="626">
                  <c:v>0.18632272432031161</c:v>
                </c:pt>
                <c:pt idx="627">
                  <c:v>0.18845689895147053</c:v>
                </c:pt>
                <c:pt idx="628">
                  <c:v>0.18836410875011578</c:v>
                </c:pt>
                <c:pt idx="629">
                  <c:v>0.18836410875011578</c:v>
                </c:pt>
                <c:pt idx="630">
                  <c:v>0.18836410875011578</c:v>
                </c:pt>
                <c:pt idx="631">
                  <c:v>0.18975596177043699</c:v>
                </c:pt>
                <c:pt idx="632">
                  <c:v>0.19114781479075796</c:v>
                </c:pt>
                <c:pt idx="633">
                  <c:v>0.19040549317991995</c:v>
                </c:pt>
                <c:pt idx="634">
                  <c:v>0.19003433237450107</c:v>
                </c:pt>
                <c:pt idx="635">
                  <c:v>0.19049828338127472</c:v>
                </c:pt>
                <c:pt idx="636">
                  <c:v>0.19049828338127472</c:v>
                </c:pt>
                <c:pt idx="637">
                  <c:v>0.19049828338127472</c:v>
                </c:pt>
                <c:pt idx="638">
                  <c:v>0.1909622343880486</c:v>
                </c:pt>
                <c:pt idx="639">
                  <c:v>0.19235408740836957</c:v>
                </c:pt>
                <c:pt idx="640">
                  <c:v>0.19402431103275486</c:v>
                </c:pt>
                <c:pt idx="641">
                  <c:v>0.19393152083140008</c:v>
                </c:pt>
                <c:pt idx="642">
                  <c:v>0.19467384244223809</c:v>
                </c:pt>
                <c:pt idx="643">
                  <c:v>0.19467384244223809</c:v>
                </c:pt>
                <c:pt idx="644">
                  <c:v>0.19467384244223809</c:v>
                </c:pt>
                <c:pt idx="645">
                  <c:v>0.19588011505984948</c:v>
                </c:pt>
                <c:pt idx="646">
                  <c:v>0.1955089542544306</c:v>
                </c:pt>
                <c:pt idx="647">
                  <c:v>0.19504500324765695</c:v>
                </c:pt>
                <c:pt idx="648">
                  <c:v>0.19495221304630217</c:v>
                </c:pt>
                <c:pt idx="649">
                  <c:v>0.1956017444557854</c:v>
                </c:pt>
                <c:pt idx="650">
                  <c:v>0.1956017444557854</c:v>
                </c:pt>
                <c:pt idx="651">
                  <c:v>0.1956017444557854</c:v>
                </c:pt>
                <c:pt idx="652">
                  <c:v>0.19662243667068746</c:v>
                </c:pt>
                <c:pt idx="653">
                  <c:v>0.19662243667068746</c:v>
                </c:pt>
                <c:pt idx="654">
                  <c:v>0.19708638767746112</c:v>
                </c:pt>
                <c:pt idx="655">
                  <c:v>0.1957873248584947</c:v>
                </c:pt>
                <c:pt idx="656">
                  <c:v>0.19652964646933291</c:v>
                </c:pt>
                <c:pt idx="657">
                  <c:v>0.19652964646933291</c:v>
                </c:pt>
                <c:pt idx="658">
                  <c:v>0.19652964646933291</c:v>
                </c:pt>
                <c:pt idx="659">
                  <c:v>0.19708638767746112</c:v>
                </c:pt>
                <c:pt idx="660">
                  <c:v>0.19662243667068746</c:v>
                </c:pt>
                <c:pt idx="661">
                  <c:v>0.19606569546255906</c:v>
                </c:pt>
                <c:pt idx="662">
                  <c:v>0.19662243667068746</c:v>
                </c:pt>
                <c:pt idx="663">
                  <c:v>0.19717917787881589</c:v>
                </c:pt>
                <c:pt idx="664">
                  <c:v>0.19717917787881589</c:v>
                </c:pt>
                <c:pt idx="665">
                  <c:v>0.19717917787881589</c:v>
                </c:pt>
                <c:pt idx="666">
                  <c:v>0.19857103089913708</c:v>
                </c:pt>
                <c:pt idx="667">
                  <c:v>0.1984782406977823</c:v>
                </c:pt>
                <c:pt idx="668">
                  <c:v>0.19782870928829888</c:v>
                </c:pt>
                <c:pt idx="669">
                  <c:v>0.19782870928829888</c:v>
                </c:pt>
                <c:pt idx="670">
                  <c:v>0.19782870928829888</c:v>
                </c:pt>
                <c:pt idx="671">
                  <c:v>0.19782870928829888</c:v>
                </c:pt>
                <c:pt idx="672">
                  <c:v>0.1981070798923632</c:v>
                </c:pt>
                <c:pt idx="673">
                  <c:v>0.19866382110049163</c:v>
                </c:pt>
                <c:pt idx="674">
                  <c:v>0.19959172311403894</c:v>
                </c:pt>
                <c:pt idx="675">
                  <c:v>0.20098357613436016</c:v>
                </c:pt>
                <c:pt idx="676">
                  <c:v>0.20061241532894125</c:v>
                </c:pt>
                <c:pt idx="677">
                  <c:v>0.20061241532894125</c:v>
                </c:pt>
                <c:pt idx="678">
                  <c:v>0.20061241532894125</c:v>
                </c:pt>
                <c:pt idx="679">
                  <c:v>0.20274658996010017</c:v>
                </c:pt>
                <c:pt idx="680">
                  <c:v>0.20450960378584004</c:v>
                </c:pt>
                <c:pt idx="681">
                  <c:v>0.20348891157093796</c:v>
                </c:pt>
                <c:pt idx="682">
                  <c:v>0.2030249605641643</c:v>
                </c:pt>
                <c:pt idx="683">
                  <c:v>0.20386007237635706</c:v>
                </c:pt>
                <c:pt idx="684">
                  <c:v>0.20386007237635706</c:v>
                </c:pt>
                <c:pt idx="685">
                  <c:v>0.20386007237635706</c:v>
                </c:pt>
                <c:pt idx="686">
                  <c:v>0.20404565277906639</c:v>
                </c:pt>
                <c:pt idx="687">
                  <c:v>0.20460239398719479</c:v>
                </c:pt>
                <c:pt idx="688">
                  <c:v>0.20488076459125915</c:v>
                </c:pt>
                <c:pt idx="689">
                  <c:v>0.20599424700751601</c:v>
                </c:pt>
                <c:pt idx="690">
                  <c:v>0.20738610002783697</c:v>
                </c:pt>
                <c:pt idx="691">
                  <c:v>0.20738610002783697</c:v>
                </c:pt>
                <c:pt idx="692">
                  <c:v>0.20738610002783697</c:v>
                </c:pt>
                <c:pt idx="693">
                  <c:v>0.20738610002783697</c:v>
                </c:pt>
                <c:pt idx="694">
                  <c:v>0.20673656861835377</c:v>
                </c:pt>
                <c:pt idx="695">
                  <c:v>0.20673656861835377</c:v>
                </c:pt>
                <c:pt idx="696">
                  <c:v>0.20747889022919153</c:v>
                </c:pt>
                <c:pt idx="697">
                  <c:v>0.2075716804305463</c:v>
                </c:pt>
                <c:pt idx="698">
                  <c:v>0.2075716804305463</c:v>
                </c:pt>
                <c:pt idx="699">
                  <c:v>0.2075716804305463</c:v>
                </c:pt>
                <c:pt idx="700">
                  <c:v>0.20849958244409383</c:v>
                </c:pt>
                <c:pt idx="701">
                  <c:v>0.20887074324951271</c:v>
                </c:pt>
                <c:pt idx="702">
                  <c:v>0.20831400204138428</c:v>
                </c:pt>
                <c:pt idx="703">
                  <c:v>0.20849958244409383</c:v>
                </c:pt>
                <c:pt idx="704">
                  <c:v>0.20682935881970857</c:v>
                </c:pt>
                <c:pt idx="705">
                  <c:v>0.20682935881970857</c:v>
                </c:pt>
                <c:pt idx="706">
                  <c:v>0.20682935881970857</c:v>
                </c:pt>
                <c:pt idx="707">
                  <c:v>0.20877795304815794</c:v>
                </c:pt>
                <c:pt idx="708">
                  <c:v>0.20924190405493159</c:v>
                </c:pt>
                <c:pt idx="709">
                  <c:v>0.21091212767931686</c:v>
                </c:pt>
                <c:pt idx="710">
                  <c:v>0.21100491788067166</c:v>
                </c:pt>
                <c:pt idx="711">
                  <c:v>0.2098914354644148</c:v>
                </c:pt>
                <c:pt idx="712">
                  <c:v>0.2098914354644148</c:v>
                </c:pt>
                <c:pt idx="713">
                  <c:v>0.2098914354644148</c:v>
                </c:pt>
                <c:pt idx="714">
                  <c:v>0.21109770808202644</c:v>
                </c:pt>
                <c:pt idx="715">
                  <c:v>0.20998422566576955</c:v>
                </c:pt>
                <c:pt idx="716">
                  <c:v>0.21091212767931686</c:v>
                </c:pt>
                <c:pt idx="717">
                  <c:v>0.21035538647118845</c:v>
                </c:pt>
                <c:pt idx="718">
                  <c:v>0.20914911385357685</c:v>
                </c:pt>
                <c:pt idx="719">
                  <c:v>0.20914911385357685</c:v>
                </c:pt>
                <c:pt idx="720">
                  <c:v>0.20914911385357685</c:v>
                </c:pt>
                <c:pt idx="721">
                  <c:v>0.21091212767931686</c:v>
                </c:pt>
                <c:pt idx="722">
                  <c:v>0.21091212767931686</c:v>
                </c:pt>
                <c:pt idx="723">
                  <c:v>0.21091212767931686</c:v>
                </c:pt>
                <c:pt idx="724">
                  <c:v>0.21091212767931686</c:v>
                </c:pt>
                <c:pt idx="725">
                  <c:v>0.21156165908880009</c:v>
                </c:pt>
                <c:pt idx="726">
                  <c:v>0.21156165908880009</c:v>
                </c:pt>
                <c:pt idx="727">
                  <c:v>0.21156165908880009</c:v>
                </c:pt>
                <c:pt idx="728">
                  <c:v>0.21193281989421919</c:v>
                </c:pt>
                <c:pt idx="729">
                  <c:v>0.21239677090099263</c:v>
                </c:pt>
                <c:pt idx="730">
                  <c:v>0.21239677090099263</c:v>
                </c:pt>
                <c:pt idx="731">
                  <c:v>0.21388141412266859</c:v>
                </c:pt>
                <c:pt idx="732">
                  <c:v>0.21378862392131381</c:v>
                </c:pt>
                <c:pt idx="733">
                  <c:v>0.21378862392131381</c:v>
                </c:pt>
                <c:pt idx="734">
                  <c:v>0.21378862392131381</c:v>
                </c:pt>
                <c:pt idx="735">
                  <c:v>0.21406699452537795</c:v>
                </c:pt>
                <c:pt idx="736">
                  <c:v>0.21378862392131381</c:v>
                </c:pt>
                <c:pt idx="737">
                  <c:v>0.21397420432402334</c:v>
                </c:pt>
                <c:pt idx="738">
                  <c:v>0.21397420432402334</c:v>
                </c:pt>
                <c:pt idx="739">
                  <c:v>0.21388141412266859</c:v>
                </c:pt>
                <c:pt idx="740">
                  <c:v>0.21388141412266859</c:v>
                </c:pt>
                <c:pt idx="741">
                  <c:v>0.21388141412266859</c:v>
                </c:pt>
                <c:pt idx="742">
                  <c:v>0.21601558875382754</c:v>
                </c:pt>
                <c:pt idx="743">
                  <c:v>0.21629395935789161</c:v>
                </c:pt>
                <c:pt idx="744">
                  <c:v>0.21657232996195575</c:v>
                </c:pt>
                <c:pt idx="745">
                  <c:v>0.21722186137143917</c:v>
                </c:pt>
                <c:pt idx="746">
                  <c:v>0.21703628096872962</c:v>
                </c:pt>
                <c:pt idx="747">
                  <c:v>0.21703628096872962</c:v>
                </c:pt>
                <c:pt idx="748">
                  <c:v>0.21703628096872962</c:v>
                </c:pt>
                <c:pt idx="749">
                  <c:v>0.21712907117008443</c:v>
                </c:pt>
                <c:pt idx="750">
                  <c:v>0.21666512016331052</c:v>
                </c:pt>
                <c:pt idx="751">
                  <c:v>0.2174074417741485</c:v>
                </c:pt>
                <c:pt idx="752">
                  <c:v>0.21805697318363174</c:v>
                </c:pt>
                <c:pt idx="753">
                  <c:v>0.21750023197550328</c:v>
                </c:pt>
                <c:pt idx="754">
                  <c:v>0.21750023197550328</c:v>
                </c:pt>
                <c:pt idx="755">
                  <c:v>0.21750023197550328</c:v>
                </c:pt>
                <c:pt idx="756">
                  <c:v>0.21694349076737485</c:v>
                </c:pt>
                <c:pt idx="757">
                  <c:v>0.21768581237821283</c:v>
                </c:pt>
                <c:pt idx="758">
                  <c:v>0.21870650459311469</c:v>
                </c:pt>
                <c:pt idx="759">
                  <c:v>0.2194488262039527</c:v>
                </c:pt>
                <c:pt idx="760">
                  <c:v>0.22056230862020954</c:v>
                </c:pt>
                <c:pt idx="761">
                  <c:v>0.22056230862020954</c:v>
                </c:pt>
                <c:pt idx="762">
                  <c:v>0.22056230862020954</c:v>
                </c:pt>
                <c:pt idx="763">
                  <c:v>0.22241811264730416</c:v>
                </c:pt>
                <c:pt idx="764">
                  <c:v>0.22176858123782117</c:v>
                </c:pt>
                <c:pt idx="765">
                  <c:v>0.22241811264730416</c:v>
                </c:pt>
                <c:pt idx="766">
                  <c:v>0.22297485385543284</c:v>
                </c:pt>
                <c:pt idx="767">
                  <c:v>0.22343880486220649</c:v>
                </c:pt>
                <c:pt idx="768">
                  <c:v>0.22343880486220649</c:v>
                </c:pt>
                <c:pt idx="769">
                  <c:v>0.22343880486220649</c:v>
                </c:pt>
                <c:pt idx="770">
                  <c:v>0.22445949707710855</c:v>
                </c:pt>
                <c:pt idx="771">
                  <c:v>0.22585135009742952</c:v>
                </c:pt>
                <c:pt idx="772">
                  <c:v>0.22455228727846333</c:v>
                </c:pt>
                <c:pt idx="773">
                  <c:v>0.22473786768117285</c:v>
                </c:pt>
                <c:pt idx="774">
                  <c:v>0.22566576969472016</c:v>
                </c:pt>
                <c:pt idx="775">
                  <c:v>0.22566576969472016</c:v>
                </c:pt>
                <c:pt idx="776">
                  <c:v>0.22566576969472016</c:v>
                </c:pt>
                <c:pt idx="777">
                  <c:v>0.22650088150691297</c:v>
                </c:pt>
                <c:pt idx="778">
                  <c:v>0.22696483251368638</c:v>
                </c:pt>
                <c:pt idx="779">
                  <c:v>0.22631530110420339</c:v>
                </c:pt>
                <c:pt idx="780">
                  <c:v>0.22668646190962227</c:v>
                </c:pt>
                <c:pt idx="781">
                  <c:v>0.22715041291639593</c:v>
                </c:pt>
                <c:pt idx="782">
                  <c:v>0.22715041291639593</c:v>
                </c:pt>
                <c:pt idx="783">
                  <c:v>0.22715041291639593</c:v>
                </c:pt>
                <c:pt idx="784">
                  <c:v>0.2272432031177507</c:v>
                </c:pt>
                <c:pt idx="785">
                  <c:v>0.22677925211097705</c:v>
                </c:pt>
                <c:pt idx="786">
                  <c:v>0.22733599331910548</c:v>
                </c:pt>
                <c:pt idx="787">
                  <c:v>0.22807831492994324</c:v>
                </c:pt>
                <c:pt idx="788">
                  <c:v>0.22844947573536234</c:v>
                </c:pt>
                <c:pt idx="789">
                  <c:v>0.22844947573536234</c:v>
                </c:pt>
                <c:pt idx="790">
                  <c:v>0.22844947573536234</c:v>
                </c:pt>
                <c:pt idx="791">
                  <c:v>0.22993411895703786</c:v>
                </c:pt>
                <c:pt idx="792">
                  <c:v>0.22844947573536234</c:v>
                </c:pt>
                <c:pt idx="793">
                  <c:v>0.22789273452723369</c:v>
                </c:pt>
                <c:pt idx="794">
                  <c:v>0.22789273452723369</c:v>
                </c:pt>
                <c:pt idx="795">
                  <c:v>0.22687204231233182</c:v>
                </c:pt>
                <c:pt idx="796">
                  <c:v>0.22687204231233182</c:v>
                </c:pt>
                <c:pt idx="797">
                  <c:v>0.22687204231233182</c:v>
                </c:pt>
                <c:pt idx="798">
                  <c:v>0.22835668553400759</c:v>
                </c:pt>
                <c:pt idx="799">
                  <c:v>0.22835668553400759</c:v>
                </c:pt>
                <c:pt idx="800">
                  <c:v>0.2294701679502642</c:v>
                </c:pt>
                <c:pt idx="801">
                  <c:v>0.23104760137329491</c:v>
                </c:pt>
                <c:pt idx="802">
                  <c:v>0.23039806996381174</c:v>
                </c:pt>
                <c:pt idx="803">
                  <c:v>0.23039806996381174</c:v>
                </c:pt>
                <c:pt idx="804">
                  <c:v>0.23039806996381174</c:v>
                </c:pt>
                <c:pt idx="805">
                  <c:v>0.2321610837895518</c:v>
                </c:pt>
                <c:pt idx="806">
                  <c:v>0.23253224459497068</c:v>
                </c:pt>
                <c:pt idx="807">
                  <c:v>0.23271782499768023</c:v>
                </c:pt>
                <c:pt idx="808">
                  <c:v>0.23308898580309911</c:v>
                </c:pt>
                <c:pt idx="809">
                  <c:v>0.2338313074139371</c:v>
                </c:pt>
                <c:pt idx="810">
                  <c:v>0.2338313074139371</c:v>
                </c:pt>
                <c:pt idx="811">
                  <c:v>0.2338313074139371</c:v>
                </c:pt>
                <c:pt idx="812">
                  <c:v>0.2341096780180012</c:v>
                </c:pt>
                <c:pt idx="813">
                  <c:v>0.23457362902477485</c:v>
                </c:pt>
                <c:pt idx="814">
                  <c:v>0.23475920942748441</c:v>
                </c:pt>
                <c:pt idx="815">
                  <c:v>0.23550153103832216</c:v>
                </c:pt>
                <c:pt idx="816">
                  <c:v>0.23624385264916015</c:v>
                </c:pt>
                <c:pt idx="817">
                  <c:v>0.23624385264916015</c:v>
                </c:pt>
                <c:pt idx="818">
                  <c:v>0.23624385264916015</c:v>
                </c:pt>
                <c:pt idx="819">
                  <c:v>0.23624385264916015</c:v>
                </c:pt>
                <c:pt idx="820">
                  <c:v>0.23624385264916015</c:v>
                </c:pt>
                <c:pt idx="821">
                  <c:v>0.23735733506541679</c:v>
                </c:pt>
                <c:pt idx="822">
                  <c:v>0.23763570566948133</c:v>
                </c:pt>
                <c:pt idx="823">
                  <c:v>0.23559432123967697</c:v>
                </c:pt>
                <c:pt idx="824">
                  <c:v>0.23076923076923062</c:v>
                </c:pt>
                <c:pt idx="825">
                  <c:v>0.23076923076923062</c:v>
                </c:pt>
                <c:pt idx="826">
                  <c:v>0.23076923076923062</c:v>
                </c:pt>
                <c:pt idx="827">
                  <c:v>0.22306764405678758</c:v>
                </c:pt>
                <c:pt idx="828">
                  <c:v>0.21852092419040539</c:v>
                </c:pt>
                <c:pt idx="829">
                  <c:v>0.21174723949150967</c:v>
                </c:pt>
                <c:pt idx="830">
                  <c:v>0.21963440660666222</c:v>
                </c:pt>
                <c:pt idx="831">
                  <c:v>0.21610837895518231</c:v>
                </c:pt>
                <c:pt idx="832">
                  <c:v>0.21610837895518231</c:v>
                </c:pt>
                <c:pt idx="833">
                  <c:v>0.21610837895518231</c:v>
                </c:pt>
                <c:pt idx="834">
                  <c:v>0.21731465157279395</c:v>
                </c:pt>
                <c:pt idx="835">
                  <c:v>0.21833534378769581</c:v>
                </c:pt>
                <c:pt idx="836">
                  <c:v>0.21712907117008443</c:v>
                </c:pt>
                <c:pt idx="837">
                  <c:v>0.21842813398905059</c:v>
                </c:pt>
                <c:pt idx="838">
                  <c:v>0.21842813398905059</c:v>
                </c:pt>
                <c:pt idx="839">
                  <c:v>0.21842813398905059</c:v>
                </c:pt>
                <c:pt idx="840">
                  <c:v>0.21842813398905059</c:v>
                </c:pt>
                <c:pt idx="841">
                  <c:v>0.21842813398905059</c:v>
                </c:pt>
                <c:pt idx="842">
                  <c:v>0.22111904982833797</c:v>
                </c:pt>
                <c:pt idx="843">
                  <c:v>0.22390275586898015</c:v>
                </c:pt>
                <c:pt idx="844">
                  <c:v>0.22548018929201064</c:v>
                </c:pt>
                <c:pt idx="845">
                  <c:v>0.22585135009742952</c:v>
                </c:pt>
                <c:pt idx="846">
                  <c:v>0.22585135009742952</c:v>
                </c:pt>
                <c:pt idx="847">
                  <c:v>0.22585135009742952</c:v>
                </c:pt>
                <c:pt idx="848">
                  <c:v>0.22752157372181478</c:v>
                </c:pt>
                <c:pt idx="849">
                  <c:v>0.22770715412452436</c:v>
                </c:pt>
                <c:pt idx="850">
                  <c:v>0.22863505613807167</c:v>
                </c:pt>
                <c:pt idx="851">
                  <c:v>0.22863505613807167</c:v>
                </c:pt>
                <c:pt idx="852">
                  <c:v>0.22891342674213599</c:v>
                </c:pt>
                <c:pt idx="853">
                  <c:v>0.22891342674213599</c:v>
                </c:pt>
                <c:pt idx="854">
                  <c:v>0.22891342674213599</c:v>
                </c:pt>
                <c:pt idx="855">
                  <c:v>0.22956295815161898</c:v>
                </c:pt>
                <c:pt idx="856">
                  <c:v>0.23123318177600427</c:v>
                </c:pt>
                <c:pt idx="857">
                  <c:v>0.2321610837895518</c:v>
                </c:pt>
                <c:pt idx="858">
                  <c:v>0.2321610837895518</c:v>
                </c:pt>
                <c:pt idx="859">
                  <c:v>0.23299619560174434</c:v>
                </c:pt>
                <c:pt idx="860">
                  <c:v>0.23299619560174434</c:v>
                </c:pt>
                <c:pt idx="861">
                  <c:v>0.23299619560174434</c:v>
                </c:pt>
                <c:pt idx="862">
                  <c:v>0.23531595063561261</c:v>
                </c:pt>
                <c:pt idx="863">
                  <c:v>0.23661501345457903</c:v>
                </c:pt>
                <c:pt idx="864">
                  <c:v>0.23717175466270746</c:v>
                </c:pt>
                <c:pt idx="865">
                  <c:v>0.23680059385728858</c:v>
                </c:pt>
                <c:pt idx="866">
                  <c:v>0.23874918808573795</c:v>
                </c:pt>
                <c:pt idx="867">
                  <c:v>0.23874918808573795</c:v>
                </c:pt>
                <c:pt idx="868">
                  <c:v>0.23874918808573795</c:v>
                </c:pt>
                <c:pt idx="869">
                  <c:v>0.23912034889115685</c:v>
                </c:pt>
                <c:pt idx="870">
                  <c:v>0.23967709009928551</c:v>
                </c:pt>
                <c:pt idx="871">
                  <c:v>0.24023383130741394</c:v>
                </c:pt>
                <c:pt idx="872">
                  <c:v>0.23949150969657595</c:v>
                </c:pt>
                <c:pt idx="873">
                  <c:v>0.23856360768302864</c:v>
                </c:pt>
                <c:pt idx="874">
                  <c:v>0.23856360768302864</c:v>
                </c:pt>
                <c:pt idx="875">
                  <c:v>0.23856360768302864</c:v>
                </c:pt>
                <c:pt idx="876">
                  <c:v>0.23949150969657595</c:v>
                </c:pt>
                <c:pt idx="877">
                  <c:v>0.23958429989793076</c:v>
                </c:pt>
                <c:pt idx="878">
                  <c:v>0.24069778231418737</c:v>
                </c:pt>
                <c:pt idx="879">
                  <c:v>0.24051220191147807</c:v>
                </c:pt>
                <c:pt idx="880">
                  <c:v>0.24144010392502557</c:v>
                </c:pt>
                <c:pt idx="881">
                  <c:v>0.24144010392502557</c:v>
                </c:pt>
                <c:pt idx="882">
                  <c:v>0.24144010392502557</c:v>
                </c:pt>
                <c:pt idx="883">
                  <c:v>0.24236800593857269</c:v>
                </c:pt>
                <c:pt idx="884">
                  <c:v>0.24301753734805587</c:v>
                </c:pt>
                <c:pt idx="885">
                  <c:v>0.24255358634128221</c:v>
                </c:pt>
                <c:pt idx="886">
                  <c:v>0.24264637654263699</c:v>
                </c:pt>
                <c:pt idx="887">
                  <c:v>0.24264637654263699</c:v>
                </c:pt>
                <c:pt idx="888">
                  <c:v>0.24264637654263699</c:v>
                </c:pt>
                <c:pt idx="889">
                  <c:v>0.24264637654263699</c:v>
                </c:pt>
                <c:pt idx="890">
                  <c:v>0.24375985895889385</c:v>
                </c:pt>
                <c:pt idx="891">
                  <c:v>0.24403822956295795</c:v>
                </c:pt>
                <c:pt idx="892">
                  <c:v>0.24375985895889385</c:v>
                </c:pt>
                <c:pt idx="893">
                  <c:v>0.24403822956295795</c:v>
                </c:pt>
                <c:pt idx="894">
                  <c:v>0.24580124338869802</c:v>
                </c:pt>
                <c:pt idx="895">
                  <c:v>0.24580124338869802</c:v>
                </c:pt>
                <c:pt idx="896">
                  <c:v>0.24580124338869802</c:v>
                </c:pt>
                <c:pt idx="897">
                  <c:v>0.24626519439547168</c:v>
                </c:pt>
                <c:pt idx="898">
                  <c:v>0.24737867681172854</c:v>
                </c:pt>
                <c:pt idx="899">
                  <c:v>0.24784262781850219</c:v>
                </c:pt>
                <c:pt idx="900">
                  <c:v>0.24765704741579284</c:v>
                </c:pt>
                <c:pt idx="901">
                  <c:v>0.24793541801985697</c:v>
                </c:pt>
                <c:pt idx="902">
                  <c:v>0.24793541801985697</c:v>
                </c:pt>
                <c:pt idx="903">
                  <c:v>0.24793541801985697</c:v>
                </c:pt>
                <c:pt idx="904">
                  <c:v>0.2489561102347593</c:v>
                </c:pt>
                <c:pt idx="905">
                  <c:v>0.2488633200334045</c:v>
                </c:pt>
                <c:pt idx="906">
                  <c:v>0.2484921592279854</c:v>
                </c:pt>
                <c:pt idx="907">
                  <c:v>0.24858494942933995</c:v>
                </c:pt>
                <c:pt idx="908">
                  <c:v>0.2490489004361138</c:v>
                </c:pt>
                <c:pt idx="909">
                  <c:v>0.2490489004361138</c:v>
                </c:pt>
                <c:pt idx="910">
                  <c:v>0.2490489004361138</c:v>
                </c:pt>
                <c:pt idx="911">
                  <c:v>0.24969843184559704</c:v>
                </c:pt>
                <c:pt idx="912">
                  <c:v>0.24979122204695181</c:v>
                </c:pt>
                <c:pt idx="913">
                  <c:v>0.25053354365778957</c:v>
                </c:pt>
                <c:pt idx="914">
                  <c:v>0.25090470446320867</c:v>
                </c:pt>
                <c:pt idx="915">
                  <c:v>0.25164702607404643</c:v>
                </c:pt>
                <c:pt idx="916">
                  <c:v>0.25164702607404643</c:v>
                </c:pt>
                <c:pt idx="917">
                  <c:v>0.25164702607404643</c:v>
                </c:pt>
                <c:pt idx="918">
                  <c:v>0.25192539667811054</c:v>
                </c:pt>
                <c:pt idx="919">
                  <c:v>0.25276050849030329</c:v>
                </c:pt>
                <c:pt idx="920">
                  <c:v>0.25322445949707695</c:v>
                </c:pt>
                <c:pt idx="921">
                  <c:v>0.2534100398997865</c:v>
                </c:pt>
                <c:pt idx="922">
                  <c:v>0.2536884105038506</c:v>
                </c:pt>
                <c:pt idx="923">
                  <c:v>0.2536884105038506</c:v>
                </c:pt>
                <c:pt idx="924">
                  <c:v>0.2536884105038506</c:v>
                </c:pt>
                <c:pt idx="925">
                  <c:v>0.25498747332281702</c:v>
                </c:pt>
                <c:pt idx="926">
                  <c:v>0.25443073211468858</c:v>
                </c:pt>
                <c:pt idx="927">
                  <c:v>0.25378120070520538</c:v>
                </c:pt>
                <c:pt idx="928">
                  <c:v>0.25378120070520538</c:v>
                </c:pt>
                <c:pt idx="929">
                  <c:v>0.2553586341282359</c:v>
                </c:pt>
                <c:pt idx="930">
                  <c:v>0.2553586341282359</c:v>
                </c:pt>
                <c:pt idx="931">
                  <c:v>0.2553586341282359</c:v>
                </c:pt>
                <c:pt idx="932">
                  <c:v>0.25591537533636433</c:v>
                </c:pt>
                <c:pt idx="933">
                  <c:v>0.25619374594042843</c:v>
                </c:pt>
                <c:pt idx="934">
                  <c:v>0.25712164795397596</c:v>
                </c:pt>
                <c:pt idx="935">
                  <c:v>0.2563793263431382</c:v>
                </c:pt>
                <c:pt idx="936">
                  <c:v>0.2563793263431382</c:v>
                </c:pt>
                <c:pt idx="937">
                  <c:v>0.2563793263431382</c:v>
                </c:pt>
                <c:pt idx="938">
                  <c:v>0.2563793263431382</c:v>
                </c:pt>
                <c:pt idx="939">
                  <c:v>0.25823513037023282</c:v>
                </c:pt>
                <c:pt idx="940">
                  <c:v>0.25916303238378013</c:v>
                </c:pt>
                <c:pt idx="941">
                  <c:v>0.25925582258513491</c:v>
                </c:pt>
                <c:pt idx="942">
                  <c:v>0.25971977359190856</c:v>
                </c:pt>
                <c:pt idx="943">
                  <c:v>0.26018372459868244</c:v>
                </c:pt>
                <c:pt idx="944">
                  <c:v>0.26018372459868244</c:v>
                </c:pt>
                <c:pt idx="945">
                  <c:v>0.26018372459868244</c:v>
                </c:pt>
                <c:pt idx="946">
                  <c:v>0.26009093439732767</c:v>
                </c:pt>
                <c:pt idx="947">
                  <c:v>0.2609260462095202</c:v>
                </c:pt>
                <c:pt idx="948">
                  <c:v>0.26129720701493908</c:v>
                </c:pt>
                <c:pt idx="949">
                  <c:v>0.26120441681358431</c:v>
                </c:pt>
                <c:pt idx="950">
                  <c:v>0.26055488540410132</c:v>
                </c:pt>
                <c:pt idx="951">
                  <c:v>0.26055488540410132</c:v>
                </c:pt>
                <c:pt idx="952">
                  <c:v>0.26055488540410132</c:v>
                </c:pt>
                <c:pt idx="953">
                  <c:v>0.26241068943119594</c:v>
                </c:pt>
                <c:pt idx="954">
                  <c:v>0.2628746404379696</c:v>
                </c:pt>
                <c:pt idx="955">
                  <c:v>0.26361696204880736</c:v>
                </c:pt>
                <c:pt idx="956">
                  <c:v>0.26417370325693601</c:v>
                </c:pt>
                <c:pt idx="957">
                  <c:v>0.26473044446506444</c:v>
                </c:pt>
                <c:pt idx="958">
                  <c:v>0.26473044446506444</c:v>
                </c:pt>
                <c:pt idx="959">
                  <c:v>0.26473044446506444</c:v>
                </c:pt>
                <c:pt idx="960">
                  <c:v>0.26528718567319265</c:v>
                </c:pt>
                <c:pt idx="961">
                  <c:v>0.26482323466641899</c:v>
                </c:pt>
                <c:pt idx="962">
                  <c:v>0.26602950728403063</c:v>
                </c:pt>
                <c:pt idx="963">
                  <c:v>0.26760694070706137</c:v>
                </c:pt>
                <c:pt idx="964">
                  <c:v>0.26862763292196323</c:v>
                </c:pt>
                <c:pt idx="965">
                  <c:v>0.26862763292196323</c:v>
                </c:pt>
                <c:pt idx="966">
                  <c:v>0.26862763292196323</c:v>
                </c:pt>
                <c:pt idx="967">
                  <c:v>0.26946274473415599</c:v>
                </c:pt>
                <c:pt idx="968">
                  <c:v>0.26936995453280121</c:v>
                </c:pt>
                <c:pt idx="969">
                  <c:v>0.27048343694905808</c:v>
                </c:pt>
                <c:pt idx="970">
                  <c:v>0.27141133896260561</c:v>
                </c:pt>
                <c:pt idx="971">
                  <c:v>0.27085459775447696</c:v>
                </c:pt>
                <c:pt idx="972">
                  <c:v>0.27085459775447696</c:v>
                </c:pt>
                <c:pt idx="973">
                  <c:v>0.27085459775447696</c:v>
                </c:pt>
                <c:pt idx="974">
                  <c:v>0.27104017815718628</c:v>
                </c:pt>
                <c:pt idx="975">
                  <c:v>0.27131854876125083</c:v>
                </c:pt>
                <c:pt idx="976">
                  <c:v>0.27094738795583173</c:v>
                </c:pt>
                <c:pt idx="977">
                  <c:v>0.2703906467477033</c:v>
                </c:pt>
                <c:pt idx="978">
                  <c:v>0.27094738795583173</c:v>
                </c:pt>
                <c:pt idx="979">
                  <c:v>0.27094738795583173</c:v>
                </c:pt>
                <c:pt idx="980">
                  <c:v>0.27094738795583173</c:v>
                </c:pt>
                <c:pt idx="981">
                  <c:v>0.27168970956666971</c:v>
                </c:pt>
                <c:pt idx="982">
                  <c:v>0.27168970956666971</c:v>
                </c:pt>
                <c:pt idx="983">
                  <c:v>0.27345272339240978</c:v>
                </c:pt>
                <c:pt idx="984">
                  <c:v>0.273359933191055</c:v>
                </c:pt>
                <c:pt idx="985">
                  <c:v>0.27345272339240978</c:v>
                </c:pt>
                <c:pt idx="986">
                  <c:v>0.27345272339240978</c:v>
                </c:pt>
                <c:pt idx="987">
                  <c:v>0.27345272339240978</c:v>
                </c:pt>
                <c:pt idx="988">
                  <c:v>0.27438062540595687</c:v>
                </c:pt>
                <c:pt idx="989">
                  <c:v>0.27419504500324754</c:v>
                </c:pt>
                <c:pt idx="990">
                  <c:v>0.27410225480189276</c:v>
                </c:pt>
                <c:pt idx="991">
                  <c:v>0.27419504500324754</c:v>
                </c:pt>
                <c:pt idx="992">
                  <c:v>0.27243203117750747</c:v>
                </c:pt>
                <c:pt idx="993">
                  <c:v>0.27243203117750747</c:v>
                </c:pt>
                <c:pt idx="994">
                  <c:v>0.27243203117750747</c:v>
                </c:pt>
                <c:pt idx="995">
                  <c:v>0.27261761158021702</c:v>
                </c:pt>
                <c:pt idx="996">
                  <c:v>0.27243203117750747</c:v>
                </c:pt>
                <c:pt idx="997">
                  <c:v>0.27224645077479814</c:v>
                </c:pt>
                <c:pt idx="998">
                  <c:v>0.2723392409761527</c:v>
                </c:pt>
                <c:pt idx="999">
                  <c:v>0.27215366057344337</c:v>
                </c:pt>
                <c:pt idx="1000">
                  <c:v>0.27215366057344337</c:v>
                </c:pt>
                <c:pt idx="1001">
                  <c:v>0.27215366057344337</c:v>
                </c:pt>
                <c:pt idx="1002">
                  <c:v>0.27280319198292635</c:v>
                </c:pt>
                <c:pt idx="1003">
                  <c:v>0.27261761158021702</c:v>
                </c:pt>
                <c:pt idx="1004">
                  <c:v>0.273359933191055</c:v>
                </c:pt>
                <c:pt idx="1005">
                  <c:v>0.2730815625869909</c:v>
                </c:pt>
                <c:pt idx="1006">
                  <c:v>0.27354551359376433</c:v>
                </c:pt>
                <c:pt idx="1007">
                  <c:v>0.27354551359376433</c:v>
                </c:pt>
                <c:pt idx="1008">
                  <c:v>0.27354551359376433</c:v>
                </c:pt>
                <c:pt idx="1009">
                  <c:v>0.2753085274195044</c:v>
                </c:pt>
                <c:pt idx="1010">
                  <c:v>0.27558689802356873</c:v>
                </c:pt>
                <c:pt idx="1011">
                  <c:v>0.27660759023847059</c:v>
                </c:pt>
                <c:pt idx="1012">
                  <c:v>0.27632921963440649</c:v>
                </c:pt>
                <c:pt idx="1013">
                  <c:v>0.27577247842627806</c:v>
                </c:pt>
                <c:pt idx="1014">
                  <c:v>0.27577247842627806</c:v>
                </c:pt>
                <c:pt idx="1015">
                  <c:v>0.27577247842627806</c:v>
                </c:pt>
                <c:pt idx="1016">
                  <c:v>0.27688596084253492</c:v>
                </c:pt>
                <c:pt idx="1017">
                  <c:v>0.27595805882898761</c:v>
                </c:pt>
                <c:pt idx="1018">
                  <c:v>0.27697875104388969</c:v>
                </c:pt>
                <c:pt idx="1019">
                  <c:v>0.27697875104388969</c:v>
                </c:pt>
                <c:pt idx="1020">
                  <c:v>0.2772571216479538</c:v>
                </c:pt>
                <c:pt idx="1021">
                  <c:v>0.2772571216479538</c:v>
                </c:pt>
                <c:pt idx="1022">
                  <c:v>0.2772571216479538</c:v>
                </c:pt>
                <c:pt idx="1023">
                  <c:v>0.27744270205066335</c:v>
                </c:pt>
                <c:pt idx="1024">
                  <c:v>0.27809223346014655</c:v>
                </c:pt>
                <c:pt idx="1025">
                  <c:v>0.27864897466827476</c:v>
                </c:pt>
                <c:pt idx="1026">
                  <c:v>0.27911292567504864</c:v>
                </c:pt>
                <c:pt idx="1027">
                  <c:v>0.27920571587640342</c:v>
                </c:pt>
                <c:pt idx="1028">
                  <c:v>0.27920571587640342</c:v>
                </c:pt>
                <c:pt idx="1029">
                  <c:v>0.27966966688317707</c:v>
                </c:pt>
                <c:pt idx="1030">
                  <c:v>0.27966966688317707</c:v>
                </c:pt>
                <c:pt idx="1031">
                  <c:v>0.28031919829266005</c:v>
                </c:pt>
                <c:pt idx="1032">
                  <c:v>0.28069035909807916</c:v>
                </c:pt>
                <c:pt idx="1033">
                  <c:v>0.28069035909807916</c:v>
                </c:pt>
                <c:pt idx="1034">
                  <c:v>0.28069035909807916</c:v>
                </c:pt>
                <c:pt idx="1035">
                  <c:v>0.28069035909807916</c:v>
                </c:pt>
                <c:pt idx="1036">
                  <c:v>0.28133989050756236</c:v>
                </c:pt>
                <c:pt idx="1037">
                  <c:v>0.28087593950078871</c:v>
                </c:pt>
                <c:pt idx="1038">
                  <c:v>0.28124710030620759</c:v>
                </c:pt>
                <c:pt idx="1039">
                  <c:v>0.28161826111162647</c:v>
                </c:pt>
                <c:pt idx="1040">
                  <c:v>0.28133989050756236</c:v>
                </c:pt>
                <c:pt idx="1041">
                  <c:v>0.28133989050756236</c:v>
                </c:pt>
                <c:pt idx="1042">
                  <c:v>0.28133989050756236</c:v>
                </c:pt>
                <c:pt idx="1043">
                  <c:v>0.28189663171569057</c:v>
                </c:pt>
                <c:pt idx="1044">
                  <c:v>0.28301011413194765</c:v>
                </c:pt>
                <c:pt idx="1045">
                  <c:v>0.28301011413194765</c:v>
                </c:pt>
                <c:pt idx="1046">
                  <c:v>0.28245337292381922</c:v>
                </c:pt>
                <c:pt idx="1047">
                  <c:v>0.28208221211840012</c:v>
                </c:pt>
                <c:pt idx="1048">
                  <c:v>0.28208221211840012</c:v>
                </c:pt>
                <c:pt idx="1049">
                  <c:v>0.28208221211840012</c:v>
                </c:pt>
                <c:pt idx="1050">
                  <c:v>0.28208221211840012</c:v>
                </c:pt>
                <c:pt idx="1051">
                  <c:v>0.28273174352788333</c:v>
                </c:pt>
                <c:pt idx="1052">
                  <c:v>0.28245337292381922</c:v>
                </c:pt>
                <c:pt idx="1053">
                  <c:v>0.28301011413194765</c:v>
                </c:pt>
                <c:pt idx="1054">
                  <c:v>0.28245337292381922</c:v>
                </c:pt>
                <c:pt idx="1055">
                  <c:v>0.28245337292381922</c:v>
                </c:pt>
                <c:pt idx="1056">
                  <c:v>0.28245337292381922</c:v>
                </c:pt>
                <c:pt idx="1057">
                  <c:v>0.28328848473601176</c:v>
                </c:pt>
                <c:pt idx="1058">
                  <c:v>0.28310290433330221</c:v>
                </c:pt>
                <c:pt idx="1059">
                  <c:v>0.28291732393059288</c:v>
                </c:pt>
                <c:pt idx="1060">
                  <c:v>0.28319569453465698</c:v>
                </c:pt>
                <c:pt idx="1061">
                  <c:v>0.28458754755497817</c:v>
                </c:pt>
                <c:pt idx="1062">
                  <c:v>0.28458754755497817</c:v>
                </c:pt>
                <c:pt idx="1063">
                  <c:v>0.28458754755497817</c:v>
                </c:pt>
                <c:pt idx="1064">
                  <c:v>0.28421638674955907</c:v>
                </c:pt>
                <c:pt idx="1065">
                  <c:v>0.28347406513872131</c:v>
                </c:pt>
                <c:pt idx="1066">
                  <c:v>0.28412359654820429</c:v>
                </c:pt>
                <c:pt idx="1067">
                  <c:v>0.2844947573536234</c:v>
                </c:pt>
                <c:pt idx="1068">
                  <c:v>0.28486591815904228</c:v>
                </c:pt>
                <c:pt idx="1069">
                  <c:v>0.28486591815904228</c:v>
                </c:pt>
                <c:pt idx="1070">
                  <c:v>0.28486591815904228</c:v>
                </c:pt>
                <c:pt idx="1071">
                  <c:v>0.2851442887631066</c:v>
                </c:pt>
                <c:pt idx="1072">
                  <c:v>0.28505149856175183</c:v>
                </c:pt>
                <c:pt idx="1073">
                  <c:v>0.28495870836039705</c:v>
                </c:pt>
                <c:pt idx="1074">
                  <c:v>0.28495870836039705</c:v>
                </c:pt>
                <c:pt idx="1075">
                  <c:v>0.28421638674955907</c:v>
                </c:pt>
                <c:pt idx="1076">
                  <c:v>0.28421638674955907</c:v>
                </c:pt>
                <c:pt idx="1077">
                  <c:v>0.28421638674955907</c:v>
                </c:pt>
                <c:pt idx="1078">
                  <c:v>0.2851442887631066</c:v>
                </c:pt>
                <c:pt idx="1079">
                  <c:v>0.28495870836039705</c:v>
                </c:pt>
                <c:pt idx="1080">
                  <c:v>0.28607219077665369</c:v>
                </c:pt>
                <c:pt idx="1081">
                  <c:v>0.28700009279020122</c:v>
                </c:pt>
                <c:pt idx="1082">
                  <c:v>0.28792799480374853</c:v>
                </c:pt>
                <c:pt idx="1083">
                  <c:v>0.28792799480374853</c:v>
                </c:pt>
                <c:pt idx="1084">
                  <c:v>0.28792799480374853</c:v>
                </c:pt>
                <c:pt idx="1085">
                  <c:v>0.28839194581052241</c:v>
                </c:pt>
                <c:pt idx="1086">
                  <c:v>0.28867031641458651</c:v>
                </c:pt>
                <c:pt idx="1087">
                  <c:v>0.28867031641458651</c:v>
                </c:pt>
                <c:pt idx="1088">
                  <c:v>0.28867031641458651</c:v>
                </c:pt>
                <c:pt idx="1089">
                  <c:v>0.28867031641458651</c:v>
                </c:pt>
                <c:pt idx="1090">
                  <c:v>0.28867031641458651</c:v>
                </c:pt>
                <c:pt idx="1091">
                  <c:v>0.28867031641458651</c:v>
                </c:pt>
                <c:pt idx="1092">
                  <c:v>0.29117565185116434</c:v>
                </c:pt>
                <c:pt idx="1093">
                  <c:v>0.29108286164980957</c:v>
                </c:pt>
                <c:pt idx="1094">
                  <c:v>0.29108286164980957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3C-4984-BF82-D6FE1CC0376A}"/>
            </c:ext>
          </c:extLst>
        </c:ser>
        <c:ser>
          <c:idx val="4"/>
          <c:order val="4"/>
          <c:tx>
            <c:strRef>
              <c:f>'Modelové portfolio CZK'!$F$1</c:f>
              <c:strCache>
                <c:ptCount val="1"/>
                <c:pt idx="0">
                  <c:v>Dluhopisové portfolio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'Modelové portfolio CZK'!$A$2:$A$1096</c:f>
              <c:numCache>
                <c:formatCode>yyyy</c:formatCode>
                <c:ptCount val="1095"/>
                <c:pt idx="0">
                  <c:v>44928.041666666664</c:v>
                </c:pt>
                <c:pt idx="1">
                  <c:v>44929.041666666664</c:v>
                </c:pt>
                <c:pt idx="2">
                  <c:v>44930.041666666664</c:v>
                </c:pt>
                <c:pt idx="3">
                  <c:v>44931.041666666664</c:v>
                </c:pt>
                <c:pt idx="4">
                  <c:v>44932.041666666664</c:v>
                </c:pt>
                <c:pt idx="5">
                  <c:v>44933.041666666664</c:v>
                </c:pt>
                <c:pt idx="6">
                  <c:v>44934.041666666664</c:v>
                </c:pt>
                <c:pt idx="7">
                  <c:v>44935.041666666664</c:v>
                </c:pt>
                <c:pt idx="8">
                  <c:v>44936.041666666664</c:v>
                </c:pt>
                <c:pt idx="9">
                  <c:v>44937.041666666664</c:v>
                </c:pt>
                <c:pt idx="10">
                  <c:v>44938.041666666664</c:v>
                </c:pt>
                <c:pt idx="11">
                  <c:v>44939.041666666664</c:v>
                </c:pt>
                <c:pt idx="12">
                  <c:v>44940.041666666664</c:v>
                </c:pt>
                <c:pt idx="13">
                  <c:v>44941.041666666664</c:v>
                </c:pt>
                <c:pt idx="14">
                  <c:v>44942.041666666664</c:v>
                </c:pt>
                <c:pt idx="15">
                  <c:v>44943.041666666664</c:v>
                </c:pt>
                <c:pt idx="16">
                  <c:v>44944.041666666664</c:v>
                </c:pt>
                <c:pt idx="17">
                  <c:v>44945.041666666664</c:v>
                </c:pt>
                <c:pt idx="18">
                  <c:v>44946.041666666664</c:v>
                </c:pt>
                <c:pt idx="19">
                  <c:v>44947.041666666664</c:v>
                </c:pt>
                <c:pt idx="20">
                  <c:v>44948.041666666664</c:v>
                </c:pt>
                <c:pt idx="21">
                  <c:v>44949.041666666664</c:v>
                </c:pt>
                <c:pt idx="22">
                  <c:v>44950.041666666664</c:v>
                </c:pt>
                <c:pt idx="23">
                  <c:v>44951.041666666664</c:v>
                </c:pt>
                <c:pt idx="24">
                  <c:v>44952.041666666664</c:v>
                </c:pt>
                <c:pt idx="25">
                  <c:v>44953.041666666664</c:v>
                </c:pt>
                <c:pt idx="26">
                  <c:v>44954.041666666664</c:v>
                </c:pt>
                <c:pt idx="27">
                  <c:v>44955.041666666664</c:v>
                </c:pt>
                <c:pt idx="28">
                  <c:v>44956.041666666664</c:v>
                </c:pt>
                <c:pt idx="29">
                  <c:v>44957.041666666664</c:v>
                </c:pt>
                <c:pt idx="30">
                  <c:v>44958.041666666664</c:v>
                </c:pt>
                <c:pt idx="31">
                  <c:v>44959.041666666664</c:v>
                </c:pt>
                <c:pt idx="32">
                  <c:v>44960.041666666664</c:v>
                </c:pt>
                <c:pt idx="33">
                  <c:v>44961.041666666664</c:v>
                </c:pt>
                <c:pt idx="34">
                  <c:v>44962.041666666664</c:v>
                </c:pt>
                <c:pt idx="35">
                  <c:v>44963.041666666664</c:v>
                </c:pt>
                <c:pt idx="36">
                  <c:v>44964.041666666664</c:v>
                </c:pt>
                <c:pt idx="37">
                  <c:v>44965.041666666664</c:v>
                </c:pt>
                <c:pt idx="38">
                  <c:v>44966.041666666664</c:v>
                </c:pt>
                <c:pt idx="39">
                  <c:v>44967.041666666664</c:v>
                </c:pt>
                <c:pt idx="40">
                  <c:v>44968.041666666664</c:v>
                </c:pt>
                <c:pt idx="41">
                  <c:v>44969.041666666664</c:v>
                </c:pt>
                <c:pt idx="42">
                  <c:v>44970.041666666664</c:v>
                </c:pt>
                <c:pt idx="43">
                  <c:v>44971.041666666664</c:v>
                </c:pt>
                <c:pt idx="44">
                  <c:v>44972.041666666664</c:v>
                </c:pt>
                <c:pt idx="45">
                  <c:v>44973.041666666664</c:v>
                </c:pt>
                <c:pt idx="46">
                  <c:v>44974.041666666664</c:v>
                </c:pt>
                <c:pt idx="47">
                  <c:v>44975.041666666664</c:v>
                </c:pt>
                <c:pt idx="48">
                  <c:v>44976.041666666664</c:v>
                </c:pt>
                <c:pt idx="49">
                  <c:v>44977.041666666664</c:v>
                </c:pt>
                <c:pt idx="50">
                  <c:v>44978.041666666664</c:v>
                </c:pt>
                <c:pt idx="51">
                  <c:v>44979.041666666664</c:v>
                </c:pt>
                <c:pt idx="52">
                  <c:v>44980.041666666664</c:v>
                </c:pt>
                <c:pt idx="53">
                  <c:v>44981.041666666664</c:v>
                </c:pt>
                <c:pt idx="54">
                  <c:v>44982.041666666664</c:v>
                </c:pt>
                <c:pt idx="55">
                  <c:v>44983.041666666664</c:v>
                </c:pt>
                <c:pt idx="56">
                  <c:v>44984.041666666664</c:v>
                </c:pt>
                <c:pt idx="57">
                  <c:v>44985.041666666664</c:v>
                </c:pt>
                <c:pt idx="58">
                  <c:v>44986.041666666664</c:v>
                </c:pt>
                <c:pt idx="59">
                  <c:v>44987.041666666664</c:v>
                </c:pt>
                <c:pt idx="60">
                  <c:v>44988.041666666664</c:v>
                </c:pt>
                <c:pt idx="61">
                  <c:v>44989.041666666664</c:v>
                </c:pt>
                <c:pt idx="62">
                  <c:v>44990.041666666664</c:v>
                </c:pt>
                <c:pt idx="63">
                  <c:v>44991.041666666664</c:v>
                </c:pt>
                <c:pt idx="64">
                  <c:v>44992.041666666664</c:v>
                </c:pt>
                <c:pt idx="65">
                  <c:v>44993.041666666664</c:v>
                </c:pt>
                <c:pt idx="66">
                  <c:v>44994.041666666664</c:v>
                </c:pt>
                <c:pt idx="67">
                  <c:v>44995.041666666664</c:v>
                </c:pt>
                <c:pt idx="68">
                  <c:v>44996.041666666664</c:v>
                </c:pt>
                <c:pt idx="69">
                  <c:v>44997.041666666664</c:v>
                </c:pt>
                <c:pt idx="70">
                  <c:v>44998.041666666664</c:v>
                </c:pt>
                <c:pt idx="71">
                  <c:v>44999.041666666664</c:v>
                </c:pt>
                <c:pt idx="72">
                  <c:v>45000.041666666664</c:v>
                </c:pt>
                <c:pt idx="73">
                  <c:v>45001.041666666664</c:v>
                </c:pt>
                <c:pt idx="74">
                  <c:v>45002.041666666664</c:v>
                </c:pt>
                <c:pt idx="75">
                  <c:v>45003.041666666664</c:v>
                </c:pt>
                <c:pt idx="76">
                  <c:v>45004.041666666664</c:v>
                </c:pt>
                <c:pt idx="77">
                  <c:v>45005.041666666664</c:v>
                </c:pt>
                <c:pt idx="78">
                  <c:v>45006.041666666664</c:v>
                </c:pt>
                <c:pt idx="79">
                  <c:v>45007.041666666664</c:v>
                </c:pt>
                <c:pt idx="80">
                  <c:v>45008.041666666664</c:v>
                </c:pt>
                <c:pt idx="81">
                  <c:v>45009.041666666664</c:v>
                </c:pt>
                <c:pt idx="82">
                  <c:v>45010.041666666664</c:v>
                </c:pt>
                <c:pt idx="83">
                  <c:v>45011.041666666664</c:v>
                </c:pt>
                <c:pt idx="84">
                  <c:v>45011.041666666664</c:v>
                </c:pt>
                <c:pt idx="85">
                  <c:v>45012.083333333336</c:v>
                </c:pt>
                <c:pt idx="86">
                  <c:v>45013.083333333336</c:v>
                </c:pt>
                <c:pt idx="87">
                  <c:v>45014.083333333336</c:v>
                </c:pt>
                <c:pt idx="88">
                  <c:v>45015.083333333336</c:v>
                </c:pt>
                <c:pt idx="89">
                  <c:v>45016.083333333336</c:v>
                </c:pt>
                <c:pt idx="90">
                  <c:v>45017.083333333336</c:v>
                </c:pt>
                <c:pt idx="91">
                  <c:v>45018.083333333336</c:v>
                </c:pt>
                <c:pt idx="92">
                  <c:v>45019.083333333336</c:v>
                </c:pt>
                <c:pt idx="93">
                  <c:v>45020.083333333336</c:v>
                </c:pt>
                <c:pt idx="94">
                  <c:v>45021.083333333336</c:v>
                </c:pt>
                <c:pt idx="95">
                  <c:v>45022.083333333336</c:v>
                </c:pt>
                <c:pt idx="96">
                  <c:v>45023.083333333336</c:v>
                </c:pt>
                <c:pt idx="97">
                  <c:v>45024.083333333336</c:v>
                </c:pt>
                <c:pt idx="98">
                  <c:v>45025.083333333336</c:v>
                </c:pt>
                <c:pt idx="99">
                  <c:v>45026.083333333336</c:v>
                </c:pt>
                <c:pt idx="100">
                  <c:v>45027.083333333336</c:v>
                </c:pt>
                <c:pt idx="101">
                  <c:v>45028.083333333336</c:v>
                </c:pt>
                <c:pt idx="102">
                  <c:v>45029.083333333336</c:v>
                </c:pt>
                <c:pt idx="103">
                  <c:v>45030.083333333336</c:v>
                </c:pt>
                <c:pt idx="104">
                  <c:v>45031.083333333336</c:v>
                </c:pt>
                <c:pt idx="105">
                  <c:v>45032.083333333336</c:v>
                </c:pt>
                <c:pt idx="106">
                  <c:v>45033.083333333336</c:v>
                </c:pt>
                <c:pt idx="107">
                  <c:v>45034.083333333336</c:v>
                </c:pt>
                <c:pt idx="108">
                  <c:v>45035.083333333336</c:v>
                </c:pt>
                <c:pt idx="109">
                  <c:v>45036.083333333336</c:v>
                </c:pt>
                <c:pt idx="110">
                  <c:v>45037.083333333336</c:v>
                </c:pt>
                <c:pt idx="111">
                  <c:v>45038.083333333336</c:v>
                </c:pt>
                <c:pt idx="112">
                  <c:v>45039.083333333336</c:v>
                </c:pt>
                <c:pt idx="113">
                  <c:v>45040.083333333336</c:v>
                </c:pt>
                <c:pt idx="114">
                  <c:v>45041.083333333336</c:v>
                </c:pt>
                <c:pt idx="115">
                  <c:v>45042.083333333336</c:v>
                </c:pt>
                <c:pt idx="116">
                  <c:v>45043.083333333336</c:v>
                </c:pt>
                <c:pt idx="117">
                  <c:v>45044.083333333336</c:v>
                </c:pt>
                <c:pt idx="118">
                  <c:v>45045.083333333336</c:v>
                </c:pt>
                <c:pt idx="119">
                  <c:v>45046.083333333336</c:v>
                </c:pt>
                <c:pt idx="120">
                  <c:v>45047.083333333336</c:v>
                </c:pt>
                <c:pt idx="121">
                  <c:v>45048.083333333336</c:v>
                </c:pt>
                <c:pt idx="122">
                  <c:v>45049.083333333336</c:v>
                </c:pt>
                <c:pt idx="123">
                  <c:v>45050.083333333336</c:v>
                </c:pt>
                <c:pt idx="124">
                  <c:v>45051.083333333336</c:v>
                </c:pt>
                <c:pt idx="125">
                  <c:v>45052.083333333336</c:v>
                </c:pt>
                <c:pt idx="126">
                  <c:v>45053.083333333336</c:v>
                </c:pt>
                <c:pt idx="127">
                  <c:v>45054.083333333336</c:v>
                </c:pt>
                <c:pt idx="128">
                  <c:v>45055.083333333336</c:v>
                </c:pt>
                <c:pt idx="129">
                  <c:v>45056.083333333336</c:v>
                </c:pt>
                <c:pt idx="130">
                  <c:v>45057.083333333336</c:v>
                </c:pt>
                <c:pt idx="131">
                  <c:v>45058.083333333336</c:v>
                </c:pt>
                <c:pt idx="132">
                  <c:v>45059.083333333336</c:v>
                </c:pt>
                <c:pt idx="133">
                  <c:v>45060.083333333336</c:v>
                </c:pt>
                <c:pt idx="134">
                  <c:v>45061.083333333336</c:v>
                </c:pt>
                <c:pt idx="135">
                  <c:v>45062.083333333336</c:v>
                </c:pt>
                <c:pt idx="136">
                  <c:v>45063.083333333336</c:v>
                </c:pt>
                <c:pt idx="137">
                  <c:v>45064.083333333336</c:v>
                </c:pt>
                <c:pt idx="138">
                  <c:v>45065.083333333336</c:v>
                </c:pt>
                <c:pt idx="139">
                  <c:v>45066.083333333336</c:v>
                </c:pt>
                <c:pt idx="140">
                  <c:v>45067.083333333336</c:v>
                </c:pt>
                <c:pt idx="141">
                  <c:v>45068.083333333336</c:v>
                </c:pt>
                <c:pt idx="142">
                  <c:v>45069.083333333336</c:v>
                </c:pt>
                <c:pt idx="143">
                  <c:v>45070.083333333336</c:v>
                </c:pt>
                <c:pt idx="144">
                  <c:v>45071.083333333336</c:v>
                </c:pt>
                <c:pt idx="145">
                  <c:v>45072.083333333336</c:v>
                </c:pt>
                <c:pt idx="146">
                  <c:v>45073.083333333336</c:v>
                </c:pt>
                <c:pt idx="147">
                  <c:v>45074.083333333336</c:v>
                </c:pt>
                <c:pt idx="148">
                  <c:v>45075.083333333336</c:v>
                </c:pt>
                <c:pt idx="149">
                  <c:v>45076.083333333336</c:v>
                </c:pt>
                <c:pt idx="150">
                  <c:v>45077.083333333336</c:v>
                </c:pt>
                <c:pt idx="151">
                  <c:v>45078.083333333336</c:v>
                </c:pt>
                <c:pt idx="152">
                  <c:v>45079.083333333336</c:v>
                </c:pt>
                <c:pt idx="153">
                  <c:v>45080.083333333336</c:v>
                </c:pt>
                <c:pt idx="154">
                  <c:v>45081.083333333336</c:v>
                </c:pt>
                <c:pt idx="155">
                  <c:v>45082.083333333336</c:v>
                </c:pt>
                <c:pt idx="156">
                  <c:v>45083.083333333336</c:v>
                </c:pt>
                <c:pt idx="157">
                  <c:v>45084.083333333336</c:v>
                </c:pt>
                <c:pt idx="158">
                  <c:v>45085.083333333336</c:v>
                </c:pt>
                <c:pt idx="159">
                  <c:v>45086.083333333336</c:v>
                </c:pt>
                <c:pt idx="160">
                  <c:v>45087.083333333336</c:v>
                </c:pt>
                <c:pt idx="161">
                  <c:v>45088.083333333336</c:v>
                </c:pt>
                <c:pt idx="162">
                  <c:v>45089.083333333336</c:v>
                </c:pt>
                <c:pt idx="163">
                  <c:v>45090.083333333336</c:v>
                </c:pt>
                <c:pt idx="164">
                  <c:v>45091.083333333336</c:v>
                </c:pt>
                <c:pt idx="165">
                  <c:v>45092.083333333336</c:v>
                </c:pt>
                <c:pt idx="166">
                  <c:v>45093.083333333336</c:v>
                </c:pt>
                <c:pt idx="167">
                  <c:v>45094.083333333336</c:v>
                </c:pt>
                <c:pt idx="168">
                  <c:v>45095.083333333336</c:v>
                </c:pt>
                <c:pt idx="169">
                  <c:v>45096.083333333336</c:v>
                </c:pt>
                <c:pt idx="170">
                  <c:v>45097.083333333336</c:v>
                </c:pt>
                <c:pt idx="171">
                  <c:v>45098.083333333336</c:v>
                </c:pt>
                <c:pt idx="172">
                  <c:v>45099.083333333336</c:v>
                </c:pt>
                <c:pt idx="173">
                  <c:v>45100.083333333336</c:v>
                </c:pt>
                <c:pt idx="174">
                  <c:v>45101.083333333336</c:v>
                </c:pt>
                <c:pt idx="175">
                  <c:v>45102.083333333336</c:v>
                </c:pt>
                <c:pt idx="176">
                  <c:v>45103.083333333336</c:v>
                </c:pt>
                <c:pt idx="177">
                  <c:v>45104.083333333336</c:v>
                </c:pt>
                <c:pt idx="178">
                  <c:v>45105.083333333336</c:v>
                </c:pt>
                <c:pt idx="179">
                  <c:v>45106.083333333336</c:v>
                </c:pt>
                <c:pt idx="180">
                  <c:v>45107.083333333336</c:v>
                </c:pt>
                <c:pt idx="181">
                  <c:v>45108.083333333336</c:v>
                </c:pt>
                <c:pt idx="182">
                  <c:v>45109.083333333336</c:v>
                </c:pt>
                <c:pt idx="183">
                  <c:v>45110.083333333336</c:v>
                </c:pt>
                <c:pt idx="184">
                  <c:v>45111.083333333336</c:v>
                </c:pt>
                <c:pt idx="185">
                  <c:v>45112.083333333336</c:v>
                </c:pt>
                <c:pt idx="186">
                  <c:v>45113.083333333336</c:v>
                </c:pt>
                <c:pt idx="187">
                  <c:v>45114.083333333336</c:v>
                </c:pt>
                <c:pt idx="188">
                  <c:v>45115.083333333336</c:v>
                </c:pt>
                <c:pt idx="189">
                  <c:v>45116.083333333336</c:v>
                </c:pt>
                <c:pt idx="190">
                  <c:v>45117.083333333336</c:v>
                </c:pt>
                <c:pt idx="191">
                  <c:v>45118.083333333336</c:v>
                </c:pt>
                <c:pt idx="192">
                  <c:v>45119.083333333336</c:v>
                </c:pt>
                <c:pt idx="193">
                  <c:v>45120.083333333336</c:v>
                </c:pt>
                <c:pt idx="194">
                  <c:v>45121.083333333336</c:v>
                </c:pt>
                <c:pt idx="195">
                  <c:v>45122.083333333336</c:v>
                </c:pt>
                <c:pt idx="196">
                  <c:v>45123.083333333336</c:v>
                </c:pt>
                <c:pt idx="197">
                  <c:v>45124.083333333336</c:v>
                </c:pt>
                <c:pt idx="198">
                  <c:v>45125.083333333336</c:v>
                </c:pt>
                <c:pt idx="199">
                  <c:v>45126.083333333336</c:v>
                </c:pt>
                <c:pt idx="200">
                  <c:v>45127.083333333336</c:v>
                </c:pt>
                <c:pt idx="201">
                  <c:v>45128.083333333336</c:v>
                </c:pt>
                <c:pt idx="202">
                  <c:v>45129.083333333336</c:v>
                </c:pt>
                <c:pt idx="203">
                  <c:v>45130.083333333336</c:v>
                </c:pt>
                <c:pt idx="204">
                  <c:v>45131.083333333336</c:v>
                </c:pt>
                <c:pt idx="205">
                  <c:v>45132.083333333336</c:v>
                </c:pt>
                <c:pt idx="206">
                  <c:v>45133.083333333336</c:v>
                </c:pt>
                <c:pt idx="207">
                  <c:v>45134.083333333336</c:v>
                </c:pt>
                <c:pt idx="208">
                  <c:v>45135.083333333336</c:v>
                </c:pt>
                <c:pt idx="209">
                  <c:v>45136.083333333336</c:v>
                </c:pt>
                <c:pt idx="210">
                  <c:v>45137.083333333336</c:v>
                </c:pt>
                <c:pt idx="211">
                  <c:v>45138.083333333336</c:v>
                </c:pt>
                <c:pt idx="212">
                  <c:v>45139.083333333336</c:v>
                </c:pt>
                <c:pt idx="213">
                  <c:v>45140.083333333336</c:v>
                </c:pt>
                <c:pt idx="214">
                  <c:v>45141.083333333336</c:v>
                </c:pt>
                <c:pt idx="215">
                  <c:v>45142.083333333336</c:v>
                </c:pt>
                <c:pt idx="216">
                  <c:v>45143.083333333336</c:v>
                </c:pt>
                <c:pt idx="217">
                  <c:v>45144.083333333336</c:v>
                </c:pt>
                <c:pt idx="218">
                  <c:v>45145.083333333336</c:v>
                </c:pt>
                <c:pt idx="219">
                  <c:v>45146.083333333336</c:v>
                </c:pt>
                <c:pt idx="220">
                  <c:v>45147.083333333336</c:v>
                </c:pt>
                <c:pt idx="221">
                  <c:v>45148.083333333336</c:v>
                </c:pt>
                <c:pt idx="222">
                  <c:v>45149.083333333336</c:v>
                </c:pt>
                <c:pt idx="223">
                  <c:v>45150.083333333336</c:v>
                </c:pt>
                <c:pt idx="224">
                  <c:v>45151.083333333336</c:v>
                </c:pt>
                <c:pt idx="225">
                  <c:v>45152.083333333336</c:v>
                </c:pt>
                <c:pt idx="226">
                  <c:v>45153.083333333336</c:v>
                </c:pt>
                <c:pt idx="227">
                  <c:v>45154.083333333336</c:v>
                </c:pt>
                <c:pt idx="228">
                  <c:v>45155.083333333336</c:v>
                </c:pt>
                <c:pt idx="229">
                  <c:v>45156.083333333336</c:v>
                </c:pt>
                <c:pt idx="230">
                  <c:v>45157.083333333336</c:v>
                </c:pt>
                <c:pt idx="231">
                  <c:v>45158.083333333336</c:v>
                </c:pt>
                <c:pt idx="232">
                  <c:v>45159.083333333336</c:v>
                </c:pt>
                <c:pt idx="233">
                  <c:v>45160.083333333336</c:v>
                </c:pt>
                <c:pt idx="234">
                  <c:v>45161.083333333336</c:v>
                </c:pt>
                <c:pt idx="235">
                  <c:v>45162.083333333336</c:v>
                </c:pt>
                <c:pt idx="236">
                  <c:v>45163.083333333336</c:v>
                </c:pt>
                <c:pt idx="237">
                  <c:v>45164.083333333336</c:v>
                </c:pt>
                <c:pt idx="238">
                  <c:v>45165.083333333336</c:v>
                </c:pt>
                <c:pt idx="239">
                  <c:v>45166.083333333336</c:v>
                </c:pt>
                <c:pt idx="240">
                  <c:v>45167.083333333336</c:v>
                </c:pt>
                <c:pt idx="241">
                  <c:v>45168.083333333336</c:v>
                </c:pt>
                <c:pt idx="242">
                  <c:v>45169.083333333336</c:v>
                </c:pt>
                <c:pt idx="243">
                  <c:v>45170.083333333336</c:v>
                </c:pt>
                <c:pt idx="244">
                  <c:v>45171.083333333336</c:v>
                </c:pt>
                <c:pt idx="245">
                  <c:v>45172.083333333336</c:v>
                </c:pt>
                <c:pt idx="246">
                  <c:v>45173.083333333336</c:v>
                </c:pt>
                <c:pt idx="247">
                  <c:v>45174.083333333336</c:v>
                </c:pt>
                <c:pt idx="248">
                  <c:v>45175.083333333336</c:v>
                </c:pt>
                <c:pt idx="249">
                  <c:v>45176.083333333336</c:v>
                </c:pt>
                <c:pt idx="250">
                  <c:v>45177.083333333336</c:v>
                </c:pt>
                <c:pt idx="251">
                  <c:v>45178.083333333336</c:v>
                </c:pt>
                <c:pt idx="252">
                  <c:v>45179.083333333336</c:v>
                </c:pt>
                <c:pt idx="253">
                  <c:v>45180.083333333336</c:v>
                </c:pt>
                <c:pt idx="254">
                  <c:v>45181.083333333336</c:v>
                </c:pt>
                <c:pt idx="255">
                  <c:v>45182.083333333336</c:v>
                </c:pt>
                <c:pt idx="256">
                  <c:v>45183.083333333336</c:v>
                </c:pt>
                <c:pt idx="257">
                  <c:v>45184.083333333336</c:v>
                </c:pt>
                <c:pt idx="258">
                  <c:v>45185.083333333336</c:v>
                </c:pt>
                <c:pt idx="259">
                  <c:v>45186.083333333336</c:v>
                </c:pt>
                <c:pt idx="260">
                  <c:v>45187.083333333336</c:v>
                </c:pt>
                <c:pt idx="261">
                  <c:v>45188.083333333336</c:v>
                </c:pt>
                <c:pt idx="262">
                  <c:v>45189.083333333336</c:v>
                </c:pt>
                <c:pt idx="263">
                  <c:v>45190.083333333336</c:v>
                </c:pt>
                <c:pt idx="264">
                  <c:v>45191.083333333336</c:v>
                </c:pt>
                <c:pt idx="265">
                  <c:v>45192.083333333336</c:v>
                </c:pt>
                <c:pt idx="266">
                  <c:v>45193.083333333336</c:v>
                </c:pt>
                <c:pt idx="267">
                  <c:v>45194.083333333336</c:v>
                </c:pt>
                <c:pt idx="268">
                  <c:v>45195.083333333336</c:v>
                </c:pt>
                <c:pt idx="269">
                  <c:v>45196.083333333336</c:v>
                </c:pt>
                <c:pt idx="270">
                  <c:v>45197.083333333336</c:v>
                </c:pt>
                <c:pt idx="271">
                  <c:v>45198.083333333336</c:v>
                </c:pt>
                <c:pt idx="272">
                  <c:v>45199.083333333336</c:v>
                </c:pt>
                <c:pt idx="273">
                  <c:v>45200.083333333336</c:v>
                </c:pt>
                <c:pt idx="274">
                  <c:v>45201.083333333336</c:v>
                </c:pt>
                <c:pt idx="275">
                  <c:v>45202.083333333336</c:v>
                </c:pt>
                <c:pt idx="276">
                  <c:v>45203.083333333336</c:v>
                </c:pt>
                <c:pt idx="277">
                  <c:v>45204.083333333336</c:v>
                </c:pt>
                <c:pt idx="278">
                  <c:v>45205.083333333336</c:v>
                </c:pt>
                <c:pt idx="279">
                  <c:v>45206.083333333336</c:v>
                </c:pt>
                <c:pt idx="280">
                  <c:v>45207.083333333336</c:v>
                </c:pt>
                <c:pt idx="281">
                  <c:v>45208.083333333336</c:v>
                </c:pt>
                <c:pt idx="282">
                  <c:v>45209.083333333336</c:v>
                </c:pt>
                <c:pt idx="283">
                  <c:v>45210.083333333336</c:v>
                </c:pt>
                <c:pt idx="284">
                  <c:v>45211.083333333336</c:v>
                </c:pt>
                <c:pt idx="285">
                  <c:v>45212.083333333336</c:v>
                </c:pt>
                <c:pt idx="286">
                  <c:v>45213.083333333336</c:v>
                </c:pt>
                <c:pt idx="287">
                  <c:v>45214.083333333336</c:v>
                </c:pt>
                <c:pt idx="288">
                  <c:v>45215.083333333336</c:v>
                </c:pt>
                <c:pt idx="289">
                  <c:v>45216.083333333336</c:v>
                </c:pt>
                <c:pt idx="290">
                  <c:v>45217.083333333336</c:v>
                </c:pt>
                <c:pt idx="291">
                  <c:v>45218.083333333336</c:v>
                </c:pt>
                <c:pt idx="292">
                  <c:v>45219.083333333336</c:v>
                </c:pt>
                <c:pt idx="293">
                  <c:v>45220.083333333336</c:v>
                </c:pt>
                <c:pt idx="294">
                  <c:v>45221.083333333336</c:v>
                </c:pt>
                <c:pt idx="295">
                  <c:v>45222.083333333336</c:v>
                </c:pt>
                <c:pt idx="296">
                  <c:v>45223.083333333336</c:v>
                </c:pt>
                <c:pt idx="297">
                  <c:v>45224.083333333336</c:v>
                </c:pt>
                <c:pt idx="298">
                  <c:v>45225.083333333336</c:v>
                </c:pt>
                <c:pt idx="299">
                  <c:v>45226.083333333336</c:v>
                </c:pt>
                <c:pt idx="300">
                  <c:v>45227.083333333336</c:v>
                </c:pt>
                <c:pt idx="301">
                  <c:v>45229.041666666664</c:v>
                </c:pt>
                <c:pt idx="302">
                  <c:v>45230.041666666664</c:v>
                </c:pt>
                <c:pt idx="303">
                  <c:v>45231.041666666664</c:v>
                </c:pt>
                <c:pt idx="304">
                  <c:v>45232.041666666664</c:v>
                </c:pt>
                <c:pt idx="305">
                  <c:v>45233.041666666664</c:v>
                </c:pt>
                <c:pt idx="306">
                  <c:v>45234.041666666664</c:v>
                </c:pt>
                <c:pt idx="307">
                  <c:v>45235.041666666664</c:v>
                </c:pt>
                <c:pt idx="308">
                  <c:v>45236.041666666664</c:v>
                </c:pt>
                <c:pt idx="309">
                  <c:v>45237.041666666664</c:v>
                </c:pt>
                <c:pt idx="310">
                  <c:v>45238.041666666664</c:v>
                </c:pt>
                <c:pt idx="311">
                  <c:v>45239.041666666664</c:v>
                </c:pt>
                <c:pt idx="312">
                  <c:v>45240.041666666664</c:v>
                </c:pt>
                <c:pt idx="313">
                  <c:v>45241.041666666664</c:v>
                </c:pt>
                <c:pt idx="314">
                  <c:v>45242.041666666664</c:v>
                </c:pt>
                <c:pt idx="315">
                  <c:v>45243.041666666664</c:v>
                </c:pt>
                <c:pt idx="316">
                  <c:v>45244.041666666664</c:v>
                </c:pt>
                <c:pt idx="317">
                  <c:v>45245.041666666664</c:v>
                </c:pt>
                <c:pt idx="318">
                  <c:v>45246.041666666664</c:v>
                </c:pt>
                <c:pt idx="319">
                  <c:v>45247.041666666664</c:v>
                </c:pt>
                <c:pt idx="320">
                  <c:v>45248.041666666664</c:v>
                </c:pt>
                <c:pt idx="321">
                  <c:v>45249.041666666664</c:v>
                </c:pt>
                <c:pt idx="322">
                  <c:v>45250.041666666664</c:v>
                </c:pt>
                <c:pt idx="323">
                  <c:v>45251.041666666664</c:v>
                </c:pt>
                <c:pt idx="324">
                  <c:v>45252.041666666664</c:v>
                </c:pt>
                <c:pt idx="325">
                  <c:v>45253.041666666664</c:v>
                </c:pt>
                <c:pt idx="326">
                  <c:v>45254.041666666664</c:v>
                </c:pt>
                <c:pt idx="327">
                  <c:v>45255.041666666664</c:v>
                </c:pt>
                <c:pt idx="328">
                  <c:v>45256.041666666664</c:v>
                </c:pt>
                <c:pt idx="329">
                  <c:v>45257.041666666664</c:v>
                </c:pt>
                <c:pt idx="330">
                  <c:v>45258.041666666664</c:v>
                </c:pt>
                <c:pt idx="331">
                  <c:v>45259.041666666664</c:v>
                </c:pt>
                <c:pt idx="332">
                  <c:v>45260.041666666664</c:v>
                </c:pt>
                <c:pt idx="333">
                  <c:v>45261.041666666664</c:v>
                </c:pt>
                <c:pt idx="334">
                  <c:v>45262.041666666664</c:v>
                </c:pt>
                <c:pt idx="335">
                  <c:v>45263.041666666664</c:v>
                </c:pt>
                <c:pt idx="336">
                  <c:v>45264.041666666664</c:v>
                </c:pt>
                <c:pt idx="337">
                  <c:v>45265.041666666664</c:v>
                </c:pt>
                <c:pt idx="338">
                  <c:v>45266.041666666664</c:v>
                </c:pt>
                <c:pt idx="339">
                  <c:v>45267.041666666664</c:v>
                </c:pt>
                <c:pt idx="340">
                  <c:v>45268.041666666664</c:v>
                </c:pt>
                <c:pt idx="341">
                  <c:v>45269.041666666664</c:v>
                </c:pt>
                <c:pt idx="342">
                  <c:v>45270.041666666664</c:v>
                </c:pt>
                <c:pt idx="343">
                  <c:v>45271.041666666664</c:v>
                </c:pt>
                <c:pt idx="344">
                  <c:v>45272.041666666664</c:v>
                </c:pt>
                <c:pt idx="345">
                  <c:v>45273.041666666664</c:v>
                </c:pt>
                <c:pt idx="346">
                  <c:v>45274.041666666664</c:v>
                </c:pt>
                <c:pt idx="347">
                  <c:v>45275.041666666664</c:v>
                </c:pt>
                <c:pt idx="348">
                  <c:v>45276.041666666664</c:v>
                </c:pt>
                <c:pt idx="349">
                  <c:v>45277.041666666664</c:v>
                </c:pt>
                <c:pt idx="350">
                  <c:v>45278.041666666664</c:v>
                </c:pt>
                <c:pt idx="351">
                  <c:v>45279.041666666664</c:v>
                </c:pt>
                <c:pt idx="352">
                  <c:v>45280.041666666664</c:v>
                </c:pt>
                <c:pt idx="353">
                  <c:v>45281.041666666664</c:v>
                </c:pt>
                <c:pt idx="354">
                  <c:v>45282.041666666664</c:v>
                </c:pt>
                <c:pt idx="355">
                  <c:v>45283.041666666664</c:v>
                </c:pt>
                <c:pt idx="356">
                  <c:v>45284.041666666664</c:v>
                </c:pt>
                <c:pt idx="357">
                  <c:v>45285.041666666664</c:v>
                </c:pt>
                <c:pt idx="358">
                  <c:v>45286.041666666664</c:v>
                </c:pt>
                <c:pt idx="359">
                  <c:v>45287.041666666664</c:v>
                </c:pt>
                <c:pt idx="360">
                  <c:v>45288.041666666664</c:v>
                </c:pt>
                <c:pt idx="361">
                  <c:v>45289.041666666664</c:v>
                </c:pt>
                <c:pt idx="362">
                  <c:v>45290.041666666664</c:v>
                </c:pt>
                <c:pt idx="363">
                  <c:v>45291.041666666664</c:v>
                </c:pt>
                <c:pt idx="364">
                  <c:v>45292.041666666664</c:v>
                </c:pt>
                <c:pt idx="365">
                  <c:v>45293.041666666664</c:v>
                </c:pt>
                <c:pt idx="366">
                  <c:v>45294.041666666664</c:v>
                </c:pt>
                <c:pt idx="367">
                  <c:v>45295.041666666664</c:v>
                </c:pt>
                <c:pt idx="368">
                  <c:v>45296.041666666664</c:v>
                </c:pt>
                <c:pt idx="369">
                  <c:v>45297.041666666664</c:v>
                </c:pt>
                <c:pt idx="370">
                  <c:v>45298.041666666664</c:v>
                </c:pt>
                <c:pt idx="371">
                  <c:v>45299.041666666664</c:v>
                </c:pt>
                <c:pt idx="372">
                  <c:v>45300.041666666664</c:v>
                </c:pt>
                <c:pt idx="373">
                  <c:v>45301.041666666664</c:v>
                </c:pt>
                <c:pt idx="374">
                  <c:v>45302.041666666664</c:v>
                </c:pt>
                <c:pt idx="375">
                  <c:v>45303.041666666664</c:v>
                </c:pt>
                <c:pt idx="376">
                  <c:v>45304.041666666664</c:v>
                </c:pt>
                <c:pt idx="377">
                  <c:v>45305.041666666664</c:v>
                </c:pt>
                <c:pt idx="378">
                  <c:v>45306.041666666664</c:v>
                </c:pt>
                <c:pt idx="379">
                  <c:v>45307.041666666664</c:v>
                </c:pt>
                <c:pt idx="380">
                  <c:v>45308.041666666664</c:v>
                </c:pt>
                <c:pt idx="381">
                  <c:v>45309.041666666664</c:v>
                </c:pt>
                <c:pt idx="382">
                  <c:v>45310.041666666664</c:v>
                </c:pt>
                <c:pt idx="383">
                  <c:v>45311.041666666664</c:v>
                </c:pt>
                <c:pt idx="384">
                  <c:v>45312.041666666664</c:v>
                </c:pt>
                <c:pt idx="385">
                  <c:v>45313.041666666664</c:v>
                </c:pt>
                <c:pt idx="386">
                  <c:v>45314.041666666664</c:v>
                </c:pt>
                <c:pt idx="387">
                  <c:v>45315.041666666664</c:v>
                </c:pt>
                <c:pt idx="388">
                  <c:v>45316.041666666664</c:v>
                </c:pt>
                <c:pt idx="389">
                  <c:v>45317.041666666664</c:v>
                </c:pt>
                <c:pt idx="390">
                  <c:v>45318.041666666664</c:v>
                </c:pt>
                <c:pt idx="391">
                  <c:v>45319.041666666664</c:v>
                </c:pt>
                <c:pt idx="392">
                  <c:v>45320.041666666664</c:v>
                </c:pt>
                <c:pt idx="393">
                  <c:v>45321.041666666664</c:v>
                </c:pt>
                <c:pt idx="394">
                  <c:v>45322.041666666664</c:v>
                </c:pt>
                <c:pt idx="395">
                  <c:v>45323.041666666664</c:v>
                </c:pt>
                <c:pt idx="396">
                  <c:v>45324.041666666664</c:v>
                </c:pt>
                <c:pt idx="397">
                  <c:v>45325.041666666664</c:v>
                </c:pt>
                <c:pt idx="398">
                  <c:v>45326.041666666664</c:v>
                </c:pt>
                <c:pt idx="399">
                  <c:v>45327.041666666664</c:v>
                </c:pt>
                <c:pt idx="400">
                  <c:v>45328.041666666664</c:v>
                </c:pt>
                <c:pt idx="401">
                  <c:v>45329.041666666664</c:v>
                </c:pt>
                <c:pt idx="402">
                  <c:v>45330.041666666664</c:v>
                </c:pt>
                <c:pt idx="403">
                  <c:v>45331.041666666664</c:v>
                </c:pt>
                <c:pt idx="404">
                  <c:v>45332.041666666664</c:v>
                </c:pt>
                <c:pt idx="405">
                  <c:v>45333.041666666664</c:v>
                </c:pt>
                <c:pt idx="406">
                  <c:v>45334.041666666664</c:v>
                </c:pt>
                <c:pt idx="407">
                  <c:v>45335.041666666664</c:v>
                </c:pt>
                <c:pt idx="408">
                  <c:v>45336.041666666664</c:v>
                </c:pt>
                <c:pt idx="409">
                  <c:v>45337.041666666664</c:v>
                </c:pt>
                <c:pt idx="410">
                  <c:v>45338.041666666664</c:v>
                </c:pt>
                <c:pt idx="411">
                  <c:v>45339.041666666664</c:v>
                </c:pt>
                <c:pt idx="412">
                  <c:v>45340.041666666664</c:v>
                </c:pt>
                <c:pt idx="413">
                  <c:v>45341.041666666664</c:v>
                </c:pt>
                <c:pt idx="414">
                  <c:v>45342.041666666664</c:v>
                </c:pt>
                <c:pt idx="415">
                  <c:v>45343.041666666664</c:v>
                </c:pt>
                <c:pt idx="416">
                  <c:v>45344.041666666664</c:v>
                </c:pt>
                <c:pt idx="417">
                  <c:v>45345.041666666664</c:v>
                </c:pt>
                <c:pt idx="418">
                  <c:v>45346.041666666664</c:v>
                </c:pt>
                <c:pt idx="419">
                  <c:v>45347.041666666664</c:v>
                </c:pt>
                <c:pt idx="420">
                  <c:v>45348.041666666664</c:v>
                </c:pt>
                <c:pt idx="421">
                  <c:v>45349.041666666664</c:v>
                </c:pt>
                <c:pt idx="422">
                  <c:v>45350.041666666664</c:v>
                </c:pt>
                <c:pt idx="423">
                  <c:v>45351.041666666664</c:v>
                </c:pt>
                <c:pt idx="424">
                  <c:v>45352.041666666664</c:v>
                </c:pt>
                <c:pt idx="425">
                  <c:v>45353.041666666664</c:v>
                </c:pt>
                <c:pt idx="426">
                  <c:v>45354.041666666664</c:v>
                </c:pt>
                <c:pt idx="427">
                  <c:v>45355.041666666664</c:v>
                </c:pt>
                <c:pt idx="428">
                  <c:v>45356.041666666664</c:v>
                </c:pt>
                <c:pt idx="429">
                  <c:v>45357.041666666664</c:v>
                </c:pt>
                <c:pt idx="430">
                  <c:v>45358.041666666664</c:v>
                </c:pt>
                <c:pt idx="431">
                  <c:v>45359.041666666664</c:v>
                </c:pt>
                <c:pt idx="432">
                  <c:v>45360.041666666664</c:v>
                </c:pt>
                <c:pt idx="433">
                  <c:v>45361.041666666664</c:v>
                </c:pt>
                <c:pt idx="434">
                  <c:v>45362.041666666664</c:v>
                </c:pt>
                <c:pt idx="435">
                  <c:v>45363.041666666664</c:v>
                </c:pt>
                <c:pt idx="436">
                  <c:v>45364.041666666664</c:v>
                </c:pt>
                <c:pt idx="437">
                  <c:v>45365.041666666664</c:v>
                </c:pt>
                <c:pt idx="438">
                  <c:v>45366.041666666664</c:v>
                </c:pt>
                <c:pt idx="439">
                  <c:v>45367.041666666664</c:v>
                </c:pt>
                <c:pt idx="440">
                  <c:v>45368.041666666664</c:v>
                </c:pt>
                <c:pt idx="441">
                  <c:v>45369.041666666664</c:v>
                </c:pt>
                <c:pt idx="442">
                  <c:v>45370.041666666664</c:v>
                </c:pt>
                <c:pt idx="443">
                  <c:v>45371.041666666664</c:v>
                </c:pt>
                <c:pt idx="444">
                  <c:v>45372.041666666664</c:v>
                </c:pt>
                <c:pt idx="445">
                  <c:v>45373.041666666664</c:v>
                </c:pt>
                <c:pt idx="446">
                  <c:v>45374.041666666664</c:v>
                </c:pt>
                <c:pt idx="447">
                  <c:v>45375.041666666664</c:v>
                </c:pt>
                <c:pt idx="448">
                  <c:v>45376.041666666664</c:v>
                </c:pt>
                <c:pt idx="449">
                  <c:v>45377.041666666664</c:v>
                </c:pt>
                <c:pt idx="450">
                  <c:v>45378.041666666664</c:v>
                </c:pt>
                <c:pt idx="451">
                  <c:v>45379.041666666664</c:v>
                </c:pt>
                <c:pt idx="452">
                  <c:v>45380.041666666664</c:v>
                </c:pt>
                <c:pt idx="453">
                  <c:v>45381.041666666664</c:v>
                </c:pt>
                <c:pt idx="454">
                  <c:v>45382.041666666664</c:v>
                </c:pt>
                <c:pt idx="455">
                  <c:v>45382.041666666664</c:v>
                </c:pt>
                <c:pt idx="456">
                  <c:v>45383.083333333336</c:v>
                </c:pt>
                <c:pt idx="457">
                  <c:v>45384.083333333336</c:v>
                </c:pt>
                <c:pt idx="458">
                  <c:v>45385.083333333336</c:v>
                </c:pt>
                <c:pt idx="459">
                  <c:v>45386.083333333336</c:v>
                </c:pt>
                <c:pt idx="460">
                  <c:v>45387.083333333336</c:v>
                </c:pt>
                <c:pt idx="461">
                  <c:v>45388.083333333336</c:v>
                </c:pt>
                <c:pt idx="462">
                  <c:v>45389.083333333336</c:v>
                </c:pt>
                <c:pt idx="463">
                  <c:v>45390.083333333336</c:v>
                </c:pt>
                <c:pt idx="464">
                  <c:v>45391.083333333336</c:v>
                </c:pt>
                <c:pt idx="465">
                  <c:v>45392.083333333336</c:v>
                </c:pt>
                <c:pt idx="466">
                  <c:v>45393.083333333336</c:v>
                </c:pt>
                <c:pt idx="467">
                  <c:v>45394.083333333336</c:v>
                </c:pt>
                <c:pt idx="468">
                  <c:v>45395.083333333336</c:v>
                </c:pt>
                <c:pt idx="469">
                  <c:v>45396.083333333336</c:v>
                </c:pt>
                <c:pt idx="470">
                  <c:v>45397.083333333336</c:v>
                </c:pt>
                <c:pt idx="471">
                  <c:v>45398.083333333336</c:v>
                </c:pt>
                <c:pt idx="472">
                  <c:v>45399.083333333336</c:v>
                </c:pt>
                <c:pt idx="473">
                  <c:v>45400.083333333336</c:v>
                </c:pt>
                <c:pt idx="474">
                  <c:v>45401.083333333336</c:v>
                </c:pt>
                <c:pt idx="475">
                  <c:v>45402.083333333336</c:v>
                </c:pt>
                <c:pt idx="476">
                  <c:v>45403.083333333336</c:v>
                </c:pt>
                <c:pt idx="477">
                  <c:v>45404.083333333336</c:v>
                </c:pt>
                <c:pt idx="478">
                  <c:v>45405.083333333336</c:v>
                </c:pt>
                <c:pt idx="479">
                  <c:v>45406.083333333336</c:v>
                </c:pt>
                <c:pt idx="480">
                  <c:v>45407.083333333336</c:v>
                </c:pt>
                <c:pt idx="481">
                  <c:v>45408.083333333336</c:v>
                </c:pt>
                <c:pt idx="482">
                  <c:v>45409.083333333336</c:v>
                </c:pt>
                <c:pt idx="483">
                  <c:v>45410.083333333336</c:v>
                </c:pt>
                <c:pt idx="484">
                  <c:v>45411.083333333336</c:v>
                </c:pt>
                <c:pt idx="485">
                  <c:v>45412.083333333336</c:v>
                </c:pt>
                <c:pt idx="486">
                  <c:v>45413.083333333336</c:v>
                </c:pt>
                <c:pt idx="487">
                  <c:v>45414.083333333336</c:v>
                </c:pt>
                <c:pt idx="488">
                  <c:v>45415.083333333336</c:v>
                </c:pt>
                <c:pt idx="489">
                  <c:v>45416.083333333336</c:v>
                </c:pt>
                <c:pt idx="490">
                  <c:v>45417.083333333336</c:v>
                </c:pt>
                <c:pt idx="491">
                  <c:v>45418.083333333336</c:v>
                </c:pt>
                <c:pt idx="492">
                  <c:v>45419.083333333336</c:v>
                </c:pt>
                <c:pt idx="493">
                  <c:v>45420.083333333336</c:v>
                </c:pt>
                <c:pt idx="494">
                  <c:v>45421.083333333336</c:v>
                </c:pt>
                <c:pt idx="495">
                  <c:v>45422.083333333336</c:v>
                </c:pt>
                <c:pt idx="496">
                  <c:v>45423.083333333336</c:v>
                </c:pt>
                <c:pt idx="497">
                  <c:v>45424.083333333336</c:v>
                </c:pt>
                <c:pt idx="498">
                  <c:v>45425.083333333336</c:v>
                </c:pt>
                <c:pt idx="499">
                  <c:v>45426.083333333336</c:v>
                </c:pt>
                <c:pt idx="500">
                  <c:v>45427.083333333336</c:v>
                </c:pt>
                <c:pt idx="501">
                  <c:v>45428.083333333336</c:v>
                </c:pt>
                <c:pt idx="502">
                  <c:v>45429.083333333336</c:v>
                </c:pt>
                <c:pt idx="503">
                  <c:v>45430.083333333336</c:v>
                </c:pt>
                <c:pt idx="504">
                  <c:v>45431.083333333336</c:v>
                </c:pt>
                <c:pt idx="505">
                  <c:v>45432.083333333336</c:v>
                </c:pt>
                <c:pt idx="506">
                  <c:v>45433.083333333336</c:v>
                </c:pt>
                <c:pt idx="507">
                  <c:v>45434.083333333336</c:v>
                </c:pt>
                <c:pt idx="508">
                  <c:v>45435.083333333336</c:v>
                </c:pt>
                <c:pt idx="509">
                  <c:v>45436.083333333336</c:v>
                </c:pt>
                <c:pt idx="510">
                  <c:v>45437.083333333336</c:v>
                </c:pt>
                <c:pt idx="511">
                  <c:v>45438.083333333336</c:v>
                </c:pt>
                <c:pt idx="512">
                  <c:v>45439.083333333336</c:v>
                </c:pt>
                <c:pt idx="513">
                  <c:v>45440.083333333336</c:v>
                </c:pt>
                <c:pt idx="514">
                  <c:v>45441.083333333336</c:v>
                </c:pt>
                <c:pt idx="515">
                  <c:v>45442.083333333336</c:v>
                </c:pt>
                <c:pt idx="516">
                  <c:v>45443.083333333336</c:v>
                </c:pt>
                <c:pt idx="517">
                  <c:v>45444.083333333336</c:v>
                </c:pt>
                <c:pt idx="518">
                  <c:v>45445.083333333336</c:v>
                </c:pt>
                <c:pt idx="519">
                  <c:v>45446.083333333336</c:v>
                </c:pt>
                <c:pt idx="520">
                  <c:v>45447.083333333336</c:v>
                </c:pt>
                <c:pt idx="521">
                  <c:v>45448.083333333336</c:v>
                </c:pt>
                <c:pt idx="522">
                  <c:v>45449.083333333336</c:v>
                </c:pt>
                <c:pt idx="523">
                  <c:v>45450.083333333336</c:v>
                </c:pt>
                <c:pt idx="524">
                  <c:v>45451.083333333336</c:v>
                </c:pt>
                <c:pt idx="525">
                  <c:v>45452.083333333336</c:v>
                </c:pt>
                <c:pt idx="526">
                  <c:v>45453.083333333336</c:v>
                </c:pt>
                <c:pt idx="527">
                  <c:v>45454.083333333336</c:v>
                </c:pt>
                <c:pt idx="528">
                  <c:v>45455.083333333336</c:v>
                </c:pt>
                <c:pt idx="529">
                  <c:v>45456.083333333336</c:v>
                </c:pt>
                <c:pt idx="530">
                  <c:v>45457.083333333336</c:v>
                </c:pt>
                <c:pt idx="531">
                  <c:v>45458.083333333336</c:v>
                </c:pt>
                <c:pt idx="532">
                  <c:v>45459.083333333336</c:v>
                </c:pt>
                <c:pt idx="533">
                  <c:v>45460.083333333336</c:v>
                </c:pt>
                <c:pt idx="534">
                  <c:v>45461.083333333336</c:v>
                </c:pt>
                <c:pt idx="535">
                  <c:v>45462.083333333336</c:v>
                </c:pt>
                <c:pt idx="536">
                  <c:v>45463.083333333336</c:v>
                </c:pt>
                <c:pt idx="537">
                  <c:v>45464.083333333336</c:v>
                </c:pt>
                <c:pt idx="538">
                  <c:v>45465.083333333336</c:v>
                </c:pt>
                <c:pt idx="539">
                  <c:v>45466.083333333336</c:v>
                </c:pt>
                <c:pt idx="540">
                  <c:v>45467.083333333336</c:v>
                </c:pt>
                <c:pt idx="541">
                  <c:v>45468.083333333336</c:v>
                </c:pt>
                <c:pt idx="542">
                  <c:v>45469.083333333336</c:v>
                </c:pt>
                <c:pt idx="543">
                  <c:v>45470.083333333336</c:v>
                </c:pt>
                <c:pt idx="544">
                  <c:v>45471.083333333336</c:v>
                </c:pt>
                <c:pt idx="545">
                  <c:v>45472.083333333336</c:v>
                </c:pt>
                <c:pt idx="546">
                  <c:v>45473.083333333336</c:v>
                </c:pt>
                <c:pt idx="547">
                  <c:v>45474.083333333336</c:v>
                </c:pt>
                <c:pt idx="548">
                  <c:v>45475.083333333336</c:v>
                </c:pt>
                <c:pt idx="549">
                  <c:v>45476.083333333336</c:v>
                </c:pt>
                <c:pt idx="550">
                  <c:v>45477.083333333336</c:v>
                </c:pt>
                <c:pt idx="551">
                  <c:v>45478.083333333336</c:v>
                </c:pt>
                <c:pt idx="552">
                  <c:v>45479.083333333336</c:v>
                </c:pt>
                <c:pt idx="553">
                  <c:v>45480.083333333336</c:v>
                </c:pt>
                <c:pt idx="554">
                  <c:v>45481.083333333336</c:v>
                </c:pt>
                <c:pt idx="555">
                  <c:v>45482.083333333336</c:v>
                </c:pt>
                <c:pt idx="556">
                  <c:v>45483.083333333336</c:v>
                </c:pt>
                <c:pt idx="557">
                  <c:v>45484.083333333336</c:v>
                </c:pt>
                <c:pt idx="558">
                  <c:v>45485.083333333336</c:v>
                </c:pt>
                <c:pt idx="559">
                  <c:v>45486.083333333336</c:v>
                </c:pt>
                <c:pt idx="560">
                  <c:v>45487.083333333336</c:v>
                </c:pt>
                <c:pt idx="561">
                  <c:v>45488.083333333336</c:v>
                </c:pt>
                <c:pt idx="562">
                  <c:v>45489.083333333336</c:v>
                </c:pt>
                <c:pt idx="563">
                  <c:v>45490.083333333336</c:v>
                </c:pt>
                <c:pt idx="564">
                  <c:v>45491.083333333336</c:v>
                </c:pt>
                <c:pt idx="565">
                  <c:v>45492.083333333336</c:v>
                </c:pt>
                <c:pt idx="566">
                  <c:v>45493.083333333336</c:v>
                </c:pt>
                <c:pt idx="567">
                  <c:v>45494.083333333336</c:v>
                </c:pt>
                <c:pt idx="568">
                  <c:v>45495.083333333336</c:v>
                </c:pt>
                <c:pt idx="569">
                  <c:v>45496.083333333336</c:v>
                </c:pt>
                <c:pt idx="570">
                  <c:v>45497.083333333336</c:v>
                </c:pt>
                <c:pt idx="571">
                  <c:v>45498.083333333336</c:v>
                </c:pt>
                <c:pt idx="572">
                  <c:v>45499.083333333336</c:v>
                </c:pt>
                <c:pt idx="573">
                  <c:v>45500.083333333336</c:v>
                </c:pt>
                <c:pt idx="574">
                  <c:v>45501.083333333336</c:v>
                </c:pt>
                <c:pt idx="575">
                  <c:v>45502.083333333336</c:v>
                </c:pt>
                <c:pt idx="576">
                  <c:v>45503.083333333336</c:v>
                </c:pt>
                <c:pt idx="577">
                  <c:v>45504.083333333336</c:v>
                </c:pt>
                <c:pt idx="578">
                  <c:v>45505.083333333336</c:v>
                </c:pt>
                <c:pt idx="579">
                  <c:v>45506.083333333336</c:v>
                </c:pt>
                <c:pt idx="580">
                  <c:v>45507.083333333336</c:v>
                </c:pt>
                <c:pt idx="581">
                  <c:v>45508.083333333336</c:v>
                </c:pt>
                <c:pt idx="582">
                  <c:v>45509.083333333336</c:v>
                </c:pt>
                <c:pt idx="583">
                  <c:v>45510.083333333336</c:v>
                </c:pt>
                <c:pt idx="584">
                  <c:v>45511.083333333336</c:v>
                </c:pt>
                <c:pt idx="585">
                  <c:v>45512.083333333336</c:v>
                </c:pt>
                <c:pt idx="586">
                  <c:v>45513.083333333336</c:v>
                </c:pt>
                <c:pt idx="587">
                  <c:v>45514.083333333336</c:v>
                </c:pt>
                <c:pt idx="588">
                  <c:v>45515.083333333336</c:v>
                </c:pt>
                <c:pt idx="589">
                  <c:v>45516.083333333336</c:v>
                </c:pt>
                <c:pt idx="590">
                  <c:v>45517.083333333336</c:v>
                </c:pt>
                <c:pt idx="591">
                  <c:v>45518.083333333336</c:v>
                </c:pt>
                <c:pt idx="592">
                  <c:v>45519.083333333336</c:v>
                </c:pt>
                <c:pt idx="593">
                  <c:v>45520.083333333336</c:v>
                </c:pt>
                <c:pt idx="594">
                  <c:v>45521.083333333336</c:v>
                </c:pt>
                <c:pt idx="595">
                  <c:v>45522.083333333336</c:v>
                </c:pt>
                <c:pt idx="596">
                  <c:v>45523.083333333336</c:v>
                </c:pt>
                <c:pt idx="597">
                  <c:v>45524.083333333336</c:v>
                </c:pt>
                <c:pt idx="598">
                  <c:v>45525.083333333336</c:v>
                </c:pt>
                <c:pt idx="599">
                  <c:v>45526.083333333336</c:v>
                </c:pt>
                <c:pt idx="600">
                  <c:v>45527.083333333336</c:v>
                </c:pt>
                <c:pt idx="601">
                  <c:v>45528.083333333336</c:v>
                </c:pt>
                <c:pt idx="602">
                  <c:v>45529.083333333336</c:v>
                </c:pt>
                <c:pt idx="603">
                  <c:v>45530.083333333336</c:v>
                </c:pt>
                <c:pt idx="604">
                  <c:v>45531.083333333336</c:v>
                </c:pt>
                <c:pt idx="605">
                  <c:v>45532.083333333336</c:v>
                </c:pt>
                <c:pt idx="606">
                  <c:v>45533.083333333336</c:v>
                </c:pt>
                <c:pt idx="607">
                  <c:v>45534.083333333336</c:v>
                </c:pt>
                <c:pt idx="608">
                  <c:v>45535.083333333336</c:v>
                </c:pt>
                <c:pt idx="609">
                  <c:v>45536.083333333336</c:v>
                </c:pt>
                <c:pt idx="610">
                  <c:v>45537.083333333336</c:v>
                </c:pt>
                <c:pt idx="611">
                  <c:v>45538.083333333336</c:v>
                </c:pt>
                <c:pt idx="612">
                  <c:v>45539.083333333336</c:v>
                </c:pt>
                <c:pt idx="613">
                  <c:v>45540.083333333336</c:v>
                </c:pt>
                <c:pt idx="614">
                  <c:v>45541.083333333336</c:v>
                </c:pt>
                <c:pt idx="615">
                  <c:v>45542.083333333336</c:v>
                </c:pt>
                <c:pt idx="616">
                  <c:v>45543.083333333336</c:v>
                </c:pt>
                <c:pt idx="617">
                  <c:v>45544.083333333336</c:v>
                </c:pt>
                <c:pt idx="618">
                  <c:v>45545.083333333336</c:v>
                </c:pt>
                <c:pt idx="619">
                  <c:v>45546.083333333336</c:v>
                </c:pt>
                <c:pt idx="620">
                  <c:v>45547.083333333336</c:v>
                </c:pt>
                <c:pt idx="621">
                  <c:v>45548.083333333336</c:v>
                </c:pt>
                <c:pt idx="622">
                  <c:v>45549.083333333336</c:v>
                </c:pt>
                <c:pt idx="623">
                  <c:v>45550.083333333336</c:v>
                </c:pt>
                <c:pt idx="624">
                  <c:v>45551.083333333336</c:v>
                </c:pt>
                <c:pt idx="625">
                  <c:v>45552.083333333336</c:v>
                </c:pt>
                <c:pt idx="626">
                  <c:v>45553.083333333336</c:v>
                </c:pt>
                <c:pt idx="627">
                  <c:v>45554.083333333336</c:v>
                </c:pt>
                <c:pt idx="628">
                  <c:v>45555.083333333336</c:v>
                </c:pt>
                <c:pt idx="629">
                  <c:v>45556.083333333336</c:v>
                </c:pt>
                <c:pt idx="630">
                  <c:v>45557.083333333336</c:v>
                </c:pt>
                <c:pt idx="631">
                  <c:v>45558.083333333336</c:v>
                </c:pt>
                <c:pt idx="632">
                  <c:v>45559.083333333336</c:v>
                </c:pt>
                <c:pt idx="633">
                  <c:v>45560.083333333336</c:v>
                </c:pt>
                <c:pt idx="634">
                  <c:v>45561.083333333336</c:v>
                </c:pt>
                <c:pt idx="635">
                  <c:v>45562.083333333336</c:v>
                </c:pt>
                <c:pt idx="636">
                  <c:v>45563.083333333336</c:v>
                </c:pt>
                <c:pt idx="637">
                  <c:v>45564.083333333336</c:v>
                </c:pt>
                <c:pt idx="638">
                  <c:v>45565.083333333336</c:v>
                </c:pt>
                <c:pt idx="639">
                  <c:v>45566.083333333336</c:v>
                </c:pt>
                <c:pt idx="640">
                  <c:v>45567.083333333336</c:v>
                </c:pt>
                <c:pt idx="641">
                  <c:v>45568.083333333336</c:v>
                </c:pt>
                <c:pt idx="642">
                  <c:v>45569.083333333336</c:v>
                </c:pt>
                <c:pt idx="643">
                  <c:v>45570.083333333336</c:v>
                </c:pt>
                <c:pt idx="644">
                  <c:v>45571.083333333336</c:v>
                </c:pt>
                <c:pt idx="645">
                  <c:v>45572.083333333336</c:v>
                </c:pt>
                <c:pt idx="646">
                  <c:v>45573.083333333336</c:v>
                </c:pt>
                <c:pt idx="647">
                  <c:v>45574.083333333336</c:v>
                </c:pt>
                <c:pt idx="648">
                  <c:v>45575.083333333336</c:v>
                </c:pt>
                <c:pt idx="649">
                  <c:v>45576.083333333336</c:v>
                </c:pt>
                <c:pt idx="650">
                  <c:v>45577.083333333336</c:v>
                </c:pt>
                <c:pt idx="651">
                  <c:v>45578.083333333336</c:v>
                </c:pt>
                <c:pt idx="652">
                  <c:v>45579.083333333336</c:v>
                </c:pt>
                <c:pt idx="653">
                  <c:v>45580.083333333336</c:v>
                </c:pt>
                <c:pt idx="654">
                  <c:v>45581.083333333336</c:v>
                </c:pt>
                <c:pt idx="655">
                  <c:v>45582.083333333336</c:v>
                </c:pt>
                <c:pt idx="656">
                  <c:v>45583.083333333336</c:v>
                </c:pt>
                <c:pt idx="657">
                  <c:v>45584.083333333336</c:v>
                </c:pt>
                <c:pt idx="658">
                  <c:v>45585.083333333336</c:v>
                </c:pt>
                <c:pt idx="659">
                  <c:v>45586.083333333336</c:v>
                </c:pt>
                <c:pt idx="660">
                  <c:v>45587.083333333336</c:v>
                </c:pt>
                <c:pt idx="661">
                  <c:v>45588.083333333336</c:v>
                </c:pt>
                <c:pt idx="662">
                  <c:v>45589.083333333336</c:v>
                </c:pt>
                <c:pt idx="663">
                  <c:v>45590.083333333336</c:v>
                </c:pt>
                <c:pt idx="664">
                  <c:v>45591.083333333336</c:v>
                </c:pt>
                <c:pt idx="665">
                  <c:v>45593.041666666664</c:v>
                </c:pt>
                <c:pt idx="666">
                  <c:v>45594.041666666664</c:v>
                </c:pt>
                <c:pt idx="667">
                  <c:v>45595.041666666664</c:v>
                </c:pt>
                <c:pt idx="668">
                  <c:v>45596.041666666664</c:v>
                </c:pt>
                <c:pt idx="669">
                  <c:v>45597.041666666664</c:v>
                </c:pt>
                <c:pt idx="670">
                  <c:v>45598.041666666664</c:v>
                </c:pt>
                <c:pt idx="671">
                  <c:v>45599.041666666664</c:v>
                </c:pt>
                <c:pt idx="672">
                  <c:v>45600.041666666664</c:v>
                </c:pt>
                <c:pt idx="673">
                  <c:v>45601.041666666664</c:v>
                </c:pt>
                <c:pt idx="674">
                  <c:v>45602.041666666664</c:v>
                </c:pt>
                <c:pt idx="675">
                  <c:v>45603.041666666664</c:v>
                </c:pt>
                <c:pt idx="676">
                  <c:v>45604.041666666664</c:v>
                </c:pt>
                <c:pt idx="677">
                  <c:v>45605.041666666664</c:v>
                </c:pt>
                <c:pt idx="678">
                  <c:v>45606.041666666664</c:v>
                </c:pt>
                <c:pt idx="679">
                  <c:v>45607.041666666664</c:v>
                </c:pt>
                <c:pt idx="680">
                  <c:v>45608.041666666664</c:v>
                </c:pt>
                <c:pt idx="681">
                  <c:v>45609.041666666664</c:v>
                </c:pt>
                <c:pt idx="682">
                  <c:v>45610.041666666664</c:v>
                </c:pt>
                <c:pt idx="683">
                  <c:v>45611.041666666664</c:v>
                </c:pt>
                <c:pt idx="684">
                  <c:v>45612.041666666664</c:v>
                </c:pt>
                <c:pt idx="685">
                  <c:v>45613.041666666664</c:v>
                </c:pt>
                <c:pt idx="686">
                  <c:v>45614.041666666664</c:v>
                </c:pt>
                <c:pt idx="687">
                  <c:v>45615.041666666664</c:v>
                </c:pt>
                <c:pt idx="688">
                  <c:v>45616.041666666664</c:v>
                </c:pt>
                <c:pt idx="689">
                  <c:v>45617.041666666664</c:v>
                </c:pt>
                <c:pt idx="690">
                  <c:v>45618.041666666664</c:v>
                </c:pt>
                <c:pt idx="691">
                  <c:v>45619.041666666664</c:v>
                </c:pt>
                <c:pt idx="692">
                  <c:v>45620.041666666664</c:v>
                </c:pt>
                <c:pt idx="693">
                  <c:v>45621.041666666664</c:v>
                </c:pt>
                <c:pt idx="694">
                  <c:v>45622.041666666664</c:v>
                </c:pt>
                <c:pt idx="695">
                  <c:v>45623.041666666664</c:v>
                </c:pt>
                <c:pt idx="696">
                  <c:v>45624.041666666664</c:v>
                </c:pt>
                <c:pt idx="697">
                  <c:v>45625.041666666664</c:v>
                </c:pt>
                <c:pt idx="698">
                  <c:v>45626.041666666664</c:v>
                </c:pt>
                <c:pt idx="699">
                  <c:v>45627.041666666664</c:v>
                </c:pt>
                <c:pt idx="700">
                  <c:v>45628.041666666664</c:v>
                </c:pt>
                <c:pt idx="701">
                  <c:v>45629.041666666664</c:v>
                </c:pt>
                <c:pt idx="702">
                  <c:v>45630.041666666664</c:v>
                </c:pt>
                <c:pt idx="703">
                  <c:v>45631.041666666664</c:v>
                </c:pt>
                <c:pt idx="704">
                  <c:v>45632.041666666664</c:v>
                </c:pt>
                <c:pt idx="705">
                  <c:v>45633.041666666664</c:v>
                </c:pt>
                <c:pt idx="706">
                  <c:v>45634.041666666664</c:v>
                </c:pt>
                <c:pt idx="707">
                  <c:v>45635.041666666664</c:v>
                </c:pt>
                <c:pt idx="708">
                  <c:v>45636.041666666664</c:v>
                </c:pt>
                <c:pt idx="709">
                  <c:v>45637.041666666664</c:v>
                </c:pt>
                <c:pt idx="710">
                  <c:v>45638.041666666664</c:v>
                </c:pt>
                <c:pt idx="711">
                  <c:v>45639.041666666664</c:v>
                </c:pt>
                <c:pt idx="712">
                  <c:v>45640.041666666664</c:v>
                </c:pt>
                <c:pt idx="713">
                  <c:v>45641.041666666664</c:v>
                </c:pt>
                <c:pt idx="714">
                  <c:v>45642.041666666664</c:v>
                </c:pt>
                <c:pt idx="715">
                  <c:v>45643.041666666664</c:v>
                </c:pt>
                <c:pt idx="716">
                  <c:v>45644.041666666664</c:v>
                </c:pt>
                <c:pt idx="717">
                  <c:v>45645.041666666664</c:v>
                </c:pt>
                <c:pt idx="718">
                  <c:v>45646.041666666664</c:v>
                </c:pt>
                <c:pt idx="719">
                  <c:v>45647.041666666664</c:v>
                </c:pt>
                <c:pt idx="720">
                  <c:v>45648.041666666664</c:v>
                </c:pt>
                <c:pt idx="721">
                  <c:v>45649.041666666664</c:v>
                </c:pt>
                <c:pt idx="722">
                  <c:v>45650.041666666664</c:v>
                </c:pt>
                <c:pt idx="723">
                  <c:v>45651.041666666664</c:v>
                </c:pt>
                <c:pt idx="724">
                  <c:v>45652.041666666664</c:v>
                </c:pt>
                <c:pt idx="725">
                  <c:v>45653.041666666664</c:v>
                </c:pt>
                <c:pt idx="726">
                  <c:v>45654.041666666664</c:v>
                </c:pt>
                <c:pt idx="727">
                  <c:v>45655.041666666664</c:v>
                </c:pt>
                <c:pt idx="728">
                  <c:v>45656.041666666664</c:v>
                </c:pt>
                <c:pt idx="729">
                  <c:v>45657.041666666664</c:v>
                </c:pt>
                <c:pt idx="730">
                  <c:v>45658.041666666664</c:v>
                </c:pt>
                <c:pt idx="731">
                  <c:v>45659.041666666664</c:v>
                </c:pt>
                <c:pt idx="732">
                  <c:v>45660.041666666664</c:v>
                </c:pt>
                <c:pt idx="733">
                  <c:v>45661.041666666664</c:v>
                </c:pt>
                <c:pt idx="734">
                  <c:v>45662.041666666664</c:v>
                </c:pt>
                <c:pt idx="735">
                  <c:v>45663.041666666664</c:v>
                </c:pt>
                <c:pt idx="736">
                  <c:v>45664.041666666664</c:v>
                </c:pt>
                <c:pt idx="737">
                  <c:v>45665.041666666664</c:v>
                </c:pt>
                <c:pt idx="738">
                  <c:v>45666.041666666664</c:v>
                </c:pt>
                <c:pt idx="739">
                  <c:v>45667.041666666664</c:v>
                </c:pt>
                <c:pt idx="740">
                  <c:v>45668.041666666664</c:v>
                </c:pt>
                <c:pt idx="741">
                  <c:v>45669.041666666664</c:v>
                </c:pt>
                <c:pt idx="742">
                  <c:v>45670.041666666664</c:v>
                </c:pt>
                <c:pt idx="743">
                  <c:v>45671.041666666664</c:v>
                </c:pt>
                <c:pt idx="744">
                  <c:v>45672.041666666664</c:v>
                </c:pt>
                <c:pt idx="745">
                  <c:v>45673.041666666664</c:v>
                </c:pt>
                <c:pt idx="746">
                  <c:v>45674.041666666664</c:v>
                </c:pt>
                <c:pt idx="747">
                  <c:v>45675.041666666664</c:v>
                </c:pt>
                <c:pt idx="748">
                  <c:v>45676.041666666664</c:v>
                </c:pt>
                <c:pt idx="749">
                  <c:v>45677.041666666664</c:v>
                </c:pt>
                <c:pt idx="750">
                  <c:v>45678.041666666664</c:v>
                </c:pt>
                <c:pt idx="751">
                  <c:v>45679.041666666664</c:v>
                </c:pt>
                <c:pt idx="752">
                  <c:v>45680.041666666664</c:v>
                </c:pt>
                <c:pt idx="753">
                  <c:v>45681.041666666664</c:v>
                </c:pt>
                <c:pt idx="754">
                  <c:v>45682.041666666664</c:v>
                </c:pt>
                <c:pt idx="755">
                  <c:v>45683.041666666664</c:v>
                </c:pt>
                <c:pt idx="756">
                  <c:v>45684.041666666664</c:v>
                </c:pt>
                <c:pt idx="757">
                  <c:v>45685.041666666664</c:v>
                </c:pt>
                <c:pt idx="758">
                  <c:v>45686.041666666664</c:v>
                </c:pt>
                <c:pt idx="759">
                  <c:v>45687.041666666664</c:v>
                </c:pt>
                <c:pt idx="760">
                  <c:v>45688.041666666664</c:v>
                </c:pt>
                <c:pt idx="761">
                  <c:v>45689.041666666664</c:v>
                </c:pt>
                <c:pt idx="762">
                  <c:v>45690.041666666664</c:v>
                </c:pt>
                <c:pt idx="763">
                  <c:v>45691.041666666664</c:v>
                </c:pt>
                <c:pt idx="764">
                  <c:v>45692.041666666664</c:v>
                </c:pt>
                <c:pt idx="765">
                  <c:v>45693.041666666664</c:v>
                </c:pt>
                <c:pt idx="766">
                  <c:v>45694.041666666664</c:v>
                </c:pt>
                <c:pt idx="767">
                  <c:v>45695.041666666664</c:v>
                </c:pt>
                <c:pt idx="768">
                  <c:v>45696.041666666664</c:v>
                </c:pt>
                <c:pt idx="769">
                  <c:v>45697.041666666664</c:v>
                </c:pt>
                <c:pt idx="770">
                  <c:v>45698.041666666664</c:v>
                </c:pt>
                <c:pt idx="771">
                  <c:v>45699.041666666664</c:v>
                </c:pt>
                <c:pt idx="772">
                  <c:v>45700.041666666664</c:v>
                </c:pt>
                <c:pt idx="773">
                  <c:v>45701.041666666664</c:v>
                </c:pt>
                <c:pt idx="774">
                  <c:v>45702.041666666664</c:v>
                </c:pt>
                <c:pt idx="775">
                  <c:v>45703.041666666664</c:v>
                </c:pt>
                <c:pt idx="776">
                  <c:v>45704.041666666664</c:v>
                </c:pt>
                <c:pt idx="777">
                  <c:v>45705.041666666664</c:v>
                </c:pt>
                <c:pt idx="778">
                  <c:v>45706.041666666664</c:v>
                </c:pt>
                <c:pt idx="779">
                  <c:v>45707.041666666664</c:v>
                </c:pt>
                <c:pt idx="780">
                  <c:v>45708.041666666664</c:v>
                </c:pt>
                <c:pt idx="781">
                  <c:v>45709.041666666664</c:v>
                </c:pt>
                <c:pt idx="782">
                  <c:v>45710.041666666664</c:v>
                </c:pt>
                <c:pt idx="783">
                  <c:v>45711.041666666664</c:v>
                </c:pt>
                <c:pt idx="784">
                  <c:v>45712.041666666664</c:v>
                </c:pt>
                <c:pt idx="785">
                  <c:v>45713.041666666664</c:v>
                </c:pt>
                <c:pt idx="786">
                  <c:v>45714.041666666664</c:v>
                </c:pt>
                <c:pt idx="787">
                  <c:v>45715.041666666664</c:v>
                </c:pt>
                <c:pt idx="788">
                  <c:v>45716.041666666664</c:v>
                </c:pt>
                <c:pt idx="789">
                  <c:v>45717.041666666664</c:v>
                </c:pt>
                <c:pt idx="790">
                  <c:v>45718.041666666664</c:v>
                </c:pt>
                <c:pt idx="791">
                  <c:v>45719.041666666664</c:v>
                </c:pt>
                <c:pt idx="792">
                  <c:v>45720.041666666664</c:v>
                </c:pt>
                <c:pt idx="793">
                  <c:v>45721.041666666664</c:v>
                </c:pt>
                <c:pt idx="794">
                  <c:v>45722.041666666664</c:v>
                </c:pt>
                <c:pt idx="795">
                  <c:v>45723.041666666664</c:v>
                </c:pt>
                <c:pt idx="796">
                  <c:v>45724.041666666664</c:v>
                </c:pt>
                <c:pt idx="797">
                  <c:v>45725.041666666664</c:v>
                </c:pt>
                <c:pt idx="798">
                  <c:v>45726.041666666664</c:v>
                </c:pt>
                <c:pt idx="799">
                  <c:v>45727.041666666664</c:v>
                </c:pt>
                <c:pt idx="800">
                  <c:v>45728.041666666664</c:v>
                </c:pt>
                <c:pt idx="801">
                  <c:v>45729.041666666664</c:v>
                </c:pt>
                <c:pt idx="802">
                  <c:v>45730.041666666664</c:v>
                </c:pt>
                <c:pt idx="803">
                  <c:v>45731.041666666664</c:v>
                </c:pt>
                <c:pt idx="804">
                  <c:v>45732.041666666664</c:v>
                </c:pt>
                <c:pt idx="805">
                  <c:v>45733.041666666664</c:v>
                </c:pt>
                <c:pt idx="806">
                  <c:v>45734.041666666664</c:v>
                </c:pt>
                <c:pt idx="807">
                  <c:v>45735.041666666664</c:v>
                </c:pt>
                <c:pt idx="808">
                  <c:v>45736.041666666664</c:v>
                </c:pt>
                <c:pt idx="809">
                  <c:v>45737.041666666664</c:v>
                </c:pt>
                <c:pt idx="810">
                  <c:v>45738.041666666664</c:v>
                </c:pt>
                <c:pt idx="811">
                  <c:v>45739.041666666664</c:v>
                </c:pt>
                <c:pt idx="812">
                  <c:v>45740.041666666664</c:v>
                </c:pt>
                <c:pt idx="813">
                  <c:v>45741.041666666664</c:v>
                </c:pt>
                <c:pt idx="814">
                  <c:v>45742.041666666664</c:v>
                </c:pt>
                <c:pt idx="815">
                  <c:v>45743.041666666664</c:v>
                </c:pt>
                <c:pt idx="816">
                  <c:v>45744.041666666664</c:v>
                </c:pt>
                <c:pt idx="817">
                  <c:v>45745.041666666664</c:v>
                </c:pt>
                <c:pt idx="818">
                  <c:v>45746.041666666664</c:v>
                </c:pt>
                <c:pt idx="819">
                  <c:v>45746.041666666664</c:v>
                </c:pt>
                <c:pt idx="820">
                  <c:v>45747.083333333336</c:v>
                </c:pt>
                <c:pt idx="821">
                  <c:v>45748.083333333336</c:v>
                </c:pt>
                <c:pt idx="822">
                  <c:v>45749.083333333336</c:v>
                </c:pt>
                <c:pt idx="823">
                  <c:v>45750.083333333336</c:v>
                </c:pt>
                <c:pt idx="824">
                  <c:v>45751.083333333336</c:v>
                </c:pt>
                <c:pt idx="825">
                  <c:v>45752.083333333336</c:v>
                </c:pt>
                <c:pt idx="826">
                  <c:v>45753.083333333336</c:v>
                </c:pt>
                <c:pt idx="827">
                  <c:v>45754.083333333336</c:v>
                </c:pt>
                <c:pt idx="828">
                  <c:v>45755.083333333336</c:v>
                </c:pt>
                <c:pt idx="829">
                  <c:v>45756.083333333336</c:v>
                </c:pt>
                <c:pt idx="830">
                  <c:v>45757.083333333336</c:v>
                </c:pt>
                <c:pt idx="831">
                  <c:v>45758.083333333336</c:v>
                </c:pt>
                <c:pt idx="832">
                  <c:v>45759.083333333336</c:v>
                </c:pt>
                <c:pt idx="833">
                  <c:v>45760.083333333336</c:v>
                </c:pt>
                <c:pt idx="834">
                  <c:v>45761.083333333336</c:v>
                </c:pt>
                <c:pt idx="835">
                  <c:v>45762.083333333336</c:v>
                </c:pt>
                <c:pt idx="836">
                  <c:v>45763.083333333336</c:v>
                </c:pt>
                <c:pt idx="837">
                  <c:v>45764.083333333336</c:v>
                </c:pt>
                <c:pt idx="838">
                  <c:v>45765.083333333336</c:v>
                </c:pt>
                <c:pt idx="839">
                  <c:v>45766.083333333336</c:v>
                </c:pt>
                <c:pt idx="840">
                  <c:v>45767.083333333336</c:v>
                </c:pt>
                <c:pt idx="841">
                  <c:v>45768.083333333336</c:v>
                </c:pt>
                <c:pt idx="842">
                  <c:v>45769.083333333336</c:v>
                </c:pt>
                <c:pt idx="843">
                  <c:v>45770.083333333336</c:v>
                </c:pt>
                <c:pt idx="844">
                  <c:v>45771.083333333336</c:v>
                </c:pt>
                <c:pt idx="845">
                  <c:v>45772.083333333336</c:v>
                </c:pt>
                <c:pt idx="846">
                  <c:v>45773.083333333336</c:v>
                </c:pt>
                <c:pt idx="847">
                  <c:v>45774.083333333336</c:v>
                </c:pt>
                <c:pt idx="848">
                  <c:v>45775.083333333336</c:v>
                </c:pt>
                <c:pt idx="849">
                  <c:v>45776.083333333336</c:v>
                </c:pt>
                <c:pt idx="850">
                  <c:v>45777.083333333336</c:v>
                </c:pt>
                <c:pt idx="851">
                  <c:v>45778.083333333336</c:v>
                </c:pt>
                <c:pt idx="852">
                  <c:v>45779.083333333336</c:v>
                </c:pt>
                <c:pt idx="853">
                  <c:v>45780.083333333336</c:v>
                </c:pt>
                <c:pt idx="854">
                  <c:v>45781.083333333336</c:v>
                </c:pt>
                <c:pt idx="855">
                  <c:v>45782.083333333336</c:v>
                </c:pt>
                <c:pt idx="856">
                  <c:v>45783.083333333336</c:v>
                </c:pt>
                <c:pt idx="857">
                  <c:v>45784.083333333336</c:v>
                </c:pt>
                <c:pt idx="858">
                  <c:v>45785.083333333336</c:v>
                </c:pt>
                <c:pt idx="859">
                  <c:v>45786.083333333336</c:v>
                </c:pt>
                <c:pt idx="860">
                  <c:v>45787.083333333336</c:v>
                </c:pt>
                <c:pt idx="861">
                  <c:v>45788.083333333336</c:v>
                </c:pt>
                <c:pt idx="862">
                  <c:v>45789.083333333336</c:v>
                </c:pt>
                <c:pt idx="863">
                  <c:v>45790.083333333336</c:v>
                </c:pt>
                <c:pt idx="864">
                  <c:v>45791.083333333336</c:v>
                </c:pt>
                <c:pt idx="865">
                  <c:v>45792.083333333336</c:v>
                </c:pt>
                <c:pt idx="866">
                  <c:v>45793.083333333336</c:v>
                </c:pt>
                <c:pt idx="867">
                  <c:v>45794.083333333336</c:v>
                </c:pt>
                <c:pt idx="868">
                  <c:v>45795.083333333336</c:v>
                </c:pt>
                <c:pt idx="869">
                  <c:v>45796.083333333336</c:v>
                </c:pt>
                <c:pt idx="870">
                  <c:v>45797.083333333336</c:v>
                </c:pt>
                <c:pt idx="871">
                  <c:v>45798.083333333336</c:v>
                </c:pt>
                <c:pt idx="872">
                  <c:v>45799.083333333336</c:v>
                </c:pt>
                <c:pt idx="873">
                  <c:v>45800.083333333336</c:v>
                </c:pt>
                <c:pt idx="874">
                  <c:v>45801.083333333336</c:v>
                </c:pt>
                <c:pt idx="875">
                  <c:v>45802.083333333336</c:v>
                </c:pt>
                <c:pt idx="876">
                  <c:v>45803.083333333336</c:v>
                </c:pt>
                <c:pt idx="877">
                  <c:v>45804.083333333336</c:v>
                </c:pt>
                <c:pt idx="878">
                  <c:v>45805.083333333336</c:v>
                </c:pt>
                <c:pt idx="879">
                  <c:v>45806.083333333336</c:v>
                </c:pt>
                <c:pt idx="880">
                  <c:v>45807.083333333336</c:v>
                </c:pt>
                <c:pt idx="881">
                  <c:v>45808.083333333336</c:v>
                </c:pt>
                <c:pt idx="882">
                  <c:v>45809.083333333336</c:v>
                </c:pt>
                <c:pt idx="883">
                  <c:v>45810.083333333336</c:v>
                </c:pt>
                <c:pt idx="884">
                  <c:v>45811.083333333336</c:v>
                </c:pt>
                <c:pt idx="885">
                  <c:v>45812.083333333336</c:v>
                </c:pt>
                <c:pt idx="886">
                  <c:v>45813.083333333336</c:v>
                </c:pt>
                <c:pt idx="887">
                  <c:v>45814.083333333336</c:v>
                </c:pt>
                <c:pt idx="888">
                  <c:v>45815.083333333336</c:v>
                </c:pt>
                <c:pt idx="889">
                  <c:v>45816.083333333336</c:v>
                </c:pt>
                <c:pt idx="890">
                  <c:v>45817.083333333336</c:v>
                </c:pt>
                <c:pt idx="891">
                  <c:v>45818.083333333336</c:v>
                </c:pt>
                <c:pt idx="892">
                  <c:v>45819.083333333336</c:v>
                </c:pt>
                <c:pt idx="893">
                  <c:v>45820.083333333336</c:v>
                </c:pt>
                <c:pt idx="894">
                  <c:v>45821.083333333336</c:v>
                </c:pt>
                <c:pt idx="895">
                  <c:v>45822.083333333336</c:v>
                </c:pt>
                <c:pt idx="896">
                  <c:v>45823.083333333336</c:v>
                </c:pt>
                <c:pt idx="897">
                  <c:v>45824.083333333336</c:v>
                </c:pt>
                <c:pt idx="898">
                  <c:v>45825.083333333336</c:v>
                </c:pt>
                <c:pt idx="899">
                  <c:v>45826.083333333336</c:v>
                </c:pt>
                <c:pt idx="900">
                  <c:v>45827.083333333336</c:v>
                </c:pt>
                <c:pt idx="901">
                  <c:v>45828.083333333336</c:v>
                </c:pt>
                <c:pt idx="902">
                  <c:v>45829.083333333336</c:v>
                </c:pt>
                <c:pt idx="903">
                  <c:v>45830.083333333336</c:v>
                </c:pt>
                <c:pt idx="904">
                  <c:v>45831.083333333336</c:v>
                </c:pt>
                <c:pt idx="905">
                  <c:v>45832.083333333336</c:v>
                </c:pt>
                <c:pt idx="906">
                  <c:v>45833.083333333336</c:v>
                </c:pt>
                <c:pt idx="907">
                  <c:v>45834.083333333336</c:v>
                </c:pt>
                <c:pt idx="908">
                  <c:v>45835.083333333336</c:v>
                </c:pt>
                <c:pt idx="909">
                  <c:v>45836.083333333336</c:v>
                </c:pt>
                <c:pt idx="910">
                  <c:v>45837.083333333336</c:v>
                </c:pt>
                <c:pt idx="911">
                  <c:v>45838.083333333336</c:v>
                </c:pt>
                <c:pt idx="912">
                  <c:v>45839.083333333336</c:v>
                </c:pt>
                <c:pt idx="913">
                  <c:v>45840.083333333336</c:v>
                </c:pt>
                <c:pt idx="914">
                  <c:v>45841.083333333336</c:v>
                </c:pt>
                <c:pt idx="915">
                  <c:v>45842.083333333336</c:v>
                </c:pt>
                <c:pt idx="916">
                  <c:v>45843.083333333336</c:v>
                </c:pt>
                <c:pt idx="917">
                  <c:v>45844.083333333336</c:v>
                </c:pt>
                <c:pt idx="918">
                  <c:v>45845.083333333336</c:v>
                </c:pt>
                <c:pt idx="919">
                  <c:v>45846.083333333336</c:v>
                </c:pt>
                <c:pt idx="920">
                  <c:v>45847.083333333336</c:v>
                </c:pt>
                <c:pt idx="921">
                  <c:v>45848.083333333336</c:v>
                </c:pt>
                <c:pt idx="922">
                  <c:v>45849.083333333336</c:v>
                </c:pt>
                <c:pt idx="923">
                  <c:v>45850.083333333336</c:v>
                </c:pt>
                <c:pt idx="924">
                  <c:v>45851.083333333336</c:v>
                </c:pt>
                <c:pt idx="925">
                  <c:v>45852.083333333336</c:v>
                </c:pt>
                <c:pt idx="926">
                  <c:v>45853.083333333336</c:v>
                </c:pt>
                <c:pt idx="927">
                  <c:v>45854.083333333336</c:v>
                </c:pt>
                <c:pt idx="928">
                  <c:v>45855.083333333336</c:v>
                </c:pt>
                <c:pt idx="929">
                  <c:v>45856.083333333336</c:v>
                </c:pt>
                <c:pt idx="930">
                  <c:v>45857.083333333336</c:v>
                </c:pt>
                <c:pt idx="931">
                  <c:v>45858.083333333336</c:v>
                </c:pt>
                <c:pt idx="932">
                  <c:v>45859.083333333336</c:v>
                </c:pt>
                <c:pt idx="933">
                  <c:v>45860.083333333336</c:v>
                </c:pt>
                <c:pt idx="934">
                  <c:v>45861.083333333336</c:v>
                </c:pt>
                <c:pt idx="935">
                  <c:v>45862.083333333336</c:v>
                </c:pt>
                <c:pt idx="936">
                  <c:v>45863.083333333336</c:v>
                </c:pt>
                <c:pt idx="937">
                  <c:v>45864.083333333336</c:v>
                </c:pt>
                <c:pt idx="938">
                  <c:v>45865.083333333336</c:v>
                </c:pt>
                <c:pt idx="939">
                  <c:v>45866.083333333336</c:v>
                </c:pt>
                <c:pt idx="940">
                  <c:v>45867.083333333336</c:v>
                </c:pt>
                <c:pt idx="941">
                  <c:v>45868.083333333336</c:v>
                </c:pt>
                <c:pt idx="942">
                  <c:v>45869.083333333336</c:v>
                </c:pt>
                <c:pt idx="943">
                  <c:v>45870.083333333336</c:v>
                </c:pt>
                <c:pt idx="944">
                  <c:v>45871.083333333336</c:v>
                </c:pt>
                <c:pt idx="945">
                  <c:v>45872.083333333336</c:v>
                </c:pt>
                <c:pt idx="946">
                  <c:v>45873.083333333336</c:v>
                </c:pt>
                <c:pt idx="947">
                  <c:v>45874.083333333336</c:v>
                </c:pt>
                <c:pt idx="948">
                  <c:v>45875.083333333336</c:v>
                </c:pt>
                <c:pt idx="949">
                  <c:v>45876.083333333336</c:v>
                </c:pt>
                <c:pt idx="950">
                  <c:v>45877.083333333336</c:v>
                </c:pt>
                <c:pt idx="951">
                  <c:v>45878.083333333336</c:v>
                </c:pt>
                <c:pt idx="952">
                  <c:v>45879.083333333336</c:v>
                </c:pt>
                <c:pt idx="953">
                  <c:v>45880.083333333336</c:v>
                </c:pt>
                <c:pt idx="954">
                  <c:v>45881.083333333336</c:v>
                </c:pt>
                <c:pt idx="955">
                  <c:v>45882.083333333336</c:v>
                </c:pt>
                <c:pt idx="956">
                  <c:v>45883.083333333336</c:v>
                </c:pt>
                <c:pt idx="957">
                  <c:v>45884.083333333336</c:v>
                </c:pt>
                <c:pt idx="958">
                  <c:v>45885.083333333336</c:v>
                </c:pt>
                <c:pt idx="959">
                  <c:v>45886.083333333336</c:v>
                </c:pt>
                <c:pt idx="960">
                  <c:v>45887.083333333336</c:v>
                </c:pt>
                <c:pt idx="961">
                  <c:v>45888.083333333336</c:v>
                </c:pt>
                <c:pt idx="962">
                  <c:v>45889.083333333336</c:v>
                </c:pt>
                <c:pt idx="963">
                  <c:v>45890.083333333336</c:v>
                </c:pt>
                <c:pt idx="964">
                  <c:v>45891.083333333336</c:v>
                </c:pt>
                <c:pt idx="965">
                  <c:v>45892.083333333336</c:v>
                </c:pt>
                <c:pt idx="966">
                  <c:v>45893.083333333336</c:v>
                </c:pt>
                <c:pt idx="967">
                  <c:v>45894.083333333336</c:v>
                </c:pt>
                <c:pt idx="968">
                  <c:v>45895.083333333336</c:v>
                </c:pt>
                <c:pt idx="969">
                  <c:v>45896.083333333336</c:v>
                </c:pt>
                <c:pt idx="970">
                  <c:v>45897.083333333336</c:v>
                </c:pt>
                <c:pt idx="971">
                  <c:v>45898.083333333336</c:v>
                </c:pt>
                <c:pt idx="972">
                  <c:v>45899.083333333336</c:v>
                </c:pt>
                <c:pt idx="973">
                  <c:v>45900.083333333336</c:v>
                </c:pt>
                <c:pt idx="974">
                  <c:v>45901.083333333336</c:v>
                </c:pt>
                <c:pt idx="975">
                  <c:v>45902.083333333336</c:v>
                </c:pt>
                <c:pt idx="976">
                  <c:v>45903.083333333336</c:v>
                </c:pt>
                <c:pt idx="977">
                  <c:v>45904.083333333336</c:v>
                </c:pt>
                <c:pt idx="978">
                  <c:v>45905.083333333336</c:v>
                </c:pt>
                <c:pt idx="979">
                  <c:v>45906.083333333336</c:v>
                </c:pt>
                <c:pt idx="980">
                  <c:v>45907.083333333336</c:v>
                </c:pt>
                <c:pt idx="981">
                  <c:v>45908.083333333336</c:v>
                </c:pt>
                <c:pt idx="982">
                  <c:v>45909.083333333336</c:v>
                </c:pt>
                <c:pt idx="983">
                  <c:v>45910.083333333336</c:v>
                </c:pt>
                <c:pt idx="984">
                  <c:v>45911.083333333336</c:v>
                </c:pt>
                <c:pt idx="985">
                  <c:v>45912.083333333336</c:v>
                </c:pt>
                <c:pt idx="986">
                  <c:v>45913.083333333336</c:v>
                </c:pt>
                <c:pt idx="987">
                  <c:v>45914.083333333336</c:v>
                </c:pt>
                <c:pt idx="988">
                  <c:v>45915.083333333336</c:v>
                </c:pt>
                <c:pt idx="989">
                  <c:v>45916.083333333336</c:v>
                </c:pt>
                <c:pt idx="990">
                  <c:v>45917.083333333336</c:v>
                </c:pt>
                <c:pt idx="991">
                  <c:v>45918.083333333336</c:v>
                </c:pt>
                <c:pt idx="992">
                  <c:v>45919.083333333336</c:v>
                </c:pt>
                <c:pt idx="993">
                  <c:v>45920.083333333336</c:v>
                </c:pt>
                <c:pt idx="994">
                  <c:v>45921.083333333336</c:v>
                </c:pt>
                <c:pt idx="995">
                  <c:v>45922.083333333336</c:v>
                </c:pt>
                <c:pt idx="996">
                  <c:v>45923.083333333336</c:v>
                </c:pt>
                <c:pt idx="997">
                  <c:v>45924.083333333336</c:v>
                </c:pt>
                <c:pt idx="998">
                  <c:v>45925.083333333336</c:v>
                </c:pt>
                <c:pt idx="999">
                  <c:v>45926.083333333336</c:v>
                </c:pt>
                <c:pt idx="1000">
                  <c:v>45927.083333333336</c:v>
                </c:pt>
                <c:pt idx="1001">
                  <c:v>45928.083333333336</c:v>
                </c:pt>
                <c:pt idx="1002">
                  <c:v>45929.083333333336</c:v>
                </c:pt>
                <c:pt idx="1003">
                  <c:v>45930.083333333336</c:v>
                </c:pt>
                <c:pt idx="1004">
                  <c:v>45931.083333333336</c:v>
                </c:pt>
                <c:pt idx="1005">
                  <c:v>45932.083333333336</c:v>
                </c:pt>
                <c:pt idx="1006">
                  <c:v>45933.083333333336</c:v>
                </c:pt>
                <c:pt idx="1007">
                  <c:v>45934.083333333336</c:v>
                </c:pt>
                <c:pt idx="1008">
                  <c:v>45935.083333333336</c:v>
                </c:pt>
                <c:pt idx="1009">
                  <c:v>45936.083333333336</c:v>
                </c:pt>
                <c:pt idx="1010">
                  <c:v>45937.083333333336</c:v>
                </c:pt>
                <c:pt idx="1011">
                  <c:v>45938.083333333336</c:v>
                </c:pt>
                <c:pt idx="1012">
                  <c:v>45939.083333333336</c:v>
                </c:pt>
                <c:pt idx="1013">
                  <c:v>45940.083333333336</c:v>
                </c:pt>
                <c:pt idx="1014">
                  <c:v>45941.083333333336</c:v>
                </c:pt>
                <c:pt idx="1015">
                  <c:v>45942.083333333336</c:v>
                </c:pt>
                <c:pt idx="1016">
                  <c:v>45943.083333333336</c:v>
                </c:pt>
                <c:pt idx="1017">
                  <c:v>45944.083333333336</c:v>
                </c:pt>
                <c:pt idx="1018">
                  <c:v>45945.083333333336</c:v>
                </c:pt>
                <c:pt idx="1019">
                  <c:v>45946.083333333336</c:v>
                </c:pt>
                <c:pt idx="1020">
                  <c:v>45947.083333333336</c:v>
                </c:pt>
                <c:pt idx="1021">
                  <c:v>45948.083333333336</c:v>
                </c:pt>
                <c:pt idx="1022">
                  <c:v>45949.083333333336</c:v>
                </c:pt>
                <c:pt idx="1023">
                  <c:v>45950.083333333336</c:v>
                </c:pt>
                <c:pt idx="1024">
                  <c:v>45951.083333333336</c:v>
                </c:pt>
                <c:pt idx="1025">
                  <c:v>45952.083333333336</c:v>
                </c:pt>
                <c:pt idx="1026">
                  <c:v>45953.083333333336</c:v>
                </c:pt>
                <c:pt idx="1027">
                  <c:v>45954.083333333336</c:v>
                </c:pt>
                <c:pt idx="1028">
                  <c:v>45955.083333333336</c:v>
                </c:pt>
                <c:pt idx="1029">
                  <c:v>45957.041666666664</c:v>
                </c:pt>
                <c:pt idx="1030">
                  <c:v>45958.041666666664</c:v>
                </c:pt>
                <c:pt idx="1031">
                  <c:v>45959.041666666664</c:v>
                </c:pt>
                <c:pt idx="1032">
                  <c:v>45960.041666666664</c:v>
                </c:pt>
                <c:pt idx="1033">
                  <c:v>45961.041666666664</c:v>
                </c:pt>
                <c:pt idx="1034">
                  <c:v>45962.041666666664</c:v>
                </c:pt>
                <c:pt idx="1035">
                  <c:v>45963.041666666664</c:v>
                </c:pt>
                <c:pt idx="1036">
                  <c:v>45964.041666666664</c:v>
                </c:pt>
                <c:pt idx="1037">
                  <c:v>45965.041666666664</c:v>
                </c:pt>
                <c:pt idx="1038">
                  <c:v>45966.041666666664</c:v>
                </c:pt>
                <c:pt idx="1039">
                  <c:v>45967.041666666664</c:v>
                </c:pt>
                <c:pt idx="1040">
                  <c:v>45968.041666666664</c:v>
                </c:pt>
                <c:pt idx="1041">
                  <c:v>45969.041666666664</c:v>
                </c:pt>
                <c:pt idx="1042">
                  <c:v>45970.041666666664</c:v>
                </c:pt>
                <c:pt idx="1043">
                  <c:v>45971.041666666664</c:v>
                </c:pt>
                <c:pt idx="1044">
                  <c:v>45972.041666666664</c:v>
                </c:pt>
                <c:pt idx="1045">
                  <c:v>45973.041666666664</c:v>
                </c:pt>
                <c:pt idx="1046">
                  <c:v>45974.041666666664</c:v>
                </c:pt>
                <c:pt idx="1047">
                  <c:v>45975.041666666664</c:v>
                </c:pt>
                <c:pt idx="1048">
                  <c:v>45976.041666666664</c:v>
                </c:pt>
                <c:pt idx="1049">
                  <c:v>45977.041666666664</c:v>
                </c:pt>
                <c:pt idx="1050">
                  <c:v>45978.041666666664</c:v>
                </c:pt>
                <c:pt idx="1051">
                  <c:v>45979.041666666664</c:v>
                </c:pt>
                <c:pt idx="1052">
                  <c:v>45980.041666666664</c:v>
                </c:pt>
                <c:pt idx="1053">
                  <c:v>45981.041666666664</c:v>
                </c:pt>
                <c:pt idx="1054">
                  <c:v>45982.041666666664</c:v>
                </c:pt>
                <c:pt idx="1055">
                  <c:v>45983.041666666664</c:v>
                </c:pt>
                <c:pt idx="1056">
                  <c:v>45984.041666666664</c:v>
                </c:pt>
                <c:pt idx="1057">
                  <c:v>45985.041666666664</c:v>
                </c:pt>
                <c:pt idx="1058">
                  <c:v>45986.041666666664</c:v>
                </c:pt>
                <c:pt idx="1059">
                  <c:v>45987.041666666664</c:v>
                </c:pt>
                <c:pt idx="1060">
                  <c:v>45988.041666666664</c:v>
                </c:pt>
                <c:pt idx="1061">
                  <c:v>45989.041666666664</c:v>
                </c:pt>
                <c:pt idx="1062">
                  <c:v>45990.041666666664</c:v>
                </c:pt>
                <c:pt idx="1063">
                  <c:v>45991.041666666664</c:v>
                </c:pt>
                <c:pt idx="1064">
                  <c:v>45992.041666666664</c:v>
                </c:pt>
                <c:pt idx="1065">
                  <c:v>45993.041666666664</c:v>
                </c:pt>
                <c:pt idx="1066">
                  <c:v>45994.041666666664</c:v>
                </c:pt>
                <c:pt idx="1067">
                  <c:v>45995.041666666664</c:v>
                </c:pt>
                <c:pt idx="1068">
                  <c:v>45996.041666666664</c:v>
                </c:pt>
                <c:pt idx="1069">
                  <c:v>45997.041666666664</c:v>
                </c:pt>
                <c:pt idx="1070">
                  <c:v>45998.041666666664</c:v>
                </c:pt>
                <c:pt idx="1071">
                  <c:v>45999.041666666664</c:v>
                </c:pt>
                <c:pt idx="1072">
                  <c:v>46000.041666666664</c:v>
                </c:pt>
                <c:pt idx="1073">
                  <c:v>46001.041666666664</c:v>
                </c:pt>
                <c:pt idx="1074">
                  <c:v>46002.041666666664</c:v>
                </c:pt>
                <c:pt idx="1075">
                  <c:v>46003.041666666664</c:v>
                </c:pt>
                <c:pt idx="1076">
                  <c:v>46004.041666666664</c:v>
                </c:pt>
                <c:pt idx="1077">
                  <c:v>46005.041666666664</c:v>
                </c:pt>
                <c:pt idx="1078">
                  <c:v>46006.041666666664</c:v>
                </c:pt>
                <c:pt idx="1079">
                  <c:v>46007.041666666664</c:v>
                </c:pt>
                <c:pt idx="1080">
                  <c:v>46008.041666666664</c:v>
                </c:pt>
                <c:pt idx="1081">
                  <c:v>46009.041666666664</c:v>
                </c:pt>
                <c:pt idx="1082">
                  <c:v>46010.041666666664</c:v>
                </c:pt>
                <c:pt idx="1083">
                  <c:v>46011.041666666664</c:v>
                </c:pt>
                <c:pt idx="1084">
                  <c:v>46012.041666666664</c:v>
                </c:pt>
                <c:pt idx="1085">
                  <c:v>46013.041666666664</c:v>
                </c:pt>
                <c:pt idx="1086">
                  <c:v>46014.041666666664</c:v>
                </c:pt>
                <c:pt idx="1087">
                  <c:v>46015.041666666664</c:v>
                </c:pt>
                <c:pt idx="1088">
                  <c:v>46016.041666666664</c:v>
                </c:pt>
                <c:pt idx="1089">
                  <c:v>46017.041666666664</c:v>
                </c:pt>
                <c:pt idx="1090">
                  <c:v>46018.041666666664</c:v>
                </c:pt>
                <c:pt idx="1091">
                  <c:v>46019.041666666664</c:v>
                </c:pt>
                <c:pt idx="1092">
                  <c:v>46020.041666666664</c:v>
                </c:pt>
                <c:pt idx="1093">
                  <c:v>46021.041666666664</c:v>
                </c:pt>
                <c:pt idx="1094">
                  <c:v>46022.041666666664</c:v>
                </c:pt>
              </c:numCache>
            </c:numRef>
          </c:cat>
          <c:val>
            <c:numRef>
              <c:f>'Modelové portfolio CZK'!$F$2:$F$1096</c:f>
              <c:numCache>
                <c:formatCode>0%</c:formatCode>
                <c:ptCount val="1095"/>
                <c:pt idx="0">
                  <c:v>0</c:v>
                </c:pt>
                <c:pt idx="1">
                  <c:v>4.494469291492553E-4</c:v>
                </c:pt>
                <c:pt idx="2">
                  <c:v>7.3426314458462376E-4</c:v>
                </c:pt>
                <c:pt idx="3">
                  <c:v>-6.1245522827397809E-4</c:v>
                </c:pt>
                <c:pt idx="4">
                  <c:v>8.6167878504279645E-4</c:v>
                </c:pt>
                <c:pt idx="5">
                  <c:v>1.0130591646564824E-3</c:v>
                </c:pt>
                <c:pt idx="6">
                  <c:v>1.0130591646564824E-3</c:v>
                </c:pt>
                <c:pt idx="7">
                  <c:v>1.0130591646564824E-3</c:v>
                </c:pt>
                <c:pt idx="8">
                  <c:v>2.6721222118414102E-3</c:v>
                </c:pt>
                <c:pt idx="9">
                  <c:v>2.5457428215333922E-3</c:v>
                </c:pt>
                <c:pt idx="10">
                  <c:v>2.6725914063585599E-3</c:v>
                </c:pt>
                <c:pt idx="11">
                  <c:v>3.4506383165133769E-3</c:v>
                </c:pt>
                <c:pt idx="12">
                  <c:v>4.1126098824123773E-3</c:v>
                </c:pt>
                <c:pt idx="13">
                  <c:v>4.1126098824123773E-3</c:v>
                </c:pt>
                <c:pt idx="14">
                  <c:v>4.1126098824123773E-3</c:v>
                </c:pt>
                <c:pt idx="15">
                  <c:v>4.8194396816433113E-3</c:v>
                </c:pt>
                <c:pt idx="16">
                  <c:v>4.5088876664436395E-3</c:v>
                </c:pt>
                <c:pt idx="17">
                  <c:v>5.6375986136942393E-3</c:v>
                </c:pt>
                <c:pt idx="18">
                  <c:v>5.4979010225469247E-3</c:v>
                </c:pt>
                <c:pt idx="19">
                  <c:v>5.7424939796873352E-3</c:v>
                </c:pt>
                <c:pt idx="20">
                  <c:v>5.7424939796873352E-3</c:v>
                </c:pt>
                <c:pt idx="21">
                  <c:v>5.7424939796873352E-3</c:v>
                </c:pt>
                <c:pt idx="22">
                  <c:v>6.460098959075955E-3</c:v>
                </c:pt>
                <c:pt idx="23">
                  <c:v>6.6465571483417477E-3</c:v>
                </c:pt>
                <c:pt idx="24">
                  <c:v>6.5251739252906397E-3</c:v>
                </c:pt>
                <c:pt idx="25">
                  <c:v>7.3818903313876746E-3</c:v>
                </c:pt>
                <c:pt idx="26">
                  <c:v>7.4874677833471903E-3</c:v>
                </c:pt>
                <c:pt idx="27">
                  <c:v>7.4874677833471903E-3</c:v>
                </c:pt>
                <c:pt idx="28">
                  <c:v>7.4874677833471903E-3</c:v>
                </c:pt>
                <c:pt idx="29">
                  <c:v>8.2524684558511023E-3</c:v>
                </c:pt>
                <c:pt idx="30">
                  <c:v>7.7296582061918695E-3</c:v>
                </c:pt>
                <c:pt idx="31">
                  <c:v>7.7995082466214335E-3</c:v>
                </c:pt>
                <c:pt idx="32">
                  <c:v>8.1692891563864833E-3</c:v>
                </c:pt>
                <c:pt idx="33">
                  <c:v>9.485773770503015E-3</c:v>
                </c:pt>
                <c:pt idx="34">
                  <c:v>9.485773770503015E-3</c:v>
                </c:pt>
                <c:pt idx="35">
                  <c:v>9.485773770503015E-3</c:v>
                </c:pt>
                <c:pt idx="36">
                  <c:v>9.4284935089457896E-3</c:v>
                </c:pt>
                <c:pt idx="37">
                  <c:v>8.9887337442850594E-3</c:v>
                </c:pt>
                <c:pt idx="38">
                  <c:v>9.6107473225815372E-3</c:v>
                </c:pt>
                <c:pt idx="39">
                  <c:v>1.0517303622386454E-2</c:v>
                </c:pt>
                <c:pt idx="40">
                  <c:v>1.0553391503388233E-2</c:v>
                </c:pt>
                <c:pt idx="41">
                  <c:v>1.0553391503388233E-2</c:v>
                </c:pt>
                <c:pt idx="42">
                  <c:v>1.0553391503388233E-2</c:v>
                </c:pt>
                <c:pt idx="43">
                  <c:v>1.133778005277657E-2</c:v>
                </c:pt>
                <c:pt idx="44">
                  <c:v>1.1177361937927576E-2</c:v>
                </c:pt>
                <c:pt idx="45">
                  <c:v>1.0462371639894209E-2</c:v>
                </c:pt>
                <c:pt idx="46">
                  <c:v>1.0408563778469614E-2</c:v>
                </c:pt>
                <c:pt idx="47">
                  <c:v>1.0397890080737682E-2</c:v>
                </c:pt>
                <c:pt idx="48">
                  <c:v>1.0397890080737682E-2</c:v>
                </c:pt>
                <c:pt idx="49">
                  <c:v>1.0397890080737682E-2</c:v>
                </c:pt>
                <c:pt idx="50">
                  <c:v>1.1950104763221425E-2</c:v>
                </c:pt>
                <c:pt idx="51">
                  <c:v>1.236548870697538E-2</c:v>
                </c:pt>
                <c:pt idx="52">
                  <c:v>1.2269958080985743E-2</c:v>
                </c:pt>
                <c:pt idx="53">
                  <c:v>1.2460035462058094E-2</c:v>
                </c:pt>
                <c:pt idx="54">
                  <c:v>1.2415536890207645E-2</c:v>
                </c:pt>
                <c:pt idx="55">
                  <c:v>1.2415536890207645E-2</c:v>
                </c:pt>
                <c:pt idx="56">
                  <c:v>1.2415536890207645E-2</c:v>
                </c:pt>
                <c:pt idx="57">
                  <c:v>1.2914344591949688E-2</c:v>
                </c:pt>
                <c:pt idx="58">
                  <c:v>1.2361378549509583E-2</c:v>
                </c:pt>
                <c:pt idx="59">
                  <c:v>1.1901247037057328E-2</c:v>
                </c:pt>
                <c:pt idx="60">
                  <c:v>1.1436971924077222E-2</c:v>
                </c:pt>
                <c:pt idx="61">
                  <c:v>1.2158371728083405E-2</c:v>
                </c:pt>
                <c:pt idx="62">
                  <c:v>1.2158371728083405E-2</c:v>
                </c:pt>
                <c:pt idx="63">
                  <c:v>1.2158371728083405E-2</c:v>
                </c:pt>
                <c:pt idx="64">
                  <c:v>1.2830074787104051E-2</c:v>
                </c:pt>
                <c:pt idx="65">
                  <c:v>1.2795305046038718E-2</c:v>
                </c:pt>
                <c:pt idx="66">
                  <c:v>1.2839444679155987E-2</c:v>
                </c:pt>
                <c:pt idx="67">
                  <c:v>1.337487821852883E-2</c:v>
                </c:pt>
                <c:pt idx="68">
                  <c:v>1.4004805961116506E-2</c:v>
                </c:pt>
                <c:pt idx="69">
                  <c:v>1.4004805961116506E-2</c:v>
                </c:pt>
                <c:pt idx="70">
                  <c:v>1.4004805961116506E-2</c:v>
                </c:pt>
                <c:pt idx="71">
                  <c:v>1.4345088730588573E-2</c:v>
                </c:pt>
                <c:pt idx="72">
                  <c:v>1.4285889657775419E-2</c:v>
                </c:pt>
                <c:pt idx="73">
                  <c:v>1.54083115176602E-2</c:v>
                </c:pt>
                <c:pt idx="74">
                  <c:v>1.4863848466286588E-2</c:v>
                </c:pt>
                <c:pt idx="75">
                  <c:v>1.4316746472703734E-2</c:v>
                </c:pt>
                <c:pt idx="76">
                  <c:v>1.4316746472703734E-2</c:v>
                </c:pt>
                <c:pt idx="77">
                  <c:v>1.4316746472703734E-2</c:v>
                </c:pt>
                <c:pt idx="78">
                  <c:v>1.393348244223489E-2</c:v>
                </c:pt>
                <c:pt idx="79">
                  <c:v>1.4214173185332957E-2</c:v>
                </c:pt>
                <c:pt idx="80">
                  <c:v>1.4143380940293016E-2</c:v>
                </c:pt>
                <c:pt idx="81">
                  <c:v>1.4273917715261542E-2</c:v>
                </c:pt>
                <c:pt idx="82">
                  <c:v>1.4141552725891548E-2</c:v>
                </c:pt>
                <c:pt idx="83">
                  <c:v>1.4141552725891548E-2</c:v>
                </c:pt>
                <c:pt idx="84">
                  <c:v>1.4141552725891548E-2</c:v>
                </c:pt>
                <c:pt idx="85">
                  <c:v>1.4141552725891548E-2</c:v>
                </c:pt>
                <c:pt idx="86">
                  <c:v>1.4356713642514184E-2</c:v>
                </c:pt>
                <c:pt idx="87">
                  <c:v>1.4369242714063368E-2</c:v>
                </c:pt>
                <c:pt idx="88">
                  <c:v>1.4340037176502918E-2</c:v>
                </c:pt>
                <c:pt idx="89">
                  <c:v>1.3880747345208588E-2</c:v>
                </c:pt>
                <c:pt idx="90">
                  <c:v>1.3940979219486716E-2</c:v>
                </c:pt>
                <c:pt idx="91">
                  <c:v>1.3940979219486716E-2</c:v>
                </c:pt>
                <c:pt idx="92">
                  <c:v>1.3940979219486716E-2</c:v>
                </c:pt>
                <c:pt idx="93">
                  <c:v>1.4871083443173162E-2</c:v>
                </c:pt>
                <c:pt idx="94">
                  <c:v>1.4950552781352133E-2</c:v>
                </c:pt>
                <c:pt idx="95">
                  <c:v>1.4159151392334878E-2</c:v>
                </c:pt>
                <c:pt idx="96">
                  <c:v>1.4817489259546689E-2</c:v>
                </c:pt>
                <c:pt idx="97">
                  <c:v>1.4817489259546689E-2</c:v>
                </c:pt>
                <c:pt idx="98">
                  <c:v>1.4817489259546689E-2</c:v>
                </c:pt>
                <c:pt idx="99">
                  <c:v>1.4817489259546689E-2</c:v>
                </c:pt>
                <c:pt idx="100">
                  <c:v>1.4817489259546689E-2</c:v>
                </c:pt>
                <c:pt idx="101">
                  <c:v>1.5121476031116955E-2</c:v>
                </c:pt>
                <c:pt idx="102">
                  <c:v>1.5371996474553474E-2</c:v>
                </c:pt>
                <c:pt idx="103">
                  <c:v>1.4943165924343794E-2</c:v>
                </c:pt>
                <c:pt idx="104">
                  <c:v>1.5824811831697615E-2</c:v>
                </c:pt>
                <c:pt idx="105">
                  <c:v>1.5824811831697615E-2</c:v>
                </c:pt>
                <c:pt idx="106">
                  <c:v>1.5824811831697615E-2</c:v>
                </c:pt>
                <c:pt idx="107">
                  <c:v>1.1719522319310371E-2</c:v>
                </c:pt>
                <c:pt idx="108">
                  <c:v>1.1760952481142794E-2</c:v>
                </c:pt>
                <c:pt idx="109">
                  <c:v>1.3548978074875161E-2</c:v>
                </c:pt>
                <c:pt idx="110">
                  <c:v>1.3910436228309698E-2</c:v>
                </c:pt>
                <c:pt idx="111">
                  <c:v>1.3303612434913825E-2</c:v>
                </c:pt>
                <c:pt idx="112">
                  <c:v>1.3303612434913825E-2</c:v>
                </c:pt>
                <c:pt idx="113">
                  <c:v>1.3303612434913825E-2</c:v>
                </c:pt>
                <c:pt idx="114">
                  <c:v>1.3698023959556771E-2</c:v>
                </c:pt>
                <c:pt idx="115">
                  <c:v>1.4209897730503584E-2</c:v>
                </c:pt>
                <c:pt idx="116">
                  <c:v>1.4259200390330618E-2</c:v>
                </c:pt>
                <c:pt idx="117">
                  <c:v>1.4653622800544542E-2</c:v>
                </c:pt>
                <c:pt idx="118">
                  <c:v>1.4569144469949303E-2</c:v>
                </c:pt>
                <c:pt idx="119">
                  <c:v>1.4569144469949303E-2</c:v>
                </c:pt>
                <c:pt idx="120">
                  <c:v>1.4569144469949303E-2</c:v>
                </c:pt>
                <c:pt idx="121">
                  <c:v>1.4569144469949303E-2</c:v>
                </c:pt>
                <c:pt idx="122">
                  <c:v>1.5976026677722421E-2</c:v>
                </c:pt>
                <c:pt idx="123">
                  <c:v>1.2655580380718057E-2</c:v>
                </c:pt>
                <c:pt idx="124">
                  <c:v>1.2468127434974007E-2</c:v>
                </c:pt>
                <c:pt idx="125">
                  <c:v>1.3647080584325533E-2</c:v>
                </c:pt>
                <c:pt idx="126">
                  <c:v>1.3647080584325533E-2</c:v>
                </c:pt>
                <c:pt idx="127">
                  <c:v>1.3647080584325533E-2</c:v>
                </c:pt>
                <c:pt idx="128">
                  <c:v>1.3647080584325533E-2</c:v>
                </c:pt>
                <c:pt idx="129">
                  <c:v>1.4789251922164581E-2</c:v>
                </c:pt>
                <c:pt idx="130">
                  <c:v>1.5408719817442806E-2</c:v>
                </c:pt>
                <c:pt idx="131">
                  <c:v>1.7111045670161841E-2</c:v>
                </c:pt>
                <c:pt idx="132">
                  <c:v>1.7148315784997158E-2</c:v>
                </c:pt>
                <c:pt idx="133">
                  <c:v>1.7148315784997158E-2</c:v>
                </c:pt>
                <c:pt idx="134">
                  <c:v>1.7148315784997158E-2</c:v>
                </c:pt>
                <c:pt idx="135">
                  <c:v>1.8615308553068921E-2</c:v>
                </c:pt>
                <c:pt idx="136">
                  <c:v>1.8266930975720009E-2</c:v>
                </c:pt>
                <c:pt idx="137">
                  <c:v>1.7479314657347044E-2</c:v>
                </c:pt>
                <c:pt idx="138">
                  <c:v>1.7724000873678536E-2</c:v>
                </c:pt>
                <c:pt idx="139">
                  <c:v>1.8554225966407635E-2</c:v>
                </c:pt>
                <c:pt idx="140">
                  <c:v>1.8554225966407635E-2</c:v>
                </c:pt>
                <c:pt idx="141">
                  <c:v>1.8554225966407635E-2</c:v>
                </c:pt>
                <c:pt idx="142">
                  <c:v>1.8372265714478031E-2</c:v>
                </c:pt>
                <c:pt idx="143">
                  <c:v>1.8385639129521535E-2</c:v>
                </c:pt>
                <c:pt idx="144">
                  <c:v>1.8609660036355537E-2</c:v>
                </c:pt>
                <c:pt idx="145">
                  <c:v>1.8965787753503837E-2</c:v>
                </c:pt>
                <c:pt idx="146">
                  <c:v>1.8807720580056041E-2</c:v>
                </c:pt>
                <c:pt idx="147">
                  <c:v>1.8807720580056041E-2</c:v>
                </c:pt>
                <c:pt idx="148">
                  <c:v>1.8807720580056041E-2</c:v>
                </c:pt>
                <c:pt idx="149">
                  <c:v>1.9160269812721297E-2</c:v>
                </c:pt>
                <c:pt idx="150">
                  <c:v>1.9395876627520802E-2</c:v>
                </c:pt>
                <c:pt idx="151">
                  <c:v>1.9032788622611464E-2</c:v>
                </c:pt>
                <c:pt idx="152">
                  <c:v>1.9446549979152027E-2</c:v>
                </c:pt>
                <c:pt idx="153">
                  <c:v>2.050588734475136E-2</c:v>
                </c:pt>
                <c:pt idx="154">
                  <c:v>2.050588734475136E-2</c:v>
                </c:pt>
                <c:pt idx="155">
                  <c:v>2.050588734475136E-2</c:v>
                </c:pt>
                <c:pt idx="156">
                  <c:v>2.1175871895030916E-2</c:v>
                </c:pt>
                <c:pt idx="157">
                  <c:v>2.082390422487972E-2</c:v>
                </c:pt>
                <c:pt idx="158">
                  <c:v>2.2189427931493855E-2</c:v>
                </c:pt>
                <c:pt idx="159">
                  <c:v>2.3100516592312069E-2</c:v>
                </c:pt>
                <c:pt idx="160">
                  <c:v>2.4283931337376118E-2</c:v>
                </c:pt>
                <c:pt idx="161">
                  <c:v>2.4283931337376118E-2</c:v>
                </c:pt>
                <c:pt idx="162">
                  <c:v>2.4283931337376118E-2</c:v>
                </c:pt>
                <c:pt idx="163">
                  <c:v>2.5217162806594605E-2</c:v>
                </c:pt>
                <c:pt idx="164">
                  <c:v>2.5913461097842518E-2</c:v>
                </c:pt>
                <c:pt idx="165">
                  <c:v>2.6984058325612771E-2</c:v>
                </c:pt>
                <c:pt idx="166">
                  <c:v>2.6989637994971893E-2</c:v>
                </c:pt>
                <c:pt idx="167">
                  <c:v>2.7289069675413467E-2</c:v>
                </c:pt>
                <c:pt idx="168">
                  <c:v>2.7289069675413467E-2</c:v>
                </c:pt>
                <c:pt idx="169">
                  <c:v>2.7289069675413467E-2</c:v>
                </c:pt>
                <c:pt idx="170">
                  <c:v>2.6988860710225993E-2</c:v>
                </c:pt>
                <c:pt idx="171">
                  <c:v>2.6242125475260371E-2</c:v>
                </c:pt>
                <c:pt idx="172">
                  <c:v>2.6521576830732398E-2</c:v>
                </c:pt>
                <c:pt idx="173">
                  <c:v>2.7137906594907602E-2</c:v>
                </c:pt>
                <c:pt idx="174">
                  <c:v>2.582541346497207E-2</c:v>
                </c:pt>
                <c:pt idx="175">
                  <c:v>2.582541346497207E-2</c:v>
                </c:pt>
                <c:pt idx="176">
                  <c:v>2.582541346497207E-2</c:v>
                </c:pt>
                <c:pt idx="177">
                  <c:v>2.7294968126306073E-2</c:v>
                </c:pt>
                <c:pt idx="178">
                  <c:v>2.7160110005785665E-2</c:v>
                </c:pt>
                <c:pt idx="179">
                  <c:v>2.7219358009156824E-2</c:v>
                </c:pt>
                <c:pt idx="180">
                  <c:v>2.7767928555659661E-2</c:v>
                </c:pt>
                <c:pt idx="181">
                  <c:v>2.8832075570133807E-2</c:v>
                </c:pt>
                <c:pt idx="182">
                  <c:v>2.8832075570133807E-2</c:v>
                </c:pt>
                <c:pt idx="183">
                  <c:v>2.8832075570133807E-2</c:v>
                </c:pt>
                <c:pt idx="184">
                  <c:v>2.9745381928586934E-2</c:v>
                </c:pt>
                <c:pt idx="185">
                  <c:v>3.0775026412276495E-2</c:v>
                </c:pt>
                <c:pt idx="186">
                  <c:v>3.0775026412276495E-2</c:v>
                </c:pt>
                <c:pt idx="187">
                  <c:v>3.0775026412276495E-2</c:v>
                </c:pt>
                <c:pt idx="188">
                  <c:v>3.1132445109945416E-2</c:v>
                </c:pt>
                <c:pt idx="189">
                  <c:v>3.1132445109945416E-2</c:v>
                </c:pt>
                <c:pt idx="190">
                  <c:v>3.1132445109945416E-2</c:v>
                </c:pt>
                <c:pt idx="191">
                  <c:v>3.2344538148887381E-2</c:v>
                </c:pt>
                <c:pt idx="192">
                  <c:v>3.3763025373431697E-2</c:v>
                </c:pt>
                <c:pt idx="193">
                  <c:v>3.4759420261870219E-2</c:v>
                </c:pt>
                <c:pt idx="194">
                  <c:v>3.5691223885492195E-2</c:v>
                </c:pt>
                <c:pt idx="195">
                  <c:v>3.6351773166692601E-2</c:v>
                </c:pt>
                <c:pt idx="196">
                  <c:v>3.6351773166692601E-2</c:v>
                </c:pt>
                <c:pt idx="197">
                  <c:v>3.6351773166692601E-2</c:v>
                </c:pt>
                <c:pt idx="198">
                  <c:v>3.6719399816261558E-2</c:v>
                </c:pt>
                <c:pt idx="199">
                  <c:v>3.6761501178489198E-2</c:v>
                </c:pt>
                <c:pt idx="200">
                  <c:v>3.7687843061646832E-2</c:v>
                </c:pt>
                <c:pt idx="201">
                  <c:v>3.8680585315216919E-2</c:v>
                </c:pt>
                <c:pt idx="202">
                  <c:v>3.9284578087123247E-2</c:v>
                </c:pt>
                <c:pt idx="203">
                  <c:v>3.9284578087123247E-2</c:v>
                </c:pt>
                <c:pt idx="204">
                  <c:v>3.9284578087123247E-2</c:v>
                </c:pt>
                <c:pt idx="205">
                  <c:v>4.059411234007633E-2</c:v>
                </c:pt>
                <c:pt idx="206">
                  <c:v>4.0417933763384005E-2</c:v>
                </c:pt>
                <c:pt idx="207">
                  <c:v>4.057639598096334E-2</c:v>
                </c:pt>
                <c:pt idx="208">
                  <c:v>4.1918411339421494E-2</c:v>
                </c:pt>
                <c:pt idx="209">
                  <c:v>4.1158887323112389E-2</c:v>
                </c:pt>
                <c:pt idx="210">
                  <c:v>4.1158887323112389E-2</c:v>
                </c:pt>
                <c:pt idx="211">
                  <c:v>4.1158887323112389E-2</c:v>
                </c:pt>
                <c:pt idx="212">
                  <c:v>4.1511343296586435E-2</c:v>
                </c:pt>
                <c:pt idx="213">
                  <c:v>4.1502434375817063E-2</c:v>
                </c:pt>
                <c:pt idx="214">
                  <c:v>4.1879759075445611E-2</c:v>
                </c:pt>
                <c:pt idx="215">
                  <c:v>4.1795735605111163E-2</c:v>
                </c:pt>
                <c:pt idx="216">
                  <c:v>4.3063611511553065E-2</c:v>
                </c:pt>
                <c:pt idx="217">
                  <c:v>4.3063611511553065E-2</c:v>
                </c:pt>
                <c:pt idx="218">
                  <c:v>4.3063611511553065E-2</c:v>
                </c:pt>
                <c:pt idx="219">
                  <c:v>4.4256467086594184E-2</c:v>
                </c:pt>
                <c:pt idx="220">
                  <c:v>4.4121361672589329E-2</c:v>
                </c:pt>
                <c:pt idx="221">
                  <c:v>4.5301095727996454E-2</c:v>
                </c:pt>
                <c:pt idx="222">
                  <c:v>4.6013008670028999E-2</c:v>
                </c:pt>
                <c:pt idx="223">
                  <c:v>4.4027637489858849E-2</c:v>
                </c:pt>
                <c:pt idx="224">
                  <c:v>4.4027637489858849E-2</c:v>
                </c:pt>
                <c:pt idx="225">
                  <c:v>4.4027637489858849E-2</c:v>
                </c:pt>
                <c:pt idx="226">
                  <c:v>4.3264661712961505E-2</c:v>
                </c:pt>
                <c:pt idx="227">
                  <c:v>4.3478846981911713E-2</c:v>
                </c:pt>
                <c:pt idx="228">
                  <c:v>4.3536814890333363E-2</c:v>
                </c:pt>
                <c:pt idx="229">
                  <c:v>4.3308787970795806E-2</c:v>
                </c:pt>
                <c:pt idx="230">
                  <c:v>4.2587620953393392E-2</c:v>
                </c:pt>
                <c:pt idx="231">
                  <c:v>4.2587620953393392E-2</c:v>
                </c:pt>
                <c:pt idx="232">
                  <c:v>4.2587620953393392E-2</c:v>
                </c:pt>
                <c:pt idx="233">
                  <c:v>4.3444773110945432E-2</c:v>
                </c:pt>
                <c:pt idx="234">
                  <c:v>4.3532175722221386E-2</c:v>
                </c:pt>
                <c:pt idx="235">
                  <c:v>4.418282398851079E-2</c:v>
                </c:pt>
                <c:pt idx="236">
                  <c:v>4.4126851704067202E-2</c:v>
                </c:pt>
                <c:pt idx="237">
                  <c:v>4.4576707225255773E-2</c:v>
                </c:pt>
                <c:pt idx="238">
                  <c:v>4.4576707225255773E-2</c:v>
                </c:pt>
                <c:pt idx="239">
                  <c:v>4.4576707225255773E-2</c:v>
                </c:pt>
                <c:pt idx="240">
                  <c:v>4.5055655916007756E-2</c:v>
                </c:pt>
                <c:pt idx="241">
                  <c:v>4.5646463730841177E-2</c:v>
                </c:pt>
                <c:pt idx="242">
                  <c:v>4.5937369690100739E-2</c:v>
                </c:pt>
                <c:pt idx="243">
                  <c:v>4.6242328488033738E-2</c:v>
                </c:pt>
                <c:pt idx="244">
                  <c:v>4.6680181285982947E-2</c:v>
                </c:pt>
                <c:pt idx="245">
                  <c:v>4.6680181285982947E-2</c:v>
                </c:pt>
                <c:pt idx="246">
                  <c:v>4.6680181285982947E-2</c:v>
                </c:pt>
                <c:pt idx="247">
                  <c:v>4.7444149157021796E-2</c:v>
                </c:pt>
                <c:pt idx="248">
                  <c:v>4.7394550273152224E-2</c:v>
                </c:pt>
                <c:pt idx="249">
                  <c:v>4.7839308144658241E-2</c:v>
                </c:pt>
                <c:pt idx="250">
                  <c:v>4.8896288285210018E-2</c:v>
                </c:pt>
                <c:pt idx="251">
                  <c:v>5.0041545202284474E-2</c:v>
                </c:pt>
                <c:pt idx="252">
                  <c:v>5.0041545202284474E-2</c:v>
                </c:pt>
                <c:pt idx="253">
                  <c:v>5.0041545202284474E-2</c:v>
                </c:pt>
                <c:pt idx="254">
                  <c:v>5.1126277642348006E-2</c:v>
                </c:pt>
                <c:pt idx="255">
                  <c:v>5.1453417293668216E-2</c:v>
                </c:pt>
                <c:pt idx="256">
                  <c:v>5.1092439220321806E-2</c:v>
                </c:pt>
                <c:pt idx="257">
                  <c:v>5.1377458400608769E-2</c:v>
                </c:pt>
                <c:pt idx="258">
                  <c:v>5.2191273429616915E-2</c:v>
                </c:pt>
                <c:pt idx="259">
                  <c:v>5.2191273429616915E-2</c:v>
                </c:pt>
                <c:pt idx="260">
                  <c:v>5.2191273429616915E-2</c:v>
                </c:pt>
                <c:pt idx="261">
                  <c:v>5.1377946703931567E-2</c:v>
                </c:pt>
                <c:pt idx="262">
                  <c:v>5.2211983067747436E-2</c:v>
                </c:pt>
                <c:pt idx="263">
                  <c:v>5.2050498708371459E-2</c:v>
                </c:pt>
                <c:pt idx="264">
                  <c:v>5.2090363436782902E-2</c:v>
                </c:pt>
                <c:pt idx="265">
                  <c:v>5.2712963179518145E-2</c:v>
                </c:pt>
                <c:pt idx="266">
                  <c:v>5.2712963179518145E-2</c:v>
                </c:pt>
                <c:pt idx="267">
                  <c:v>5.2712963179518145E-2</c:v>
                </c:pt>
                <c:pt idx="268">
                  <c:v>5.3177112549218461E-2</c:v>
                </c:pt>
                <c:pt idx="269">
                  <c:v>5.3185045822315404E-2</c:v>
                </c:pt>
                <c:pt idx="270">
                  <c:v>5.3912389559086907E-2</c:v>
                </c:pt>
                <c:pt idx="271">
                  <c:v>5.3912389559086907E-2</c:v>
                </c:pt>
                <c:pt idx="272">
                  <c:v>5.4603450673239795E-2</c:v>
                </c:pt>
                <c:pt idx="273">
                  <c:v>5.4603450673239795E-2</c:v>
                </c:pt>
                <c:pt idx="274">
                  <c:v>5.4603450673239795E-2</c:v>
                </c:pt>
                <c:pt idx="275">
                  <c:v>5.5067202336471818E-2</c:v>
                </c:pt>
                <c:pt idx="276">
                  <c:v>5.6199492727178682E-2</c:v>
                </c:pt>
                <c:pt idx="277">
                  <c:v>5.5410941468456799E-2</c:v>
                </c:pt>
                <c:pt idx="278">
                  <c:v>5.5630156347725904E-2</c:v>
                </c:pt>
                <c:pt idx="279">
                  <c:v>5.5742135082423518E-2</c:v>
                </c:pt>
                <c:pt idx="280">
                  <c:v>5.5742135082423518E-2</c:v>
                </c:pt>
                <c:pt idx="281">
                  <c:v>5.5742135082423518E-2</c:v>
                </c:pt>
                <c:pt idx="282">
                  <c:v>5.7917486741523347E-2</c:v>
                </c:pt>
                <c:pt idx="283">
                  <c:v>5.8923372113245255E-2</c:v>
                </c:pt>
                <c:pt idx="284">
                  <c:v>5.9912812997568968E-2</c:v>
                </c:pt>
                <c:pt idx="285">
                  <c:v>5.9850479414962444E-2</c:v>
                </c:pt>
                <c:pt idx="286">
                  <c:v>6.0619924513961546E-2</c:v>
                </c:pt>
                <c:pt idx="287">
                  <c:v>6.0619924513961546E-2</c:v>
                </c:pt>
                <c:pt idx="288">
                  <c:v>6.0619924513961546E-2</c:v>
                </c:pt>
                <c:pt idx="289">
                  <c:v>6.0204749095957057E-2</c:v>
                </c:pt>
                <c:pt idx="290">
                  <c:v>5.9481468525681883E-2</c:v>
                </c:pt>
                <c:pt idx="291">
                  <c:v>5.8200393327910674E-2</c:v>
                </c:pt>
                <c:pt idx="292">
                  <c:v>5.7096116314332646E-2</c:v>
                </c:pt>
                <c:pt idx="293">
                  <c:v>5.7596994943677648E-2</c:v>
                </c:pt>
                <c:pt idx="294">
                  <c:v>5.7596994943677648E-2</c:v>
                </c:pt>
                <c:pt idx="295">
                  <c:v>5.7596994943677648E-2</c:v>
                </c:pt>
                <c:pt idx="296">
                  <c:v>5.6745384410497701E-2</c:v>
                </c:pt>
                <c:pt idx="297">
                  <c:v>5.7541751972395083E-2</c:v>
                </c:pt>
                <c:pt idx="298">
                  <c:v>5.7943123784799155E-2</c:v>
                </c:pt>
                <c:pt idx="299">
                  <c:v>5.8338428583494341E-2</c:v>
                </c:pt>
                <c:pt idx="300">
                  <c:v>5.8847663412231951E-2</c:v>
                </c:pt>
                <c:pt idx="301">
                  <c:v>5.8847663412231951E-2</c:v>
                </c:pt>
                <c:pt idx="302">
                  <c:v>5.9385308365593567E-2</c:v>
                </c:pt>
                <c:pt idx="303">
                  <c:v>5.9351421013009498E-2</c:v>
                </c:pt>
                <c:pt idx="304">
                  <c:v>6.0197066014906306E-2</c:v>
                </c:pt>
                <c:pt idx="305">
                  <c:v>6.0277015433173362E-2</c:v>
                </c:pt>
                <c:pt idx="306">
                  <c:v>6.0704419096759742E-2</c:v>
                </c:pt>
                <c:pt idx="307">
                  <c:v>6.0704419096759742E-2</c:v>
                </c:pt>
                <c:pt idx="308">
                  <c:v>6.0704419096759742E-2</c:v>
                </c:pt>
                <c:pt idx="309">
                  <c:v>6.1234338343800501E-2</c:v>
                </c:pt>
                <c:pt idx="310">
                  <c:v>6.1865554404572441E-2</c:v>
                </c:pt>
                <c:pt idx="311">
                  <c:v>6.2049321099761467E-2</c:v>
                </c:pt>
                <c:pt idx="312">
                  <c:v>6.1318707927708702E-2</c:v>
                </c:pt>
                <c:pt idx="313">
                  <c:v>6.1725336026013621E-2</c:v>
                </c:pt>
                <c:pt idx="314">
                  <c:v>6.1725336026013621E-2</c:v>
                </c:pt>
                <c:pt idx="315">
                  <c:v>6.1725336026013621E-2</c:v>
                </c:pt>
                <c:pt idx="316">
                  <c:v>6.219125017267637E-2</c:v>
                </c:pt>
                <c:pt idx="317">
                  <c:v>6.2666394683978457E-2</c:v>
                </c:pt>
                <c:pt idx="318">
                  <c:v>6.4753776676169439E-2</c:v>
                </c:pt>
                <c:pt idx="319">
                  <c:v>6.4761235980199894E-2</c:v>
                </c:pt>
                <c:pt idx="320">
                  <c:v>6.4761235980199894E-2</c:v>
                </c:pt>
                <c:pt idx="321">
                  <c:v>6.4761235980199894E-2</c:v>
                </c:pt>
                <c:pt idx="322">
                  <c:v>6.4761235980199894E-2</c:v>
                </c:pt>
                <c:pt idx="323">
                  <c:v>6.6656985870844038E-2</c:v>
                </c:pt>
                <c:pt idx="324">
                  <c:v>6.721343253665131E-2</c:v>
                </c:pt>
                <c:pt idx="325">
                  <c:v>6.5720128926172849E-2</c:v>
                </c:pt>
                <c:pt idx="326">
                  <c:v>6.5394074628185278E-2</c:v>
                </c:pt>
                <c:pt idx="327">
                  <c:v>6.5535784289779686E-2</c:v>
                </c:pt>
                <c:pt idx="328">
                  <c:v>6.5535784289779686E-2</c:v>
                </c:pt>
                <c:pt idx="329">
                  <c:v>6.5535784289779686E-2</c:v>
                </c:pt>
                <c:pt idx="330">
                  <c:v>6.628528710879604E-2</c:v>
                </c:pt>
                <c:pt idx="331">
                  <c:v>6.6260357607539386E-2</c:v>
                </c:pt>
                <c:pt idx="332">
                  <c:v>6.6839900958277187E-2</c:v>
                </c:pt>
                <c:pt idx="333">
                  <c:v>6.6521092286522115E-2</c:v>
                </c:pt>
                <c:pt idx="334">
                  <c:v>6.6887288428157984E-2</c:v>
                </c:pt>
                <c:pt idx="335">
                  <c:v>6.6887288428157984E-2</c:v>
                </c:pt>
                <c:pt idx="336">
                  <c:v>6.6887288428157984E-2</c:v>
                </c:pt>
                <c:pt idx="337">
                  <c:v>6.784584710510147E-2</c:v>
                </c:pt>
                <c:pt idx="338">
                  <c:v>6.7722487917001709E-2</c:v>
                </c:pt>
                <c:pt idx="339">
                  <c:v>6.8350117270055882E-2</c:v>
                </c:pt>
                <c:pt idx="340">
                  <c:v>6.8719659109571077E-2</c:v>
                </c:pt>
                <c:pt idx="341">
                  <c:v>6.9047143915491785E-2</c:v>
                </c:pt>
                <c:pt idx="342">
                  <c:v>6.9047143915491785E-2</c:v>
                </c:pt>
                <c:pt idx="343">
                  <c:v>6.9047143915491785E-2</c:v>
                </c:pt>
                <c:pt idx="344">
                  <c:v>6.9768210409441839E-2</c:v>
                </c:pt>
                <c:pt idx="345">
                  <c:v>7.0577704092898014E-2</c:v>
                </c:pt>
                <c:pt idx="346">
                  <c:v>7.0659579586682536E-2</c:v>
                </c:pt>
                <c:pt idx="347">
                  <c:v>7.3622693375214168E-2</c:v>
                </c:pt>
                <c:pt idx="348">
                  <c:v>7.5130790023098276E-2</c:v>
                </c:pt>
                <c:pt idx="349">
                  <c:v>7.5130790023098276E-2</c:v>
                </c:pt>
                <c:pt idx="350">
                  <c:v>7.5130790023098276E-2</c:v>
                </c:pt>
                <c:pt idx="351">
                  <c:v>7.7127510681678668E-2</c:v>
                </c:pt>
                <c:pt idx="352">
                  <c:v>7.7540918660384067E-2</c:v>
                </c:pt>
                <c:pt idx="353">
                  <c:v>7.8260809204146714E-2</c:v>
                </c:pt>
                <c:pt idx="354">
                  <c:v>7.8507057232589522E-2</c:v>
                </c:pt>
                <c:pt idx="355">
                  <c:v>7.9177304563849568E-2</c:v>
                </c:pt>
                <c:pt idx="356">
                  <c:v>7.9177304563849568E-2</c:v>
                </c:pt>
                <c:pt idx="357">
                  <c:v>7.9177304563849568E-2</c:v>
                </c:pt>
                <c:pt idx="358">
                  <c:v>7.9177304563849568E-2</c:v>
                </c:pt>
                <c:pt idx="359">
                  <c:v>7.9177304563849568E-2</c:v>
                </c:pt>
                <c:pt idx="360">
                  <c:v>8.088699397169595E-2</c:v>
                </c:pt>
                <c:pt idx="361">
                  <c:v>8.0829258849878072E-2</c:v>
                </c:pt>
                <c:pt idx="362">
                  <c:v>8.163959687682866E-2</c:v>
                </c:pt>
                <c:pt idx="363">
                  <c:v>8.163959687682866E-2</c:v>
                </c:pt>
                <c:pt idx="364">
                  <c:v>8.163959687682866E-2</c:v>
                </c:pt>
                <c:pt idx="365">
                  <c:v>8.163959687682866E-2</c:v>
                </c:pt>
                <c:pt idx="366">
                  <c:v>8.1594204308177667E-2</c:v>
                </c:pt>
                <c:pt idx="367">
                  <c:v>8.1079277442084111E-2</c:v>
                </c:pt>
                <c:pt idx="368">
                  <c:v>8.092641400266963E-2</c:v>
                </c:pt>
                <c:pt idx="369">
                  <c:v>8.0611071447400956E-2</c:v>
                </c:pt>
                <c:pt idx="370">
                  <c:v>8.0611071447400956E-2</c:v>
                </c:pt>
                <c:pt idx="371">
                  <c:v>8.0611071447400956E-2</c:v>
                </c:pt>
                <c:pt idx="372">
                  <c:v>8.0916611807847788E-2</c:v>
                </c:pt>
                <c:pt idx="373">
                  <c:v>8.3034005721349044E-2</c:v>
                </c:pt>
                <c:pt idx="374">
                  <c:v>8.3471359330404268E-2</c:v>
                </c:pt>
                <c:pt idx="375">
                  <c:v>8.4675461942456745E-2</c:v>
                </c:pt>
                <c:pt idx="376">
                  <c:v>8.5391496886499496E-2</c:v>
                </c:pt>
                <c:pt idx="377">
                  <c:v>8.5391496886499496E-2</c:v>
                </c:pt>
                <c:pt idx="378">
                  <c:v>8.5391496886499496E-2</c:v>
                </c:pt>
                <c:pt idx="379">
                  <c:v>8.5617673993118051E-2</c:v>
                </c:pt>
                <c:pt idx="380">
                  <c:v>8.6008075883747551E-2</c:v>
                </c:pt>
                <c:pt idx="381">
                  <c:v>8.5552585478995594E-2</c:v>
                </c:pt>
                <c:pt idx="382">
                  <c:v>8.5610756352268738E-2</c:v>
                </c:pt>
                <c:pt idx="383">
                  <c:v>8.6283454167767323E-2</c:v>
                </c:pt>
                <c:pt idx="384">
                  <c:v>8.6283454167767323E-2</c:v>
                </c:pt>
                <c:pt idx="385">
                  <c:v>8.6283454167767323E-2</c:v>
                </c:pt>
                <c:pt idx="386">
                  <c:v>8.6962260663271493E-2</c:v>
                </c:pt>
                <c:pt idx="387">
                  <c:v>8.728505374921243E-2</c:v>
                </c:pt>
                <c:pt idx="388">
                  <c:v>8.76678185907874E-2</c:v>
                </c:pt>
                <c:pt idx="389">
                  <c:v>8.7986206017968124E-2</c:v>
                </c:pt>
                <c:pt idx="390">
                  <c:v>8.8619532010303106E-2</c:v>
                </c:pt>
                <c:pt idx="391">
                  <c:v>8.8619532010303106E-2</c:v>
                </c:pt>
                <c:pt idx="392">
                  <c:v>8.8619532010303106E-2</c:v>
                </c:pt>
                <c:pt idx="393">
                  <c:v>8.9502743351077815E-2</c:v>
                </c:pt>
                <c:pt idx="394">
                  <c:v>8.9486600497637667E-2</c:v>
                </c:pt>
                <c:pt idx="395">
                  <c:v>9.113426873552237E-2</c:v>
                </c:pt>
                <c:pt idx="396">
                  <c:v>9.1716470137275075E-2</c:v>
                </c:pt>
                <c:pt idx="397">
                  <c:v>9.1844548204770296E-2</c:v>
                </c:pt>
                <c:pt idx="398">
                  <c:v>9.1844548204770296E-2</c:v>
                </c:pt>
                <c:pt idx="399">
                  <c:v>9.1844548204770296E-2</c:v>
                </c:pt>
                <c:pt idx="400">
                  <c:v>9.2029637641820455E-2</c:v>
                </c:pt>
                <c:pt idx="401">
                  <c:v>9.2240477212891248E-2</c:v>
                </c:pt>
                <c:pt idx="402">
                  <c:v>9.2872290323673001E-2</c:v>
                </c:pt>
                <c:pt idx="403">
                  <c:v>9.3003311780654657E-2</c:v>
                </c:pt>
                <c:pt idx="404">
                  <c:v>9.4042413304565337E-2</c:v>
                </c:pt>
                <c:pt idx="405">
                  <c:v>9.4042413304565337E-2</c:v>
                </c:pt>
                <c:pt idx="406">
                  <c:v>9.4042413304565337E-2</c:v>
                </c:pt>
                <c:pt idx="407">
                  <c:v>9.5110018212291134E-2</c:v>
                </c:pt>
                <c:pt idx="408">
                  <c:v>9.6062051393955364E-2</c:v>
                </c:pt>
                <c:pt idx="409">
                  <c:v>9.5928196253147704E-2</c:v>
                </c:pt>
                <c:pt idx="410">
                  <c:v>9.6790708668738248E-2</c:v>
                </c:pt>
                <c:pt idx="411">
                  <c:v>9.7245888342566825E-2</c:v>
                </c:pt>
                <c:pt idx="412">
                  <c:v>9.7245888342566825E-2</c:v>
                </c:pt>
                <c:pt idx="413">
                  <c:v>9.7245888342566825E-2</c:v>
                </c:pt>
                <c:pt idx="414">
                  <c:v>9.7878340169655118E-2</c:v>
                </c:pt>
                <c:pt idx="415">
                  <c:v>9.8130316340852314E-2</c:v>
                </c:pt>
                <c:pt idx="416">
                  <c:v>9.7986545678252809E-2</c:v>
                </c:pt>
                <c:pt idx="417">
                  <c:v>9.8141376859481308E-2</c:v>
                </c:pt>
                <c:pt idx="418">
                  <c:v>9.8309926610353843E-2</c:v>
                </c:pt>
                <c:pt idx="419">
                  <c:v>9.8309926610353843E-2</c:v>
                </c:pt>
                <c:pt idx="420">
                  <c:v>9.8309926610353843E-2</c:v>
                </c:pt>
                <c:pt idx="421">
                  <c:v>9.8660175771764086E-2</c:v>
                </c:pt>
                <c:pt idx="422">
                  <c:v>9.8115488157021383E-2</c:v>
                </c:pt>
                <c:pt idx="423">
                  <c:v>9.7789137634991405E-2</c:v>
                </c:pt>
                <c:pt idx="424">
                  <c:v>9.7903177370694081E-2</c:v>
                </c:pt>
                <c:pt idx="425">
                  <c:v>9.8566612887588348E-2</c:v>
                </c:pt>
                <c:pt idx="426">
                  <c:v>9.8566612887588348E-2</c:v>
                </c:pt>
                <c:pt idx="427">
                  <c:v>9.8566612887588348E-2</c:v>
                </c:pt>
                <c:pt idx="428">
                  <c:v>9.939619660167455E-2</c:v>
                </c:pt>
                <c:pt idx="429">
                  <c:v>9.9438268142149885E-2</c:v>
                </c:pt>
                <c:pt idx="430">
                  <c:v>0.10009836256308947</c:v>
                </c:pt>
                <c:pt idx="431">
                  <c:v>0.10117590459112483</c:v>
                </c:pt>
                <c:pt idx="432">
                  <c:v>0.10167227341694747</c:v>
                </c:pt>
                <c:pt idx="433">
                  <c:v>0.10167227341694747</c:v>
                </c:pt>
                <c:pt idx="434">
                  <c:v>0.10167227341694747</c:v>
                </c:pt>
                <c:pt idx="435">
                  <c:v>0.10145119589959975</c:v>
                </c:pt>
                <c:pt idx="436">
                  <c:v>0.10093099114908778</c:v>
                </c:pt>
                <c:pt idx="437">
                  <c:v>0.10113381507344153</c:v>
                </c:pt>
                <c:pt idx="438">
                  <c:v>0.10130298903373972</c:v>
                </c:pt>
                <c:pt idx="439">
                  <c:v>0.10091003517644585</c:v>
                </c:pt>
                <c:pt idx="440">
                  <c:v>0.10091003517644585</c:v>
                </c:pt>
                <c:pt idx="441">
                  <c:v>0.10091003517644585</c:v>
                </c:pt>
                <c:pt idx="442">
                  <c:v>0.10124212400405332</c:v>
                </c:pt>
                <c:pt idx="443">
                  <c:v>0.10154434237735126</c:v>
                </c:pt>
                <c:pt idx="444">
                  <c:v>0.10161495172531886</c:v>
                </c:pt>
                <c:pt idx="445">
                  <c:v>0.10180832949502246</c:v>
                </c:pt>
                <c:pt idx="446">
                  <c:v>0.10218370095971778</c:v>
                </c:pt>
                <c:pt idx="447">
                  <c:v>0.10218370095971778</c:v>
                </c:pt>
                <c:pt idx="448">
                  <c:v>0.10218370095971778</c:v>
                </c:pt>
                <c:pt idx="449">
                  <c:v>0.10229846638727183</c:v>
                </c:pt>
                <c:pt idx="450">
                  <c:v>0.10266213595469517</c:v>
                </c:pt>
                <c:pt idx="451">
                  <c:v>0.10320952328674941</c:v>
                </c:pt>
                <c:pt idx="452">
                  <c:v>0.10293463790797724</c:v>
                </c:pt>
                <c:pt idx="453">
                  <c:v>0.10293463790797724</c:v>
                </c:pt>
                <c:pt idx="454">
                  <c:v>0.10293463790797724</c:v>
                </c:pt>
                <c:pt idx="455">
                  <c:v>0.10293463790797724</c:v>
                </c:pt>
                <c:pt idx="456">
                  <c:v>0.10293463790797724</c:v>
                </c:pt>
                <c:pt idx="457">
                  <c:v>0.10293463790797724</c:v>
                </c:pt>
                <c:pt idx="458">
                  <c:v>0.10392217014386791</c:v>
                </c:pt>
                <c:pt idx="459">
                  <c:v>0.10448421558784009</c:v>
                </c:pt>
                <c:pt idx="460">
                  <c:v>0.10481668567544646</c:v>
                </c:pt>
                <c:pt idx="461">
                  <c:v>0.1044336364543733</c:v>
                </c:pt>
                <c:pt idx="462">
                  <c:v>0.1044336364543733</c:v>
                </c:pt>
                <c:pt idx="463">
                  <c:v>0.1044336364543733</c:v>
                </c:pt>
                <c:pt idx="464">
                  <c:v>0.10461163696182091</c:v>
                </c:pt>
                <c:pt idx="465">
                  <c:v>0.1051670590493978</c:v>
                </c:pt>
                <c:pt idx="466">
                  <c:v>0.1053314887378486</c:v>
                </c:pt>
                <c:pt idx="467">
                  <c:v>0.10495303435625424</c:v>
                </c:pt>
                <c:pt idx="468">
                  <c:v>0.10534692581623367</c:v>
                </c:pt>
                <c:pt idx="469">
                  <c:v>0.10534692581623367</c:v>
                </c:pt>
                <c:pt idx="470">
                  <c:v>0.10534692581623367</c:v>
                </c:pt>
                <c:pt idx="471">
                  <c:v>0.10480110585718873</c:v>
                </c:pt>
                <c:pt idx="472">
                  <c:v>0.10385400734493092</c:v>
                </c:pt>
                <c:pt idx="473">
                  <c:v>0.10446783575472103</c:v>
                </c:pt>
                <c:pt idx="474">
                  <c:v>0.10527094975395687</c:v>
                </c:pt>
                <c:pt idx="475">
                  <c:v>0.1052787326140702</c:v>
                </c:pt>
                <c:pt idx="476">
                  <c:v>0.1052787326140702</c:v>
                </c:pt>
                <c:pt idx="477">
                  <c:v>0.1052787326140702</c:v>
                </c:pt>
                <c:pt idx="478">
                  <c:v>0.10645714392761597</c:v>
                </c:pt>
                <c:pt idx="479">
                  <c:v>0.10696417556559953</c:v>
                </c:pt>
                <c:pt idx="480">
                  <c:v>0.1061978179854242</c:v>
                </c:pt>
                <c:pt idx="481">
                  <c:v>0.10567456836300002</c:v>
                </c:pt>
                <c:pt idx="482">
                  <c:v>0.10553795635108815</c:v>
                </c:pt>
                <c:pt idx="483">
                  <c:v>0.10553795635108815</c:v>
                </c:pt>
                <c:pt idx="484">
                  <c:v>0.10553795635108815</c:v>
                </c:pt>
                <c:pt idx="485">
                  <c:v>0.10695839849228711</c:v>
                </c:pt>
                <c:pt idx="486">
                  <c:v>0.10675787657877672</c:v>
                </c:pt>
                <c:pt idx="487">
                  <c:v>0.10675787657877672</c:v>
                </c:pt>
                <c:pt idx="488">
                  <c:v>0.10717760708790998</c:v>
                </c:pt>
                <c:pt idx="489">
                  <c:v>0.10897928474266144</c:v>
                </c:pt>
                <c:pt idx="490">
                  <c:v>0.10897928474266144</c:v>
                </c:pt>
                <c:pt idx="491">
                  <c:v>0.10897928474266144</c:v>
                </c:pt>
                <c:pt idx="492">
                  <c:v>0.11019514640577861</c:v>
                </c:pt>
                <c:pt idx="493">
                  <c:v>0.11025841492873414</c:v>
                </c:pt>
                <c:pt idx="494">
                  <c:v>0.11025841492873414</c:v>
                </c:pt>
                <c:pt idx="495">
                  <c:v>0.11028940055812844</c:v>
                </c:pt>
                <c:pt idx="496">
                  <c:v>0.11010959916831987</c:v>
                </c:pt>
                <c:pt idx="497">
                  <c:v>0.11010959916831987</c:v>
                </c:pt>
                <c:pt idx="498">
                  <c:v>0.11010959916831987</c:v>
                </c:pt>
                <c:pt idx="499">
                  <c:v>0.10999149820570935</c:v>
                </c:pt>
                <c:pt idx="500">
                  <c:v>0.11012115259219657</c:v>
                </c:pt>
                <c:pt idx="501">
                  <c:v>0.11135985921745935</c:v>
                </c:pt>
                <c:pt idx="502">
                  <c:v>0.11111917635149492</c:v>
                </c:pt>
                <c:pt idx="503">
                  <c:v>0.11060068382607761</c:v>
                </c:pt>
                <c:pt idx="504">
                  <c:v>0.11060068382607761</c:v>
                </c:pt>
                <c:pt idx="505">
                  <c:v>0.11060068382607761</c:v>
                </c:pt>
                <c:pt idx="506">
                  <c:v>0.11091808932193974</c:v>
                </c:pt>
                <c:pt idx="507">
                  <c:v>0.11159018186419402</c:v>
                </c:pt>
                <c:pt idx="508">
                  <c:v>0.11186908970213899</c:v>
                </c:pt>
                <c:pt idx="509">
                  <c:v>0.11218040545417693</c:v>
                </c:pt>
                <c:pt idx="510">
                  <c:v>0.11218952556303247</c:v>
                </c:pt>
                <c:pt idx="511">
                  <c:v>0.11218952556303247</c:v>
                </c:pt>
                <c:pt idx="512">
                  <c:v>0.11218952556303247</c:v>
                </c:pt>
                <c:pt idx="513">
                  <c:v>0.1133526121661899</c:v>
                </c:pt>
                <c:pt idx="514">
                  <c:v>0.11280156131369617</c:v>
                </c:pt>
                <c:pt idx="515">
                  <c:v>0.1124966044553514</c:v>
                </c:pt>
                <c:pt idx="516">
                  <c:v>0.11277463618846147</c:v>
                </c:pt>
                <c:pt idx="517">
                  <c:v>0.11309638824970274</c:v>
                </c:pt>
                <c:pt idx="518">
                  <c:v>0.11309638824970274</c:v>
                </c:pt>
                <c:pt idx="519">
                  <c:v>0.11309638824970274</c:v>
                </c:pt>
                <c:pt idx="520">
                  <c:v>0.11345370908625574</c:v>
                </c:pt>
                <c:pt idx="521">
                  <c:v>0.11401020008069615</c:v>
                </c:pt>
                <c:pt idx="522">
                  <c:v>0.11482037680909203</c:v>
                </c:pt>
                <c:pt idx="523">
                  <c:v>0.11495869644417386</c:v>
                </c:pt>
                <c:pt idx="524">
                  <c:v>0.11437531642989725</c:v>
                </c:pt>
                <c:pt idx="525">
                  <c:v>0.11437531642989725</c:v>
                </c:pt>
                <c:pt idx="526">
                  <c:v>0.11437531642989725</c:v>
                </c:pt>
                <c:pt idx="527">
                  <c:v>0.11445900296886592</c:v>
                </c:pt>
                <c:pt idx="528">
                  <c:v>0.11468249486505369</c:v>
                </c:pt>
                <c:pt idx="529">
                  <c:v>0.11553484365737737</c:v>
                </c:pt>
                <c:pt idx="530">
                  <c:v>0.11568116000299504</c:v>
                </c:pt>
                <c:pt idx="531">
                  <c:v>0.11578356127886445</c:v>
                </c:pt>
                <c:pt idx="532">
                  <c:v>0.11578356127886445</c:v>
                </c:pt>
                <c:pt idx="533">
                  <c:v>0.11578356127886445</c:v>
                </c:pt>
                <c:pt idx="534">
                  <c:v>0.11567635857735492</c:v>
                </c:pt>
                <c:pt idx="535">
                  <c:v>0.11678879704870876</c:v>
                </c:pt>
                <c:pt idx="536">
                  <c:v>0.1182547923343653</c:v>
                </c:pt>
                <c:pt idx="537">
                  <c:v>0.11880350240828073</c:v>
                </c:pt>
                <c:pt idx="538">
                  <c:v>0.11923578376010534</c:v>
                </c:pt>
                <c:pt idx="539">
                  <c:v>0.11923578376010534</c:v>
                </c:pt>
                <c:pt idx="540">
                  <c:v>0.11923578376010534</c:v>
                </c:pt>
                <c:pt idx="541">
                  <c:v>0.11915356311172026</c:v>
                </c:pt>
                <c:pt idx="542">
                  <c:v>0.11920130395943626</c:v>
                </c:pt>
                <c:pt idx="543">
                  <c:v>0.11900294452935657</c:v>
                </c:pt>
                <c:pt idx="544">
                  <c:v>0.11959890254574029</c:v>
                </c:pt>
                <c:pt idx="545">
                  <c:v>0.12004967850039701</c:v>
                </c:pt>
                <c:pt idx="546">
                  <c:v>0.12004967850039701</c:v>
                </c:pt>
                <c:pt idx="547">
                  <c:v>0.12004967850039701</c:v>
                </c:pt>
                <c:pt idx="548">
                  <c:v>0.12037245247753223</c:v>
                </c:pt>
                <c:pt idx="549">
                  <c:v>0.12073338162032062</c:v>
                </c:pt>
                <c:pt idx="550">
                  <c:v>0.12140064291518246</c:v>
                </c:pt>
                <c:pt idx="551">
                  <c:v>0.12198058857431331</c:v>
                </c:pt>
                <c:pt idx="552">
                  <c:v>0.12198058857431331</c:v>
                </c:pt>
                <c:pt idx="553">
                  <c:v>0.12198058857431331</c:v>
                </c:pt>
                <c:pt idx="554">
                  <c:v>0.12198058857431331</c:v>
                </c:pt>
                <c:pt idx="555">
                  <c:v>0.12237109823101486</c:v>
                </c:pt>
                <c:pt idx="556">
                  <c:v>0.12280311318054911</c:v>
                </c:pt>
                <c:pt idx="557">
                  <c:v>0.12336596741274083</c:v>
                </c:pt>
                <c:pt idx="558">
                  <c:v>0.12400158259075962</c:v>
                </c:pt>
                <c:pt idx="559">
                  <c:v>0.12411380499763208</c:v>
                </c:pt>
                <c:pt idx="560">
                  <c:v>0.12411380499763208</c:v>
                </c:pt>
                <c:pt idx="561">
                  <c:v>0.12411380499763208</c:v>
                </c:pt>
                <c:pt idx="562">
                  <c:v>0.12464356560845459</c:v>
                </c:pt>
                <c:pt idx="563">
                  <c:v>0.12476176539115429</c:v>
                </c:pt>
                <c:pt idx="564">
                  <c:v>0.12463235201450541</c:v>
                </c:pt>
                <c:pt idx="565">
                  <c:v>0.12456282801987051</c:v>
                </c:pt>
                <c:pt idx="566">
                  <c:v>0.1242789620596555</c:v>
                </c:pt>
                <c:pt idx="567">
                  <c:v>0.1242789620596555</c:v>
                </c:pt>
                <c:pt idx="568">
                  <c:v>0.1242789620596555</c:v>
                </c:pt>
                <c:pt idx="569">
                  <c:v>0.12481419263417695</c:v>
                </c:pt>
                <c:pt idx="570">
                  <c:v>0.12524656724519276</c:v>
                </c:pt>
                <c:pt idx="571">
                  <c:v>0.12610257689561952</c:v>
                </c:pt>
                <c:pt idx="572">
                  <c:v>0.12524725029013228</c:v>
                </c:pt>
                <c:pt idx="573">
                  <c:v>0.12626721027166982</c:v>
                </c:pt>
                <c:pt idx="574">
                  <c:v>0.12626721027166982</c:v>
                </c:pt>
                <c:pt idx="575">
                  <c:v>0.12626721027166982</c:v>
                </c:pt>
                <c:pt idx="576">
                  <c:v>0.12735659372438968</c:v>
                </c:pt>
                <c:pt idx="577">
                  <c:v>0.12807002777121015</c:v>
                </c:pt>
                <c:pt idx="578">
                  <c:v>0.1283871922572338</c:v>
                </c:pt>
                <c:pt idx="579">
                  <c:v>0.12893791706393296</c:v>
                </c:pt>
                <c:pt idx="580">
                  <c:v>0.12759678924600457</c:v>
                </c:pt>
                <c:pt idx="581">
                  <c:v>0.12759678924600457</c:v>
                </c:pt>
                <c:pt idx="582">
                  <c:v>0.12759678924600457</c:v>
                </c:pt>
                <c:pt idx="583">
                  <c:v>0.12632874479838829</c:v>
                </c:pt>
                <c:pt idx="584">
                  <c:v>0.12654753675136171</c:v>
                </c:pt>
                <c:pt idx="585">
                  <c:v>0.12722870967576308</c:v>
                </c:pt>
                <c:pt idx="586">
                  <c:v>0.12711593914943886</c:v>
                </c:pt>
                <c:pt idx="587">
                  <c:v>0.12724732026790181</c:v>
                </c:pt>
                <c:pt idx="588">
                  <c:v>0.12724732026790181</c:v>
                </c:pt>
                <c:pt idx="589">
                  <c:v>0.12724732026790181</c:v>
                </c:pt>
                <c:pt idx="590">
                  <c:v>0.12743300215303699</c:v>
                </c:pt>
                <c:pt idx="591">
                  <c:v>0.12801608594327102</c:v>
                </c:pt>
                <c:pt idx="592">
                  <c:v>0.12888267603223871</c:v>
                </c:pt>
                <c:pt idx="593">
                  <c:v>0.129132930073385</c:v>
                </c:pt>
                <c:pt idx="594">
                  <c:v>0.12943598190460648</c:v>
                </c:pt>
                <c:pt idx="595">
                  <c:v>0.12943598190460648</c:v>
                </c:pt>
                <c:pt idx="596">
                  <c:v>0.12943598190460648</c:v>
                </c:pt>
                <c:pt idx="597">
                  <c:v>0.12913417406293598</c:v>
                </c:pt>
                <c:pt idx="598">
                  <c:v>0.12970610407534988</c:v>
                </c:pt>
                <c:pt idx="599">
                  <c:v>0.13064628034483364</c:v>
                </c:pt>
                <c:pt idx="600">
                  <c:v>0.13083355748514194</c:v>
                </c:pt>
                <c:pt idx="601">
                  <c:v>0.13090970023424714</c:v>
                </c:pt>
                <c:pt idx="602">
                  <c:v>0.13090970023424714</c:v>
                </c:pt>
                <c:pt idx="603">
                  <c:v>0.13090970023424714</c:v>
                </c:pt>
                <c:pt idx="604">
                  <c:v>0.13109581787083746</c:v>
                </c:pt>
                <c:pt idx="605">
                  <c:v>0.13145121361248815</c:v>
                </c:pt>
                <c:pt idx="606">
                  <c:v>0.13190821061514693</c:v>
                </c:pt>
                <c:pt idx="607">
                  <c:v>0.13205644215071083</c:v>
                </c:pt>
                <c:pt idx="608">
                  <c:v>0.13224965500054991</c:v>
                </c:pt>
                <c:pt idx="609">
                  <c:v>0.13224965500054991</c:v>
                </c:pt>
                <c:pt idx="610">
                  <c:v>0.13224965500054991</c:v>
                </c:pt>
                <c:pt idx="611">
                  <c:v>0.13191291249794962</c:v>
                </c:pt>
                <c:pt idx="612">
                  <c:v>0.13235130519211596</c:v>
                </c:pt>
                <c:pt idx="613">
                  <c:v>0.13313831985855434</c:v>
                </c:pt>
                <c:pt idx="614">
                  <c:v>0.13333589838257826</c:v>
                </c:pt>
                <c:pt idx="615">
                  <c:v>0.13347546006762268</c:v>
                </c:pt>
                <c:pt idx="616">
                  <c:v>0.13347546006762268</c:v>
                </c:pt>
                <c:pt idx="617">
                  <c:v>0.13347546006762268</c:v>
                </c:pt>
                <c:pt idx="618">
                  <c:v>0.13292357115528061</c:v>
                </c:pt>
                <c:pt idx="619">
                  <c:v>0.13320669425442702</c:v>
                </c:pt>
                <c:pt idx="620">
                  <c:v>0.13303325610236943</c:v>
                </c:pt>
                <c:pt idx="621">
                  <c:v>0.13328841305158165</c:v>
                </c:pt>
                <c:pt idx="622">
                  <c:v>0.13398979448563128</c:v>
                </c:pt>
                <c:pt idx="623">
                  <c:v>0.13398979448563128</c:v>
                </c:pt>
                <c:pt idx="624">
                  <c:v>0.13398979448563128</c:v>
                </c:pt>
                <c:pt idx="625">
                  <c:v>0.13460300062558406</c:v>
                </c:pt>
                <c:pt idx="626">
                  <c:v>0.13450462809253369</c:v>
                </c:pt>
                <c:pt idx="627">
                  <c:v>0.13502281811026215</c:v>
                </c:pt>
                <c:pt idx="628">
                  <c:v>0.13606942077712467</c:v>
                </c:pt>
                <c:pt idx="629">
                  <c:v>0.13649109629795642</c:v>
                </c:pt>
                <c:pt idx="630">
                  <c:v>0.13649109629795642</c:v>
                </c:pt>
                <c:pt idx="631">
                  <c:v>0.13649109629795642</c:v>
                </c:pt>
                <c:pt idx="632">
                  <c:v>0.13695893191821176</c:v>
                </c:pt>
                <c:pt idx="633">
                  <c:v>0.13757576087128082</c:v>
                </c:pt>
                <c:pt idx="634">
                  <c:v>0.13751473720537605</c:v>
                </c:pt>
                <c:pt idx="635">
                  <c:v>0.13762250696251865</c:v>
                </c:pt>
                <c:pt idx="636">
                  <c:v>0.13774071763078946</c:v>
                </c:pt>
                <c:pt idx="637">
                  <c:v>0.13774071763078946</c:v>
                </c:pt>
                <c:pt idx="638">
                  <c:v>0.13774071763078946</c:v>
                </c:pt>
                <c:pt idx="639">
                  <c:v>0.13804489552266686</c:v>
                </c:pt>
                <c:pt idx="640">
                  <c:v>0.13888319969955173</c:v>
                </c:pt>
                <c:pt idx="641">
                  <c:v>0.13927835868718819</c:v>
                </c:pt>
                <c:pt idx="642">
                  <c:v>0.13948318017510825</c:v>
                </c:pt>
                <c:pt idx="643">
                  <c:v>0.13941619557984539</c:v>
                </c:pt>
                <c:pt idx="644">
                  <c:v>0.13941619557984539</c:v>
                </c:pt>
                <c:pt idx="645">
                  <c:v>0.13941619557984539</c:v>
                </c:pt>
                <c:pt idx="646">
                  <c:v>0.13959043108442759</c:v>
                </c:pt>
                <c:pt idx="647">
                  <c:v>0.1397998510331363</c:v>
                </c:pt>
                <c:pt idx="648">
                  <c:v>0.14015582011406624</c:v>
                </c:pt>
                <c:pt idx="649">
                  <c:v>0.13999663776553359</c:v>
                </c:pt>
                <c:pt idx="650">
                  <c:v>0.1404057924380509</c:v>
                </c:pt>
                <c:pt idx="651">
                  <c:v>0.1404057924380509</c:v>
                </c:pt>
                <c:pt idx="652">
                  <c:v>0.1404057924380509</c:v>
                </c:pt>
                <c:pt idx="653">
                  <c:v>0.14091131941771576</c:v>
                </c:pt>
                <c:pt idx="654">
                  <c:v>0.14110674996519001</c:v>
                </c:pt>
                <c:pt idx="655">
                  <c:v>0.1417701854820842</c:v>
                </c:pt>
                <c:pt idx="656">
                  <c:v>0.14086462127642091</c:v>
                </c:pt>
                <c:pt idx="657">
                  <c:v>0.1413234382702466</c:v>
                </c:pt>
                <c:pt idx="658">
                  <c:v>0.1413234382702466</c:v>
                </c:pt>
                <c:pt idx="659">
                  <c:v>0.1413234382702466</c:v>
                </c:pt>
                <c:pt idx="660">
                  <c:v>0.14148325305143941</c:v>
                </c:pt>
                <c:pt idx="661">
                  <c:v>0.14089370454102859</c:v>
                </c:pt>
                <c:pt idx="662">
                  <c:v>0.14090564744813883</c:v>
                </c:pt>
                <c:pt idx="663">
                  <c:v>0.14104291534557453</c:v>
                </c:pt>
                <c:pt idx="664">
                  <c:v>0.14121487866106569</c:v>
                </c:pt>
                <c:pt idx="665">
                  <c:v>0.14121487866106569</c:v>
                </c:pt>
                <c:pt idx="666">
                  <c:v>0.14121487866106569</c:v>
                </c:pt>
                <c:pt idx="667">
                  <c:v>0.14160092576308134</c:v>
                </c:pt>
                <c:pt idx="668">
                  <c:v>0.14215754177805359</c:v>
                </c:pt>
                <c:pt idx="669">
                  <c:v>0.14159242986365167</c:v>
                </c:pt>
                <c:pt idx="670">
                  <c:v>0.14173545766518239</c:v>
                </c:pt>
                <c:pt idx="671">
                  <c:v>0.14173545766518239</c:v>
                </c:pt>
                <c:pt idx="672">
                  <c:v>0.14173545766518239</c:v>
                </c:pt>
                <c:pt idx="673">
                  <c:v>0.14150875977115226</c:v>
                </c:pt>
                <c:pt idx="674">
                  <c:v>0.14222310602820618</c:v>
                </c:pt>
                <c:pt idx="675">
                  <c:v>0.14300112940025506</c:v>
                </c:pt>
                <c:pt idx="676">
                  <c:v>0.14314103261859029</c:v>
                </c:pt>
                <c:pt idx="677">
                  <c:v>0.14322119588727986</c:v>
                </c:pt>
                <c:pt idx="678">
                  <c:v>0.14322119588727986</c:v>
                </c:pt>
                <c:pt idx="679">
                  <c:v>0.14322119588727986</c:v>
                </c:pt>
                <c:pt idx="680">
                  <c:v>0.14453299410608947</c:v>
                </c:pt>
                <c:pt idx="681">
                  <c:v>0.14564867413056057</c:v>
                </c:pt>
                <c:pt idx="682">
                  <c:v>0.14520048190390888</c:v>
                </c:pt>
                <c:pt idx="683">
                  <c:v>0.14490404882715791</c:v>
                </c:pt>
                <c:pt idx="684">
                  <c:v>0.14544978375024634</c:v>
                </c:pt>
                <c:pt idx="685">
                  <c:v>0.14544978375024634</c:v>
                </c:pt>
                <c:pt idx="686">
                  <c:v>0.14544978375024634</c:v>
                </c:pt>
                <c:pt idx="687">
                  <c:v>0.14555900755342815</c:v>
                </c:pt>
                <c:pt idx="688">
                  <c:v>0.14590822657570984</c:v>
                </c:pt>
                <c:pt idx="689">
                  <c:v>0.14584819766628315</c:v>
                </c:pt>
                <c:pt idx="690">
                  <c:v>0.14627072841618038</c:v>
                </c:pt>
                <c:pt idx="691">
                  <c:v>0.14726889436522783</c:v>
                </c:pt>
                <c:pt idx="692">
                  <c:v>0.14726889436522783</c:v>
                </c:pt>
                <c:pt idx="693">
                  <c:v>0.14726889436522783</c:v>
                </c:pt>
                <c:pt idx="694">
                  <c:v>0.14734121955959995</c:v>
                </c:pt>
                <c:pt idx="695">
                  <c:v>0.14739728050130999</c:v>
                </c:pt>
                <c:pt idx="696">
                  <c:v>0.14769136263665955</c:v>
                </c:pt>
                <c:pt idx="697">
                  <c:v>0.14833296245476713</c:v>
                </c:pt>
                <c:pt idx="698">
                  <c:v>0.14845366987549813</c:v>
                </c:pt>
                <c:pt idx="699">
                  <c:v>0.14845366987549813</c:v>
                </c:pt>
                <c:pt idx="700">
                  <c:v>0.14845366987549813</c:v>
                </c:pt>
                <c:pt idx="701">
                  <c:v>0.14880295233521859</c:v>
                </c:pt>
                <c:pt idx="702">
                  <c:v>0.14832599411639596</c:v>
                </c:pt>
                <c:pt idx="703">
                  <c:v>0.14841672693805538</c:v>
                </c:pt>
                <c:pt idx="704">
                  <c:v>0.14862810012169728</c:v>
                </c:pt>
                <c:pt idx="705">
                  <c:v>0.14823172181421362</c:v>
                </c:pt>
                <c:pt idx="706">
                  <c:v>0.14823172181421362</c:v>
                </c:pt>
                <c:pt idx="707">
                  <c:v>0.14823172181421362</c:v>
                </c:pt>
                <c:pt idx="708">
                  <c:v>0.14864536008981066</c:v>
                </c:pt>
                <c:pt idx="709">
                  <c:v>0.14908781957178305</c:v>
                </c:pt>
                <c:pt idx="710">
                  <c:v>0.14989610482096333</c:v>
                </c:pt>
                <c:pt idx="711">
                  <c:v>0.14980448694848619</c:v>
                </c:pt>
                <c:pt idx="712">
                  <c:v>0.14910951502040906</c:v>
                </c:pt>
                <c:pt idx="713">
                  <c:v>0.14910951502040906</c:v>
                </c:pt>
                <c:pt idx="714">
                  <c:v>0.14910951502040906</c:v>
                </c:pt>
                <c:pt idx="715">
                  <c:v>0.149469375256334</c:v>
                </c:pt>
                <c:pt idx="716">
                  <c:v>0.14860214645105974</c:v>
                </c:pt>
                <c:pt idx="717">
                  <c:v>0.14883600759770238</c:v>
                </c:pt>
                <c:pt idx="718">
                  <c:v>0.14802744257094885</c:v>
                </c:pt>
                <c:pt idx="719">
                  <c:v>0.14844455573639059</c:v>
                </c:pt>
                <c:pt idx="720">
                  <c:v>0.14844455573639059</c:v>
                </c:pt>
                <c:pt idx="721">
                  <c:v>0.14844455573639059</c:v>
                </c:pt>
                <c:pt idx="722">
                  <c:v>0.14951239343072006</c:v>
                </c:pt>
                <c:pt idx="723">
                  <c:v>0.14951239343072006</c:v>
                </c:pt>
                <c:pt idx="724">
                  <c:v>0.14951239343072006</c:v>
                </c:pt>
                <c:pt idx="725">
                  <c:v>0.14951239343072006</c:v>
                </c:pt>
                <c:pt idx="726">
                  <c:v>0.14957193959772205</c:v>
                </c:pt>
                <c:pt idx="727">
                  <c:v>0.14957193959772205</c:v>
                </c:pt>
                <c:pt idx="728">
                  <c:v>0.14957193959772205</c:v>
                </c:pt>
                <c:pt idx="729">
                  <c:v>0.14981255902624763</c:v>
                </c:pt>
                <c:pt idx="730">
                  <c:v>0.15013519347597026</c:v>
                </c:pt>
                <c:pt idx="731">
                  <c:v>0.15013519347597026</c:v>
                </c:pt>
                <c:pt idx="732">
                  <c:v>0.15137635961669701</c:v>
                </c:pt>
                <c:pt idx="733">
                  <c:v>0.15121589717321476</c:v>
                </c:pt>
                <c:pt idx="734">
                  <c:v>0.15121589717321476</c:v>
                </c:pt>
                <c:pt idx="735">
                  <c:v>0.15121589717321476</c:v>
                </c:pt>
                <c:pt idx="736">
                  <c:v>0.15147521416942389</c:v>
                </c:pt>
                <c:pt idx="737">
                  <c:v>0.15161119108633897</c:v>
                </c:pt>
                <c:pt idx="738">
                  <c:v>0.15193195927667336</c:v>
                </c:pt>
                <c:pt idx="739">
                  <c:v>0.15161451767541273</c:v>
                </c:pt>
                <c:pt idx="740">
                  <c:v>0.15120419261360621</c:v>
                </c:pt>
                <c:pt idx="741">
                  <c:v>0.15120419261360621</c:v>
                </c:pt>
                <c:pt idx="742">
                  <c:v>0.15120419261360621</c:v>
                </c:pt>
                <c:pt idx="743">
                  <c:v>0.15257370322411831</c:v>
                </c:pt>
                <c:pt idx="744">
                  <c:v>0.1527406766559988</c:v>
                </c:pt>
                <c:pt idx="745">
                  <c:v>0.15272892849050526</c:v>
                </c:pt>
                <c:pt idx="746">
                  <c:v>0.15308471371538959</c:v>
                </c:pt>
                <c:pt idx="747">
                  <c:v>0.15365912137145801</c:v>
                </c:pt>
                <c:pt idx="748">
                  <c:v>0.15365912137145801</c:v>
                </c:pt>
                <c:pt idx="749">
                  <c:v>0.15365912137145801</c:v>
                </c:pt>
                <c:pt idx="750">
                  <c:v>0.15375362741921739</c:v>
                </c:pt>
                <c:pt idx="751">
                  <c:v>0.15388734037027585</c:v>
                </c:pt>
                <c:pt idx="752">
                  <c:v>0.15462803019005059</c:v>
                </c:pt>
                <c:pt idx="753">
                  <c:v>0.15478888405635474</c:v>
                </c:pt>
                <c:pt idx="754">
                  <c:v>0.15455771078247935</c:v>
                </c:pt>
                <c:pt idx="755">
                  <c:v>0.15455771078247935</c:v>
                </c:pt>
                <c:pt idx="756">
                  <c:v>0.15455771078247935</c:v>
                </c:pt>
                <c:pt idx="757">
                  <c:v>0.1546500054162499</c:v>
                </c:pt>
                <c:pt idx="758">
                  <c:v>0.15481664457910102</c:v>
                </c:pt>
                <c:pt idx="759">
                  <c:v>0.15609918010655771</c:v>
                </c:pt>
                <c:pt idx="760">
                  <c:v>0.15698021251743247</c:v>
                </c:pt>
                <c:pt idx="761">
                  <c:v>0.15796408195563172</c:v>
                </c:pt>
                <c:pt idx="762">
                  <c:v>0.15796408195563172</c:v>
                </c:pt>
                <c:pt idx="763">
                  <c:v>0.15796408195563172</c:v>
                </c:pt>
                <c:pt idx="764">
                  <c:v>0.15914944267136752</c:v>
                </c:pt>
                <c:pt idx="765">
                  <c:v>0.15899695782961551</c:v>
                </c:pt>
                <c:pt idx="766">
                  <c:v>0.15946404236556738</c:v>
                </c:pt>
                <c:pt idx="767">
                  <c:v>0.16002983370359924</c:v>
                </c:pt>
                <c:pt idx="768">
                  <c:v>0.15999449062325447</c:v>
                </c:pt>
                <c:pt idx="769">
                  <c:v>0.15999449062325447</c:v>
                </c:pt>
                <c:pt idx="770">
                  <c:v>0.15999449062325447</c:v>
                </c:pt>
                <c:pt idx="771">
                  <c:v>0.16033094512504686</c:v>
                </c:pt>
                <c:pt idx="772">
                  <c:v>0.16029243409184663</c:v>
                </c:pt>
                <c:pt idx="773">
                  <c:v>0.15935788738125348</c:v>
                </c:pt>
                <c:pt idx="774">
                  <c:v>0.16019983596977228</c:v>
                </c:pt>
                <c:pt idx="775">
                  <c:v>0.16073062115882519</c:v>
                </c:pt>
                <c:pt idx="776">
                  <c:v>0.16073062115882519</c:v>
                </c:pt>
                <c:pt idx="777">
                  <c:v>0.16073062115882519</c:v>
                </c:pt>
                <c:pt idx="778">
                  <c:v>0.16112024214339918</c:v>
                </c:pt>
                <c:pt idx="779">
                  <c:v>0.16129026044719175</c:v>
                </c:pt>
                <c:pt idx="780">
                  <c:v>0.16094100071758682</c:v>
                </c:pt>
                <c:pt idx="781">
                  <c:v>0.16136724487745485</c:v>
                </c:pt>
                <c:pt idx="782">
                  <c:v>0.16127016332492508</c:v>
                </c:pt>
                <c:pt idx="783">
                  <c:v>0.16127016332492508</c:v>
                </c:pt>
                <c:pt idx="784">
                  <c:v>0.16127016332492508</c:v>
                </c:pt>
                <c:pt idx="785">
                  <c:v>0.1609809896585393</c:v>
                </c:pt>
                <c:pt idx="786">
                  <c:v>0.1606872417922191</c:v>
                </c:pt>
                <c:pt idx="787">
                  <c:v>0.16123457657240561</c:v>
                </c:pt>
                <c:pt idx="788">
                  <c:v>0.16189981757358585</c:v>
                </c:pt>
                <c:pt idx="789">
                  <c:v>0.16204681334283338</c:v>
                </c:pt>
                <c:pt idx="790">
                  <c:v>0.16204681334283338</c:v>
                </c:pt>
                <c:pt idx="791">
                  <c:v>0.16204681334283338</c:v>
                </c:pt>
                <c:pt idx="792">
                  <c:v>0.16190150820016297</c:v>
                </c:pt>
                <c:pt idx="793">
                  <c:v>0.16129266507205867</c:v>
                </c:pt>
                <c:pt idx="794">
                  <c:v>0.15994118276842317</c:v>
                </c:pt>
                <c:pt idx="795">
                  <c:v>0.1588743391078237</c:v>
                </c:pt>
                <c:pt idx="796">
                  <c:v>0.15739743218578314</c:v>
                </c:pt>
                <c:pt idx="797">
                  <c:v>0.15739743218578314</c:v>
                </c:pt>
                <c:pt idx="798">
                  <c:v>0.15739743218578314</c:v>
                </c:pt>
                <c:pt idx="799">
                  <c:v>0.15856393041397085</c:v>
                </c:pt>
                <c:pt idx="800">
                  <c:v>0.15802997727206244</c:v>
                </c:pt>
                <c:pt idx="801">
                  <c:v>0.15936117674303954</c:v>
                </c:pt>
                <c:pt idx="802">
                  <c:v>0.16082023600178921</c:v>
                </c:pt>
                <c:pt idx="803">
                  <c:v>0.16029365979029137</c:v>
                </c:pt>
                <c:pt idx="804">
                  <c:v>0.16029365979029137</c:v>
                </c:pt>
                <c:pt idx="805">
                  <c:v>0.16029365979029137</c:v>
                </c:pt>
                <c:pt idx="806">
                  <c:v>0.16163041177121193</c:v>
                </c:pt>
                <c:pt idx="807">
                  <c:v>0.16191681252887385</c:v>
                </c:pt>
                <c:pt idx="808">
                  <c:v>0.16215522876664534</c:v>
                </c:pt>
                <c:pt idx="809">
                  <c:v>0.1620700375693582</c:v>
                </c:pt>
                <c:pt idx="810">
                  <c:v>0.1620466482816949</c:v>
                </c:pt>
                <c:pt idx="811">
                  <c:v>0.1620466482816949</c:v>
                </c:pt>
                <c:pt idx="812">
                  <c:v>0.1620466482816949</c:v>
                </c:pt>
                <c:pt idx="813">
                  <c:v>0.16177691504406133</c:v>
                </c:pt>
                <c:pt idx="814">
                  <c:v>0.16196695171781031</c:v>
                </c:pt>
                <c:pt idx="815">
                  <c:v>0.16242912512246208</c:v>
                </c:pt>
                <c:pt idx="816">
                  <c:v>0.16283647697302978</c:v>
                </c:pt>
                <c:pt idx="817">
                  <c:v>0.1635378501838449</c:v>
                </c:pt>
                <c:pt idx="818">
                  <c:v>0.1635378501838449</c:v>
                </c:pt>
                <c:pt idx="819">
                  <c:v>0.1635378501838449</c:v>
                </c:pt>
                <c:pt idx="820">
                  <c:v>0.1635378501838449</c:v>
                </c:pt>
                <c:pt idx="821">
                  <c:v>0.16381013466539474</c:v>
                </c:pt>
                <c:pt idx="822">
                  <c:v>0.16498397177900603</c:v>
                </c:pt>
                <c:pt idx="823">
                  <c:v>0.16566075798082852</c:v>
                </c:pt>
                <c:pt idx="824">
                  <c:v>0.1656556192149729</c:v>
                </c:pt>
                <c:pt idx="825">
                  <c:v>0.16457830690235523</c:v>
                </c:pt>
                <c:pt idx="826">
                  <c:v>0.16457830690235523</c:v>
                </c:pt>
                <c:pt idx="827">
                  <c:v>0.16457830690235523</c:v>
                </c:pt>
                <c:pt idx="828">
                  <c:v>0.16073195291026984</c:v>
                </c:pt>
                <c:pt idx="829">
                  <c:v>0.15820598001196867</c:v>
                </c:pt>
                <c:pt idx="830">
                  <c:v>0.15415756140306752</c:v>
                </c:pt>
                <c:pt idx="831">
                  <c:v>0.15765494826828047</c:v>
                </c:pt>
                <c:pt idx="832">
                  <c:v>0.15667948758134162</c:v>
                </c:pt>
                <c:pt idx="833">
                  <c:v>0.15667948758134162</c:v>
                </c:pt>
                <c:pt idx="834">
                  <c:v>0.15667948758134162</c:v>
                </c:pt>
                <c:pt idx="835">
                  <c:v>0.15768141587091783</c:v>
                </c:pt>
                <c:pt idx="836">
                  <c:v>0.15814478433456253</c:v>
                </c:pt>
                <c:pt idx="837">
                  <c:v>0.1581409014028024</c:v>
                </c:pt>
                <c:pt idx="838">
                  <c:v>0.15894971832496516</c:v>
                </c:pt>
                <c:pt idx="839">
                  <c:v>0.15894971832496516</c:v>
                </c:pt>
                <c:pt idx="840">
                  <c:v>0.15894971832496516</c:v>
                </c:pt>
                <c:pt idx="841">
                  <c:v>0.15894971832496516</c:v>
                </c:pt>
                <c:pt idx="842">
                  <c:v>0.15894971832496516</c:v>
                </c:pt>
                <c:pt idx="843">
                  <c:v>0.16010404642033699</c:v>
                </c:pt>
                <c:pt idx="844">
                  <c:v>0.161278494368091</c:v>
                </c:pt>
                <c:pt idx="845">
                  <c:v>0.16243344473330018</c:v>
                </c:pt>
                <c:pt idx="846">
                  <c:v>0.16252775603944261</c:v>
                </c:pt>
                <c:pt idx="847">
                  <c:v>0.16252775603944261</c:v>
                </c:pt>
                <c:pt idx="848">
                  <c:v>0.16252775603944261</c:v>
                </c:pt>
                <c:pt idx="849">
                  <c:v>0.16310173254598076</c:v>
                </c:pt>
                <c:pt idx="850">
                  <c:v>0.16339517596502393</c:v>
                </c:pt>
                <c:pt idx="851">
                  <c:v>0.16413528784359438</c:v>
                </c:pt>
                <c:pt idx="852">
                  <c:v>0.16413528784359438</c:v>
                </c:pt>
                <c:pt idx="853">
                  <c:v>0.1640667939880881</c:v>
                </c:pt>
                <c:pt idx="854">
                  <c:v>0.1640667939880881</c:v>
                </c:pt>
                <c:pt idx="855">
                  <c:v>0.1640667939880881</c:v>
                </c:pt>
                <c:pt idx="856">
                  <c:v>0.16452457189680239</c:v>
                </c:pt>
                <c:pt idx="857">
                  <c:v>0.16543650756345155</c:v>
                </c:pt>
                <c:pt idx="858">
                  <c:v>0.16606341582657919</c:v>
                </c:pt>
                <c:pt idx="859">
                  <c:v>0.16606341582657919</c:v>
                </c:pt>
                <c:pt idx="860">
                  <c:v>0.16635713120881071</c:v>
                </c:pt>
                <c:pt idx="861">
                  <c:v>0.16635713120881071</c:v>
                </c:pt>
                <c:pt idx="862">
                  <c:v>0.16635713120881071</c:v>
                </c:pt>
                <c:pt idx="863">
                  <c:v>0.16667945605920775</c:v>
                </c:pt>
                <c:pt idx="864">
                  <c:v>0.16674015101698125</c:v>
                </c:pt>
                <c:pt idx="865">
                  <c:v>0.16745181206360446</c:v>
                </c:pt>
                <c:pt idx="866">
                  <c:v>0.16718883154695571</c:v>
                </c:pt>
                <c:pt idx="867">
                  <c:v>0.16821677469112145</c:v>
                </c:pt>
                <c:pt idx="868">
                  <c:v>0.16821677469112145</c:v>
                </c:pt>
                <c:pt idx="869">
                  <c:v>0.16821677469112145</c:v>
                </c:pt>
                <c:pt idx="870">
                  <c:v>0.16796035409342913</c:v>
                </c:pt>
                <c:pt idx="871">
                  <c:v>0.16853417196374895</c:v>
                </c:pt>
                <c:pt idx="872">
                  <c:v>0.16855792285248195</c:v>
                </c:pt>
                <c:pt idx="873">
                  <c:v>0.16816071931030963</c:v>
                </c:pt>
                <c:pt idx="874">
                  <c:v>0.1681329396787577</c:v>
                </c:pt>
                <c:pt idx="875">
                  <c:v>0.1681329396787577</c:v>
                </c:pt>
                <c:pt idx="876">
                  <c:v>0.1681329396787577</c:v>
                </c:pt>
                <c:pt idx="877">
                  <c:v>0.16863361896456092</c:v>
                </c:pt>
                <c:pt idx="878">
                  <c:v>0.16865786081895318</c:v>
                </c:pt>
                <c:pt idx="879">
                  <c:v>0.16943871159118182</c:v>
                </c:pt>
                <c:pt idx="880">
                  <c:v>0.16952063963683411</c:v>
                </c:pt>
                <c:pt idx="881">
                  <c:v>0.17057813234156299</c:v>
                </c:pt>
                <c:pt idx="882">
                  <c:v>0.17057813234156299</c:v>
                </c:pt>
                <c:pt idx="883">
                  <c:v>0.17057813234156299</c:v>
                </c:pt>
                <c:pt idx="884">
                  <c:v>0.17089034498896299</c:v>
                </c:pt>
                <c:pt idx="885">
                  <c:v>0.17157684374772578</c:v>
                </c:pt>
                <c:pt idx="886">
                  <c:v>0.17081103790831215</c:v>
                </c:pt>
                <c:pt idx="887">
                  <c:v>0.17055671635661174</c:v>
                </c:pt>
                <c:pt idx="888">
                  <c:v>0.16960657410403965</c:v>
                </c:pt>
                <c:pt idx="889">
                  <c:v>0.16960657410403965</c:v>
                </c:pt>
                <c:pt idx="890">
                  <c:v>0.16960657410403965</c:v>
                </c:pt>
                <c:pt idx="891">
                  <c:v>0.170254887875397</c:v>
                </c:pt>
                <c:pt idx="892">
                  <c:v>0.17063368741159171</c:v>
                </c:pt>
                <c:pt idx="893">
                  <c:v>0.17045144182119071</c:v>
                </c:pt>
                <c:pt idx="894">
                  <c:v>0.17082215404999501</c:v>
                </c:pt>
                <c:pt idx="895">
                  <c:v>0.17121947552106231</c:v>
                </c:pt>
                <c:pt idx="896">
                  <c:v>0.17121947552106231</c:v>
                </c:pt>
                <c:pt idx="897">
                  <c:v>0.17121947552106231</c:v>
                </c:pt>
                <c:pt idx="898">
                  <c:v>0.17125249232970943</c:v>
                </c:pt>
                <c:pt idx="899">
                  <c:v>0.17189634160679276</c:v>
                </c:pt>
                <c:pt idx="900">
                  <c:v>0.17228933617140993</c:v>
                </c:pt>
                <c:pt idx="901">
                  <c:v>0.17204770038788872</c:v>
                </c:pt>
                <c:pt idx="902">
                  <c:v>0.17209818988347411</c:v>
                </c:pt>
                <c:pt idx="903">
                  <c:v>0.17209818988347411</c:v>
                </c:pt>
                <c:pt idx="904">
                  <c:v>0.17209818988347411</c:v>
                </c:pt>
                <c:pt idx="905">
                  <c:v>0.17301075604319516</c:v>
                </c:pt>
                <c:pt idx="906">
                  <c:v>0.17355709872924002</c:v>
                </c:pt>
                <c:pt idx="907">
                  <c:v>0.17317825848572177</c:v>
                </c:pt>
                <c:pt idx="908">
                  <c:v>0.17381112139456134</c:v>
                </c:pt>
                <c:pt idx="909">
                  <c:v>0.17398710522963698</c:v>
                </c:pt>
                <c:pt idx="910">
                  <c:v>0.17398710522963698</c:v>
                </c:pt>
                <c:pt idx="911">
                  <c:v>0.17398710522963698</c:v>
                </c:pt>
                <c:pt idx="912">
                  <c:v>0.17440797002266087</c:v>
                </c:pt>
                <c:pt idx="913">
                  <c:v>0.17461705570234023</c:v>
                </c:pt>
                <c:pt idx="914">
                  <c:v>0.17501225901860976</c:v>
                </c:pt>
                <c:pt idx="915">
                  <c:v>0.17542210762163785</c:v>
                </c:pt>
                <c:pt idx="916">
                  <c:v>0.17555339548090956</c:v>
                </c:pt>
                <c:pt idx="917">
                  <c:v>0.17555339548090956</c:v>
                </c:pt>
                <c:pt idx="918">
                  <c:v>0.17555339548090956</c:v>
                </c:pt>
                <c:pt idx="919">
                  <c:v>0.17569260572770731</c:v>
                </c:pt>
                <c:pt idx="920">
                  <c:v>0.17585366255886284</c:v>
                </c:pt>
                <c:pt idx="921">
                  <c:v>0.17594332913599525</c:v>
                </c:pt>
                <c:pt idx="922">
                  <c:v>0.17603063026484553</c:v>
                </c:pt>
                <c:pt idx="923">
                  <c:v>0.17604733026896277</c:v>
                </c:pt>
                <c:pt idx="924">
                  <c:v>0.17604733026896277</c:v>
                </c:pt>
                <c:pt idx="925">
                  <c:v>0.17604733026896277</c:v>
                </c:pt>
                <c:pt idx="926">
                  <c:v>0.17673432193297317</c:v>
                </c:pt>
                <c:pt idx="927">
                  <c:v>0.17643897154721835</c:v>
                </c:pt>
                <c:pt idx="928">
                  <c:v>0.17611413390674158</c:v>
                </c:pt>
                <c:pt idx="929">
                  <c:v>0.17594908750935165</c:v>
                </c:pt>
                <c:pt idx="930">
                  <c:v>0.17643742618157637</c:v>
                </c:pt>
                <c:pt idx="931">
                  <c:v>0.17643742618157637</c:v>
                </c:pt>
                <c:pt idx="932">
                  <c:v>0.17643742618157637</c:v>
                </c:pt>
                <c:pt idx="933">
                  <c:v>0.17685706609385515</c:v>
                </c:pt>
                <c:pt idx="934">
                  <c:v>0.17727355965179595</c:v>
                </c:pt>
                <c:pt idx="935">
                  <c:v>0.17834276247703143</c:v>
                </c:pt>
                <c:pt idx="936">
                  <c:v>0.1776786448741709</c:v>
                </c:pt>
                <c:pt idx="937">
                  <c:v>0.1773531767406222</c:v>
                </c:pt>
                <c:pt idx="938">
                  <c:v>0.1773531767406222</c:v>
                </c:pt>
                <c:pt idx="939">
                  <c:v>0.1773531767406222</c:v>
                </c:pt>
                <c:pt idx="940">
                  <c:v>0.17839997414910122</c:v>
                </c:pt>
                <c:pt idx="941">
                  <c:v>0.17872986244829098</c:v>
                </c:pt>
                <c:pt idx="942">
                  <c:v>0.17860779618030026</c:v>
                </c:pt>
                <c:pt idx="943">
                  <c:v>0.17889273660827687</c:v>
                </c:pt>
                <c:pt idx="944">
                  <c:v>0.17991068700907931</c:v>
                </c:pt>
                <c:pt idx="945">
                  <c:v>0.17991068700907931</c:v>
                </c:pt>
                <c:pt idx="946">
                  <c:v>0.17991068700907931</c:v>
                </c:pt>
                <c:pt idx="947">
                  <c:v>0.17970940691962878</c:v>
                </c:pt>
                <c:pt idx="948">
                  <c:v>0.18000668433987421</c:v>
                </c:pt>
                <c:pt idx="949">
                  <c:v>0.18005443341082458</c:v>
                </c:pt>
                <c:pt idx="950">
                  <c:v>0.17979360087072585</c:v>
                </c:pt>
                <c:pt idx="951">
                  <c:v>0.17923607707482042</c:v>
                </c:pt>
                <c:pt idx="952">
                  <c:v>0.17923607707482042</c:v>
                </c:pt>
                <c:pt idx="953">
                  <c:v>0.17923607707482042</c:v>
                </c:pt>
                <c:pt idx="954">
                  <c:v>0.18009596965700753</c:v>
                </c:pt>
                <c:pt idx="955">
                  <c:v>0.18021686553570901</c:v>
                </c:pt>
                <c:pt idx="956">
                  <c:v>0.18086571098004917</c:v>
                </c:pt>
                <c:pt idx="957">
                  <c:v>0.18149133648589078</c:v>
                </c:pt>
                <c:pt idx="958">
                  <c:v>0.18158657088783792</c:v>
                </c:pt>
                <c:pt idx="959">
                  <c:v>0.18158657088783792</c:v>
                </c:pt>
                <c:pt idx="960">
                  <c:v>0.18158657088783792</c:v>
                </c:pt>
                <c:pt idx="961">
                  <c:v>0.18188722744902486</c:v>
                </c:pt>
                <c:pt idx="962">
                  <c:v>0.18133559043209219</c:v>
                </c:pt>
                <c:pt idx="963">
                  <c:v>0.18234270334689584</c:v>
                </c:pt>
                <c:pt idx="964">
                  <c:v>0.18338869711920414</c:v>
                </c:pt>
                <c:pt idx="965">
                  <c:v>0.18425910476290469</c:v>
                </c:pt>
                <c:pt idx="966">
                  <c:v>0.18425910476290469</c:v>
                </c:pt>
                <c:pt idx="967">
                  <c:v>0.18425910476290469</c:v>
                </c:pt>
                <c:pt idx="968">
                  <c:v>0.18453898824852216</c:v>
                </c:pt>
                <c:pt idx="969">
                  <c:v>0.18452411379646982</c:v>
                </c:pt>
                <c:pt idx="970">
                  <c:v>0.18510734799968756</c:v>
                </c:pt>
                <c:pt idx="971">
                  <c:v>0.18571926582145626</c:v>
                </c:pt>
                <c:pt idx="972">
                  <c:v>0.18559576904553235</c:v>
                </c:pt>
                <c:pt idx="973">
                  <c:v>0.18559576904553235</c:v>
                </c:pt>
                <c:pt idx="974">
                  <c:v>0.18559576904553235</c:v>
                </c:pt>
                <c:pt idx="975">
                  <c:v>0.1853274961375842</c:v>
                </c:pt>
                <c:pt idx="976">
                  <c:v>0.18471896205868191</c:v>
                </c:pt>
                <c:pt idx="977">
                  <c:v>0.18448486812543552</c:v>
                </c:pt>
                <c:pt idx="978">
                  <c:v>0.18419392145885261</c:v>
                </c:pt>
                <c:pt idx="979">
                  <c:v>0.18486988870963247</c:v>
                </c:pt>
                <c:pt idx="980">
                  <c:v>0.18486988870963247</c:v>
                </c:pt>
                <c:pt idx="981">
                  <c:v>0.18486988870963247</c:v>
                </c:pt>
                <c:pt idx="982">
                  <c:v>0.1852804249595249</c:v>
                </c:pt>
                <c:pt idx="983">
                  <c:v>0.18522455609709534</c:v>
                </c:pt>
                <c:pt idx="984">
                  <c:v>0.1860104601903734</c:v>
                </c:pt>
                <c:pt idx="985">
                  <c:v>0.18610838608639763</c:v>
                </c:pt>
                <c:pt idx="986">
                  <c:v>0.1861035846607576</c:v>
                </c:pt>
                <c:pt idx="987">
                  <c:v>0.1861035846607576</c:v>
                </c:pt>
                <c:pt idx="988">
                  <c:v>0.1861035846607576</c:v>
                </c:pt>
                <c:pt idx="989">
                  <c:v>0.1865717545500423</c:v>
                </c:pt>
                <c:pt idx="990">
                  <c:v>0.18649204153968862</c:v>
                </c:pt>
                <c:pt idx="991">
                  <c:v>0.18641243001176055</c:v>
                </c:pt>
                <c:pt idx="992">
                  <c:v>0.1866792888582447</c:v>
                </c:pt>
                <c:pt idx="993">
                  <c:v>0.18551048595687702</c:v>
                </c:pt>
                <c:pt idx="994">
                  <c:v>0.18551048595687702</c:v>
                </c:pt>
                <c:pt idx="995">
                  <c:v>0.18551048595687702</c:v>
                </c:pt>
                <c:pt idx="996">
                  <c:v>0.18582528861592845</c:v>
                </c:pt>
                <c:pt idx="997">
                  <c:v>0.18511481440506361</c:v>
                </c:pt>
                <c:pt idx="998">
                  <c:v>0.18495915338722149</c:v>
                </c:pt>
                <c:pt idx="999">
                  <c:v>0.18471491936881429</c:v>
                </c:pt>
                <c:pt idx="1000">
                  <c:v>0.18388518008969598</c:v>
                </c:pt>
                <c:pt idx="1001">
                  <c:v>0.18388518008969598</c:v>
                </c:pt>
                <c:pt idx="1002">
                  <c:v>0.18388518008969598</c:v>
                </c:pt>
                <c:pt idx="1003">
                  <c:v>0.18440166876790073</c:v>
                </c:pt>
                <c:pt idx="1004">
                  <c:v>0.18444852722713534</c:v>
                </c:pt>
                <c:pt idx="1005">
                  <c:v>0.18503944280804077</c:v>
                </c:pt>
                <c:pt idx="1006">
                  <c:v>0.18494479457053228</c:v>
                </c:pt>
                <c:pt idx="1007">
                  <c:v>0.18573792518123716</c:v>
                </c:pt>
                <c:pt idx="1008">
                  <c:v>0.18573792518123716</c:v>
                </c:pt>
                <c:pt idx="1009">
                  <c:v>0.18573792518123716</c:v>
                </c:pt>
                <c:pt idx="1010">
                  <c:v>0.18693595715827119</c:v>
                </c:pt>
                <c:pt idx="1011">
                  <c:v>0.18719699266322143</c:v>
                </c:pt>
                <c:pt idx="1012">
                  <c:v>0.18776088792011256</c:v>
                </c:pt>
                <c:pt idx="1013">
                  <c:v>0.18770031089123404</c:v>
                </c:pt>
                <c:pt idx="1014">
                  <c:v>0.18784244808104883</c:v>
                </c:pt>
                <c:pt idx="1015">
                  <c:v>0.18784244808104883</c:v>
                </c:pt>
                <c:pt idx="1016">
                  <c:v>0.18784244808104883</c:v>
                </c:pt>
                <c:pt idx="1017">
                  <c:v>0.18876314225548355</c:v>
                </c:pt>
                <c:pt idx="1018">
                  <c:v>0.18853524664012397</c:v>
                </c:pt>
                <c:pt idx="1019">
                  <c:v>0.1890586059682085</c:v>
                </c:pt>
                <c:pt idx="1020">
                  <c:v>0.18915741425271398</c:v>
                </c:pt>
                <c:pt idx="1021">
                  <c:v>0.18938103745307974</c:v>
                </c:pt>
                <c:pt idx="1022">
                  <c:v>0.18938103745307974</c:v>
                </c:pt>
                <c:pt idx="1023">
                  <c:v>0.18938103745307974</c:v>
                </c:pt>
                <c:pt idx="1024">
                  <c:v>0.18995813298191527</c:v>
                </c:pt>
                <c:pt idx="1025">
                  <c:v>0.19033399735185841</c:v>
                </c:pt>
                <c:pt idx="1026">
                  <c:v>0.19088055122598924</c:v>
                </c:pt>
                <c:pt idx="1027">
                  <c:v>0.19100272719964034</c:v>
                </c:pt>
                <c:pt idx="1028">
                  <c:v>0.19087057339835653</c:v>
                </c:pt>
                <c:pt idx="1029">
                  <c:v>0.19087057339835653</c:v>
                </c:pt>
                <c:pt idx="1030">
                  <c:v>0.19097351190810674</c:v>
                </c:pt>
                <c:pt idx="1031">
                  <c:v>0.19097351190810674</c:v>
                </c:pt>
                <c:pt idx="1032">
                  <c:v>0.19082785338760122</c:v>
                </c:pt>
                <c:pt idx="1033">
                  <c:v>0.1903283773840255</c:v>
                </c:pt>
                <c:pt idx="1034">
                  <c:v>0.19008248007108147</c:v>
                </c:pt>
                <c:pt idx="1035">
                  <c:v>0.19008248007108147</c:v>
                </c:pt>
                <c:pt idx="1036">
                  <c:v>0.19008248007108147</c:v>
                </c:pt>
                <c:pt idx="1037">
                  <c:v>0.19020876353986182</c:v>
                </c:pt>
                <c:pt idx="1038">
                  <c:v>0.19018099213154444</c:v>
                </c:pt>
                <c:pt idx="1039">
                  <c:v>0.18955416375232481</c:v>
                </c:pt>
                <c:pt idx="1040">
                  <c:v>0.18992732018172162</c:v>
                </c:pt>
                <c:pt idx="1041">
                  <c:v>0.19003909595156776</c:v>
                </c:pt>
                <c:pt idx="1042">
                  <c:v>0.19003909595156776</c:v>
                </c:pt>
                <c:pt idx="1043">
                  <c:v>0.19003909595156776</c:v>
                </c:pt>
                <c:pt idx="1044">
                  <c:v>0.19022639220068183</c:v>
                </c:pt>
                <c:pt idx="1045">
                  <c:v>0.19046335899433892</c:v>
                </c:pt>
                <c:pt idx="1046">
                  <c:v>0.19001984511238398</c:v>
                </c:pt>
                <c:pt idx="1047">
                  <c:v>0.18983885688681681</c:v>
                </c:pt>
                <c:pt idx="1048">
                  <c:v>0.18943113005989626</c:v>
                </c:pt>
                <c:pt idx="1049">
                  <c:v>0.18943113005989626</c:v>
                </c:pt>
                <c:pt idx="1050">
                  <c:v>0.18943113005989626</c:v>
                </c:pt>
                <c:pt idx="1051">
                  <c:v>0.18943113005989626</c:v>
                </c:pt>
                <c:pt idx="1052">
                  <c:v>0.18916046188191379</c:v>
                </c:pt>
                <c:pt idx="1053">
                  <c:v>0.18907099826963283</c:v>
                </c:pt>
                <c:pt idx="1054">
                  <c:v>0.18931338247512086</c:v>
                </c:pt>
                <c:pt idx="1055">
                  <c:v>0.18935983500465273</c:v>
                </c:pt>
                <c:pt idx="1056">
                  <c:v>0.18935983500465273</c:v>
                </c:pt>
                <c:pt idx="1057">
                  <c:v>0.18935983500465273</c:v>
                </c:pt>
                <c:pt idx="1058">
                  <c:v>0.18979333301398793</c:v>
                </c:pt>
                <c:pt idx="1059">
                  <c:v>0.1900691940404324</c:v>
                </c:pt>
                <c:pt idx="1060">
                  <c:v>0.19010206043609595</c:v>
                </c:pt>
                <c:pt idx="1061">
                  <c:v>0.19050690464863243</c:v>
                </c:pt>
                <c:pt idx="1062">
                  <c:v>0.19126982425235237</c:v>
                </c:pt>
                <c:pt idx="1063">
                  <c:v>0.19126982425235237</c:v>
                </c:pt>
                <c:pt idx="1064">
                  <c:v>0.19126982425235237</c:v>
                </c:pt>
                <c:pt idx="1065">
                  <c:v>0.19122922488610683</c:v>
                </c:pt>
                <c:pt idx="1066">
                  <c:v>0.19083926697016701</c:v>
                </c:pt>
                <c:pt idx="1067">
                  <c:v>0.19123877252318267</c:v>
                </c:pt>
                <c:pt idx="1068">
                  <c:v>0.19180798370947921</c:v>
                </c:pt>
                <c:pt idx="1069">
                  <c:v>0.19172029309739547</c:v>
                </c:pt>
                <c:pt idx="1070">
                  <c:v>0.19172029309739547</c:v>
                </c:pt>
                <c:pt idx="1071">
                  <c:v>0.19172029309739547</c:v>
                </c:pt>
                <c:pt idx="1072">
                  <c:v>0.19120097895859928</c:v>
                </c:pt>
                <c:pt idx="1073">
                  <c:v>0.19060993207351606</c:v>
                </c:pt>
                <c:pt idx="1074">
                  <c:v>0.19020407150598367</c:v>
                </c:pt>
                <c:pt idx="1075">
                  <c:v>0.19050539926756585</c:v>
                </c:pt>
                <c:pt idx="1076">
                  <c:v>0.1900309676229556</c:v>
                </c:pt>
                <c:pt idx="1077">
                  <c:v>0.1900309676229556</c:v>
                </c:pt>
                <c:pt idx="1078">
                  <c:v>0.1900309676229556</c:v>
                </c:pt>
                <c:pt idx="1079">
                  <c:v>0.19080436980410043</c:v>
                </c:pt>
                <c:pt idx="1080">
                  <c:v>0.19107014329725172</c:v>
                </c:pt>
                <c:pt idx="1081">
                  <c:v>0.19204748724017173</c:v>
                </c:pt>
                <c:pt idx="1082">
                  <c:v>0.1936470203941994</c:v>
                </c:pt>
                <c:pt idx="1083">
                  <c:v>0.19447863415594049</c:v>
                </c:pt>
                <c:pt idx="1084">
                  <c:v>0.19447863415594049</c:v>
                </c:pt>
                <c:pt idx="1085">
                  <c:v>0.19447863415594049</c:v>
                </c:pt>
                <c:pt idx="1086">
                  <c:v>0.19486550649264489</c:v>
                </c:pt>
                <c:pt idx="1087">
                  <c:v>0.19549907155522966</c:v>
                </c:pt>
                <c:pt idx="1088">
                  <c:v>0.19549907155522966</c:v>
                </c:pt>
                <c:pt idx="1089">
                  <c:v>0.19549907155522966</c:v>
                </c:pt>
                <c:pt idx="1090">
                  <c:v>0.19549907155522966</c:v>
                </c:pt>
                <c:pt idx="1091">
                  <c:v>0.19549907155522966</c:v>
                </c:pt>
                <c:pt idx="1092">
                  <c:v>0.19549907155522966</c:v>
                </c:pt>
                <c:pt idx="1093">
                  <c:v>0.19715988583146957</c:v>
                </c:pt>
                <c:pt idx="1094">
                  <c:v>0.19702356375995408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3C-4984-BF82-D6FE1CC03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8589535"/>
        <c:axId val="988611135"/>
      </c:lineChart>
      <c:dateAx>
        <c:axId val="9885895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611135"/>
        <c:crosses val="autoZero"/>
        <c:auto val="1"/>
        <c:lblOffset val="100"/>
        <c:baseTimeUnit val="days"/>
        <c:majorUnit val="1"/>
        <c:majorTimeUnit val="years"/>
      </c:dateAx>
      <c:valAx>
        <c:axId val="9886111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58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41914389479454"/>
          <c:y val="0.87637402613305304"/>
          <c:w val="0.82858085610520549"/>
          <c:h val="0.12273881743087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/>
              <a:t>Vývoj meziroční inflace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Inflace!$B$1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Inflace!$A$2:$A$122</c:f>
              <c:numCache>
                <c:formatCode>yyyy</c:formatCode>
                <c:ptCount val="121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  <c:pt idx="20">
                  <c:v>43070</c:v>
                </c:pt>
                <c:pt idx="21">
                  <c:v>43101</c:v>
                </c:pt>
                <c:pt idx="22">
                  <c:v>43132</c:v>
                </c:pt>
                <c:pt idx="23">
                  <c:v>43160</c:v>
                </c:pt>
                <c:pt idx="24">
                  <c:v>43191</c:v>
                </c:pt>
                <c:pt idx="25">
                  <c:v>43221</c:v>
                </c:pt>
                <c:pt idx="26">
                  <c:v>43252</c:v>
                </c:pt>
                <c:pt idx="27">
                  <c:v>43282</c:v>
                </c:pt>
                <c:pt idx="28">
                  <c:v>43313</c:v>
                </c:pt>
                <c:pt idx="29">
                  <c:v>43344</c:v>
                </c:pt>
                <c:pt idx="30">
                  <c:v>43374</c:v>
                </c:pt>
                <c:pt idx="31">
                  <c:v>43405</c:v>
                </c:pt>
                <c:pt idx="32">
                  <c:v>43435</c:v>
                </c:pt>
                <c:pt idx="33">
                  <c:v>43466</c:v>
                </c:pt>
                <c:pt idx="34">
                  <c:v>43497</c:v>
                </c:pt>
                <c:pt idx="35">
                  <c:v>43525</c:v>
                </c:pt>
                <c:pt idx="36">
                  <c:v>43556</c:v>
                </c:pt>
                <c:pt idx="37">
                  <c:v>43586</c:v>
                </c:pt>
                <c:pt idx="38">
                  <c:v>43617</c:v>
                </c:pt>
                <c:pt idx="39">
                  <c:v>43647</c:v>
                </c:pt>
                <c:pt idx="40">
                  <c:v>43678</c:v>
                </c:pt>
                <c:pt idx="41">
                  <c:v>43709</c:v>
                </c:pt>
                <c:pt idx="42">
                  <c:v>43739</c:v>
                </c:pt>
                <c:pt idx="43">
                  <c:v>43770</c:v>
                </c:pt>
                <c:pt idx="44">
                  <c:v>43800</c:v>
                </c:pt>
                <c:pt idx="45">
                  <c:v>43831</c:v>
                </c:pt>
                <c:pt idx="46">
                  <c:v>43862</c:v>
                </c:pt>
                <c:pt idx="47">
                  <c:v>43891</c:v>
                </c:pt>
                <c:pt idx="48">
                  <c:v>43922</c:v>
                </c:pt>
                <c:pt idx="49">
                  <c:v>43952</c:v>
                </c:pt>
                <c:pt idx="50">
                  <c:v>43983</c:v>
                </c:pt>
                <c:pt idx="51">
                  <c:v>44013</c:v>
                </c:pt>
                <c:pt idx="52">
                  <c:v>44044</c:v>
                </c:pt>
                <c:pt idx="53">
                  <c:v>44075</c:v>
                </c:pt>
                <c:pt idx="54">
                  <c:v>44105</c:v>
                </c:pt>
                <c:pt idx="55">
                  <c:v>44136</c:v>
                </c:pt>
                <c:pt idx="56">
                  <c:v>44166</c:v>
                </c:pt>
                <c:pt idx="57">
                  <c:v>44197</c:v>
                </c:pt>
                <c:pt idx="58">
                  <c:v>44228</c:v>
                </c:pt>
                <c:pt idx="59">
                  <c:v>44256</c:v>
                </c:pt>
                <c:pt idx="60">
                  <c:v>44287</c:v>
                </c:pt>
                <c:pt idx="61">
                  <c:v>44317</c:v>
                </c:pt>
                <c:pt idx="62">
                  <c:v>44348</c:v>
                </c:pt>
                <c:pt idx="63">
                  <c:v>44378</c:v>
                </c:pt>
                <c:pt idx="64">
                  <c:v>44409</c:v>
                </c:pt>
                <c:pt idx="65">
                  <c:v>44440</c:v>
                </c:pt>
                <c:pt idx="66">
                  <c:v>44470</c:v>
                </c:pt>
                <c:pt idx="67">
                  <c:v>44501</c:v>
                </c:pt>
                <c:pt idx="68">
                  <c:v>44531</c:v>
                </c:pt>
                <c:pt idx="69">
                  <c:v>44562</c:v>
                </c:pt>
                <c:pt idx="70">
                  <c:v>44593</c:v>
                </c:pt>
                <c:pt idx="71">
                  <c:v>44621</c:v>
                </c:pt>
                <c:pt idx="72">
                  <c:v>44652</c:v>
                </c:pt>
                <c:pt idx="73">
                  <c:v>44682</c:v>
                </c:pt>
                <c:pt idx="74">
                  <c:v>44713</c:v>
                </c:pt>
                <c:pt idx="75">
                  <c:v>44743</c:v>
                </c:pt>
                <c:pt idx="76">
                  <c:v>44774</c:v>
                </c:pt>
                <c:pt idx="77">
                  <c:v>44805</c:v>
                </c:pt>
                <c:pt idx="78">
                  <c:v>44835</c:v>
                </c:pt>
                <c:pt idx="79">
                  <c:v>44866</c:v>
                </c:pt>
                <c:pt idx="80">
                  <c:v>44896</c:v>
                </c:pt>
                <c:pt idx="81">
                  <c:v>44927</c:v>
                </c:pt>
                <c:pt idx="82">
                  <c:v>44958</c:v>
                </c:pt>
                <c:pt idx="83">
                  <c:v>44986</c:v>
                </c:pt>
                <c:pt idx="84">
                  <c:v>45017</c:v>
                </c:pt>
                <c:pt idx="85">
                  <c:v>45047</c:v>
                </c:pt>
                <c:pt idx="86">
                  <c:v>45078</c:v>
                </c:pt>
                <c:pt idx="87">
                  <c:v>45108</c:v>
                </c:pt>
                <c:pt idx="88">
                  <c:v>45139</c:v>
                </c:pt>
                <c:pt idx="89">
                  <c:v>45170</c:v>
                </c:pt>
                <c:pt idx="90">
                  <c:v>45200</c:v>
                </c:pt>
                <c:pt idx="91">
                  <c:v>45231</c:v>
                </c:pt>
                <c:pt idx="92">
                  <c:v>45261</c:v>
                </c:pt>
                <c:pt idx="93">
                  <c:v>45292</c:v>
                </c:pt>
                <c:pt idx="94">
                  <c:v>45323</c:v>
                </c:pt>
                <c:pt idx="95">
                  <c:v>45352</c:v>
                </c:pt>
                <c:pt idx="96">
                  <c:v>45383</c:v>
                </c:pt>
                <c:pt idx="97">
                  <c:v>45413</c:v>
                </c:pt>
                <c:pt idx="98">
                  <c:v>45444</c:v>
                </c:pt>
                <c:pt idx="99">
                  <c:v>45474</c:v>
                </c:pt>
                <c:pt idx="100">
                  <c:v>45505</c:v>
                </c:pt>
                <c:pt idx="101">
                  <c:v>45536</c:v>
                </c:pt>
                <c:pt idx="102">
                  <c:v>45566</c:v>
                </c:pt>
                <c:pt idx="103">
                  <c:v>45597</c:v>
                </c:pt>
                <c:pt idx="104">
                  <c:v>45627</c:v>
                </c:pt>
                <c:pt idx="105">
                  <c:v>45658</c:v>
                </c:pt>
                <c:pt idx="106">
                  <c:v>45689</c:v>
                </c:pt>
                <c:pt idx="107">
                  <c:v>45717</c:v>
                </c:pt>
                <c:pt idx="108">
                  <c:v>45748</c:v>
                </c:pt>
                <c:pt idx="109">
                  <c:v>45778</c:v>
                </c:pt>
                <c:pt idx="110">
                  <c:v>45809</c:v>
                </c:pt>
                <c:pt idx="111">
                  <c:v>45839</c:v>
                </c:pt>
                <c:pt idx="112">
                  <c:v>45870</c:v>
                </c:pt>
                <c:pt idx="113">
                  <c:v>45901</c:v>
                </c:pt>
                <c:pt idx="114">
                  <c:v>45931</c:v>
                </c:pt>
                <c:pt idx="115">
                  <c:v>45962</c:v>
                </c:pt>
                <c:pt idx="116">
                  <c:v>45992</c:v>
                </c:pt>
                <c:pt idx="117">
                  <c:v>46023</c:v>
                </c:pt>
                <c:pt idx="118">
                  <c:v>46054</c:v>
                </c:pt>
                <c:pt idx="119">
                  <c:v>46082</c:v>
                </c:pt>
                <c:pt idx="120">
                  <c:v>46113</c:v>
                </c:pt>
              </c:numCache>
            </c:numRef>
          </c:cat>
          <c:val>
            <c:numRef>
              <c:f>Inflace!$B$2:$B$122</c:f>
              <c:numCache>
                <c:formatCode>0.0%</c:formatCode>
                <c:ptCount val="121"/>
                <c:pt idx="0">
                  <c:v>6.0000000000000001E-3</c:v>
                </c:pt>
                <c:pt idx="1">
                  <c:v>1E-3</c:v>
                </c:pt>
                <c:pt idx="2">
                  <c:v>1E-3</c:v>
                </c:pt>
                <c:pt idx="3">
                  <c:v>5.0000000000000001E-3</c:v>
                </c:pt>
                <c:pt idx="4">
                  <c:v>6.0000000000000001E-3</c:v>
                </c:pt>
                <c:pt idx="5">
                  <c:v>5.0000000000000001E-3</c:v>
                </c:pt>
                <c:pt idx="6">
                  <c:v>8.0000000000000002E-3</c:v>
                </c:pt>
                <c:pt idx="7">
                  <c:v>1.4999999999999999E-2</c:v>
                </c:pt>
                <c:pt idx="8">
                  <c:v>0.02</c:v>
                </c:pt>
                <c:pt idx="9">
                  <c:v>2.2000000000000002E-2</c:v>
                </c:pt>
                <c:pt idx="10">
                  <c:v>2.5000000000000001E-2</c:v>
                </c:pt>
                <c:pt idx="11">
                  <c:v>2.6000000000000002E-2</c:v>
                </c:pt>
                <c:pt idx="12">
                  <c:v>0.02</c:v>
                </c:pt>
                <c:pt idx="13">
                  <c:v>2.4E-2</c:v>
                </c:pt>
                <c:pt idx="14">
                  <c:v>2.3E-2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2.7000000000000003E-2</c:v>
                </c:pt>
                <c:pt idx="18">
                  <c:v>2.8999999999999998E-2</c:v>
                </c:pt>
                <c:pt idx="19">
                  <c:v>2.6000000000000002E-2</c:v>
                </c:pt>
                <c:pt idx="20">
                  <c:v>2.4E-2</c:v>
                </c:pt>
                <c:pt idx="21">
                  <c:v>2.2000000000000002E-2</c:v>
                </c:pt>
                <c:pt idx="22">
                  <c:v>1.8000000000000002E-2</c:v>
                </c:pt>
                <c:pt idx="23">
                  <c:v>1.7000000000000001E-2</c:v>
                </c:pt>
                <c:pt idx="24">
                  <c:v>1.9E-2</c:v>
                </c:pt>
                <c:pt idx="25">
                  <c:v>2.2000000000000002E-2</c:v>
                </c:pt>
                <c:pt idx="26">
                  <c:v>2.6000000000000002E-2</c:v>
                </c:pt>
                <c:pt idx="27">
                  <c:v>2.3E-2</c:v>
                </c:pt>
                <c:pt idx="28">
                  <c:v>2.5000000000000001E-2</c:v>
                </c:pt>
                <c:pt idx="29">
                  <c:v>2.3E-2</c:v>
                </c:pt>
                <c:pt idx="30">
                  <c:v>2.2000000000000002E-2</c:v>
                </c:pt>
                <c:pt idx="31">
                  <c:v>0.02</c:v>
                </c:pt>
                <c:pt idx="32">
                  <c:v>0.02</c:v>
                </c:pt>
                <c:pt idx="33">
                  <c:v>2.5000000000000001E-2</c:v>
                </c:pt>
                <c:pt idx="34">
                  <c:v>2.7000000000000003E-2</c:v>
                </c:pt>
                <c:pt idx="35">
                  <c:v>0.03</c:v>
                </c:pt>
                <c:pt idx="36">
                  <c:v>2.7999999999999997E-2</c:v>
                </c:pt>
                <c:pt idx="37">
                  <c:v>2.8999999999999998E-2</c:v>
                </c:pt>
                <c:pt idx="38">
                  <c:v>2.7000000000000003E-2</c:v>
                </c:pt>
                <c:pt idx="39">
                  <c:v>2.8999999999999998E-2</c:v>
                </c:pt>
                <c:pt idx="40">
                  <c:v>2.8999999999999998E-2</c:v>
                </c:pt>
                <c:pt idx="41">
                  <c:v>2.7000000000000003E-2</c:v>
                </c:pt>
                <c:pt idx="42">
                  <c:v>2.7000000000000003E-2</c:v>
                </c:pt>
                <c:pt idx="43">
                  <c:v>3.1E-2</c:v>
                </c:pt>
                <c:pt idx="44">
                  <c:v>3.2000000000000001E-2</c:v>
                </c:pt>
                <c:pt idx="45">
                  <c:v>3.6000000000000004E-2</c:v>
                </c:pt>
                <c:pt idx="46">
                  <c:v>3.7000000000000005E-2</c:v>
                </c:pt>
                <c:pt idx="47">
                  <c:v>3.4000000000000002E-2</c:v>
                </c:pt>
                <c:pt idx="48">
                  <c:v>3.2000000000000001E-2</c:v>
                </c:pt>
                <c:pt idx="49">
                  <c:v>2.8999999999999998E-2</c:v>
                </c:pt>
                <c:pt idx="50">
                  <c:v>3.3000000000000002E-2</c:v>
                </c:pt>
                <c:pt idx="51">
                  <c:v>3.4000000000000002E-2</c:v>
                </c:pt>
                <c:pt idx="52">
                  <c:v>3.3000000000000002E-2</c:v>
                </c:pt>
                <c:pt idx="53">
                  <c:v>3.2000000000000001E-2</c:v>
                </c:pt>
                <c:pt idx="54">
                  <c:v>2.8999999999999998E-2</c:v>
                </c:pt>
                <c:pt idx="55">
                  <c:v>2.7000000000000003E-2</c:v>
                </c:pt>
                <c:pt idx="56">
                  <c:v>2.3E-2</c:v>
                </c:pt>
                <c:pt idx="57">
                  <c:v>2.2000000000000002E-2</c:v>
                </c:pt>
                <c:pt idx="58">
                  <c:v>2.1000000000000001E-2</c:v>
                </c:pt>
                <c:pt idx="59">
                  <c:v>2.3E-2</c:v>
                </c:pt>
                <c:pt idx="60">
                  <c:v>3.1E-2</c:v>
                </c:pt>
                <c:pt idx="61">
                  <c:v>2.8999999999999998E-2</c:v>
                </c:pt>
                <c:pt idx="62">
                  <c:v>2.7999999999999997E-2</c:v>
                </c:pt>
                <c:pt idx="63">
                  <c:v>3.4000000000000002E-2</c:v>
                </c:pt>
                <c:pt idx="64">
                  <c:v>4.0999999999999995E-2</c:v>
                </c:pt>
                <c:pt idx="65">
                  <c:v>4.9000000000000002E-2</c:v>
                </c:pt>
                <c:pt idx="66">
                  <c:v>5.7999999999999996E-2</c:v>
                </c:pt>
                <c:pt idx="67">
                  <c:v>0.06</c:v>
                </c:pt>
                <c:pt idx="68">
                  <c:v>6.6000000000000003E-2</c:v>
                </c:pt>
                <c:pt idx="69">
                  <c:v>9.9000000000000005E-2</c:v>
                </c:pt>
                <c:pt idx="70">
                  <c:v>0.111</c:v>
                </c:pt>
                <c:pt idx="71">
                  <c:v>0.127</c:v>
                </c:pt>
                <c:pt idx="72">
                  <c:v>0.14199999999999999</c:v>
                </c:pt>
                <c:pt idx="73">
                  <c:v>0.16</c:v>
                </c:pt>
                <c:pt idx="74">
                  <c:v>0.17199999999999999</c:v>
                </c:pt>
                <c:pt idx="75">
                  <c:v>0.17499999999999999</c:v>
                </c:pt>
                <c:pt idx="76">
                  <c:v>0.17199999999999999</c:v>
                </c:pt>
                <c:pt idx="77">
                  <c:v>0.18</c:v>
                </c:pt>
                <c:pt idx="78">
                  <c:v>0.151</c:v>
                </c:pt>
                <c:pt idx="79">
                  <c:v>0.16200000000000001</c:v>
                </c:pt>
                <c:pt idx="80">
                  <c:v>0.158</c:v>
                </c:pt>
                <c:pt idx="81">
                  <c:v>0.17499999999999999</c:v>
                </c:pt>
                <c:pt idx="82">
                  <c:v>0.16699999999999998</c:v>
                </c:pt>
                <c:pt idx="83">
                  <c:v>0.15</c:v>
                </c:pt>
                <c:pt idx="84">
                  <c:v>0.127</c:v>
                </c:pt>
                <c:pt idx="85">
                  <c:v>0.111</c:v>
                </c:pt>
                <c:pt idx="86">
                  <c:v>9.6999999999999989E-2</c:v>
                </c:pt>
                <c:pt idx="87">
                  <c:v>8.8000000000000009E-2</c:v>
                </c:pt>
                <c:pt idx="88">
                  <c:v>8.5000000000000006E-2</c:v>
                </c:pt>
                <c:pt idx="89">
                  <c:v>6.9000000000000006E-2</c:v>
                </c:pt>
                <c:pt idx="90">
                  <c:v>8.5000000000000006E-2</c:v>
                </c:pt>
                <c:pt idx="91">
                  <c:v>7.2999999999999995E-2</c:v>
                </c:pt>
                <c:pt idx="92">
                  <c:v>6.9000000000000006E-2</c:v>
                </c:pt>
                <c:pt idx="93">
                  <c:v>2.3E-2</c:v>
                </c:pt>
                <c:pt idx="94">
                  <c:v>0.02</c:v>
                </c:pt>
                <c:pt idx="95">
                  <c:v>0.02</c:v>
                </c:pt>
                <c:pt idx="96">
                  <c:v>2.8999999999999998E-2</c:v>
                </c:pt>
                <c:pt idx="97">
                  <c:v>2.6000000000000002E-2</c:v>
                </c:pt>
                <c:pt idx="98">
                  <c:v>0.02</c:v>
                </c:pt>
                <c:pt idx="99">
                  <c:v>2.2000000000000002E-2</c:v>
                </c:pt>
                <c:pt idx="100">
                  <c:v>2.2000000000000002E-2</c:v>
                </c:pt>
                <c:pt idx="101">
                  <c:v>2.6000000000000002E-2</c:v>
                </c:pt>
                <c:pt idx="102">
                  <c:v>2.7999999999999997E-2</c:v>
                </c:pt>
                <c:pt idx="103">
                  <c:v>2.7999999999999997E-2</c:v>
                </c:pt>
                <c:pt idx="104">
                  <c:v>0.03</c:v>
                </c:pt>
                <c:pt idx="105">
                  <c:v>2.7999999999999997E-2</c:v>
                </c:pt>
                <c:pt idx="106">
                  <c:v>2.7000000000000003E-2</c:v>
                </c:pt>
                <c:pt idx="107">
                  <c:v>2.7000000000000003E-2</c:v>
                </c:pt>
                <c:pt idx="108">
                  <c:v>1.8000000000000002E-2</c:v>
                </c:pt>
                <c:pt idx="109">
                  <c:v>2.4E-2</c:v>
                </c:pt>
                <c:pt idx="110">
                  <c:v>2.8999999999999998E-2</c:v>
                </c:pt>
                <c:pt idx="111">
                  <c:v>2.7000000000000003E-2</c:v>
                </c:pt>
                <c:pt idx="112">
                  <c:v>2.5000000000000001E-2</c:v>
                </c:pt>
                <c:pt idx="113">
                  <c:v>2.3E-2</c:v>
                </c:pt>
                <c:pt idx="114">
                  <c:v>2.5000000000000001E-2</c:v>
                </c:pt>
                <c:pt idx="115">
                  <c:v>2.1000000000000001E-2</c:v>
                </c:pt>
                <c:pt idx="116">
                  <c:v>2.1000000000000001E-2</c:v>
                </c:pt>
                <c:pt idx="117">
                  <c:v>1.6E-2</c:v>
                </c:pt>
                <c:pt idx="118">
                  <c:v>1.3999999999999999E-2</c:v>
                </c:pt>
                <c:pt idx="119">
                  <c:v>1.9E-2</c:v>
                </c:pt>
                <c:pt idx="120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76-4EC7-A44D-3598ACC2F2F7}"/>
            </c:ext>
          </c:extLst>
        </c:ser>
        <c:ser>
          <c:idx val="1"/>
          <c:order val="1"/>
          <c:tx>
            <c:strRef>
              <c:f>Inflace!$C$1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Inflace!$A$2:$A$122</c:f>
              <c:numCache>
                <c:formatCode>yyyy</c:formatCode>
                <c:ptCount val="121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  <c:pt idx="20">
                  <c:v>43070</c:v>
                </c:pt>
                <c:pt idx="21">
                  <c:v>43101</c:v>
                </c:pt>
                <c:pt idx="22">
                  <c:v>43132</c:v>
                </c:pt>
                <c:pt idx="23">
                  <c:v>43160</c:v>
                </c:pt>
                <c:pt idx="24">
                  <c:v>43191</c:v>
                </c:pt>
                <c:pt idx="25">
                  <c:v>43221</c:v>
                </c:pt>
                <c:pt idx="26">
                  <c:v>43252</c:v>
                </c:pt>
                <c:pt idx="27">
                  <c:v>43282</c:v>
                </c:pt>
                <c:pt idx="28">
                  <c:v>43313</c:v>
                </c:pt>
                <c:pt idx="29">
                  <c:v>43344</c:v>
                </c:pt>
                <c:pt idx="30">
                  <c:v>43374</c:v>
                </c:pt>
                <c:pt idx="31">
                  <c:v>43405</c:v>
                </c:pt>
                <c:pt idx="32">
                  <c:v>43435</c:v>
                </c:pt>
                <c:pt idx="33">
                  <c:v>43466</c:v>
                </c:pt>
                <c:pt idx="34">
                  <c:v>43497</c:v>
                </c:pt>
                <c:pt idx="35">
                  <c:v>43525</c:v>
                </c:pt>
                <c:pt idx="36">
                  <c:v>43556</c:v>
                </c:pt>
                <c:pt idx="37">
                  <c:v>43586</c:v>
                </c:pt>
                <c:pt idx="38">
                  <c:v>43617</c:v>
                </c:pt>
                <c:pt idx="39">
                  <c:v>43647</c:v>
                </c:pt>
                <c:pt idx="40">
                  <c:v>43678</c:v>
                </c:pt>
                <c:pt idx="41">
                  <c:v>43709</c:v>
                </c:pt>
                <c:pt idx="42">
                  <c:v>43739</c:v>
                </c:pt>
                <c:pt idx="43">
                  <c:v>43770</c:v>
                </c:pt>
                <c:pt idx="44">
                  <c:v>43800</c:v>
                </c:pt>
                <c:pt idx="45">
                  <c:v>43831</c:v>
                </c:pt>
                <c:pt idx="46">
                  <c:v>43862</c:v>
                </c:pt>
                <c:pt idx="47">
                  <c:v>43891</c:v>
                </c:pt>
                <c:pt idx="48">
                  <c:v>43922</c:v>
                </c:pt>
                <c:pt idx="49">
                  <c:v>43952</c:v>
                </c:pt>
                <c:pt idx="50">
                  <c:v>43983</c:v>
                </c:pt>
                <c:pt idx="51">
                  <c:v>44013</c:v>
                </c:pt>
                <c:pt idx="52">
                  <c:v>44044</c:v>
                </c:pt>
                <c:pt idx="53">
                  <c:v>44075</c:v>
                </c:pt>
                <c:pt idx="54">
                  <c:v>44105</c:v>
                </c:pt>
                <c:pt idx="55">
                  <c:v>44136</c:v>
                </c:pt>
                <c:pt idx="56">
                  <c:v>44166</c:v>
                </c:pt>
                <c:pt idx="57">
                  <c:v>44197</c:v>
                </c:pt>
                <c:pt idx="58">
                  <c:v>44228</c:v>
                </c:pt>
                <c:pt idx="59">
                  <c:v>44256</c:v>
                </c:pt>
                <c:pt idx="60">
                  <c:v>44287</c:v>
                </c:pt>
                <c:pt idx="61">
                  <c:v>44317</c:v>
                </c:pt>
                <c:pt idx="62">
                  <c:v>44348</c:v>
                </c:pt>
                <c:pt idx="63">
                  <c:v>44378</c:v>
                </c:pt>
                <c:pt idx="64">
                  <c:v>44409</c:v>
                </c:pt>
                <c:pt idx="65">
                  <c:v>44440</c:v>
                </c:pt>
                <c:pt idx="66">
                  <c:v>44470</c:v>
                </c:pt>
                <c:pt idx="67">
                  <c:v>44501</c:v>
                </c:pt>
                <c:pt idx="68">
                  <c:v>44531</c:v>
                </c:pt>
                <c:pt idx="69">
                  <c:v>44562</c:v>
                </c:pt>
                <c:pt idx="70">
                  <c:v>44593</c:v>
                </c:pt>
                <c:pt idx="71">
                  <c:v>44621</c:v>
                </c:pt>
                <c:pt idx="72">
                  <c:v>44652</c:v>
                </c:pt>
                <c:pt idx="73">
                  <c:v>44682</c:v>
                </c:pt>
                <c:pt idx="74">
                  <c:v>44713</c:v>
                </c:pt>
                <c:pt idx="75">
                  <c:v>44743</c:v>
                </c:pt>
                <c:pt idx="76">
                  <c:v>44774</c:v>
                </c:pt>
                <c:pt idx="77">
                  <c:v>44805</c:v>
                </c:pt>
                <c:pt idx="78">
                  <c:v>44835</c:v>
                </c:pt>
                <c:pt idx="79">
                  <c:v>44866</c:v>
                </c:pt>
                <c:pt idx="80">
                  <c:v>44896</c:v>
                </c:pt>
                <c:pt idx="81">
                  <c:v>44927</c:v>
                </c:pt>
                <c:pt idx="82">
                  <c:v>44958</c:v>
                </c:pt>
                <c:pt idx="83">
                  <c:v>44986</c:v>
                </c:pt>
                <c:pt idx="84">
                  <c:v>45017</c:v>
                </c:pt>
                <c:pt idx="85">
                  <c:v>45047</c:v>
                </c:pt>
                <c:pt idx="86">
                  <c:v>45078</c:v>
                </c:pt>
                <c:pt idx="87">
                  <c:v>45108</c:v>
                </c:pt>
                <c:pt idx="88">
                  <c:v>45139</c:v>
                </c:pt>
                <c:pt idx="89">
                  <c:v>45170</c:v>
                </c:pt>
                <c:pt idx="90">
                  <c:v>45200</c:v>
                </c:pt>
                <c:pt idx="91">
                  <c:v>45231</c:v>
                </c:pt>
                <c:pt idx="92">
                  <c:v>45261</c:v>
                </c:pt>
                <c:pt idx="93">
                  <c:v>45292</c:v>
                </c:pt>
                <c:pt idx="94">
                  <c:v>45323</c:v>
                </c:pt>
                <c:pt idx="95">
                  <c:v>45352</c:v>
                </c:pt>
                <c:pt idx="96">
                  <c:v>45383</c:v>
                </c:pt>
                <c:pt idx="97">
                  <c:v>45413</c:v>
                </c:pt>
                <c:pt idx="98">
                  <c:v>45444</c:v>
                </c:pt>
                <c:pt idx="99">
                  <c:v>45474</c:v>
                </c:pt>
                <c:pt idx="100">
                  <c:v>45505</c:v>
                </c:pt>
                <c:pt idx="101">
                  <c:v>45536</c:v>
                </c:pt>
                <c:pt idx="102">
                  <c:v>45566</c:v>
                </c:pt>
                <c:pt idx="103">
                  <c:v>45597</c:v>
                </c:pt>
                <c:pt idx="104">
                  <c:v>45627</c:v>
                </c:pt>
                <c:pt idx="105">
                  <c:v>45658</c:v>
                </c:pt>
                <c:pt idx="106">
                  <c:v>45689</c:v>
                </c:pt>
                <c:pt idx="107">
                  <c:v>45717</c:v>
                </c:pt>
                <c:pt idx="108">
                  <c:v>45748</c:v>
                </c:pt>
                <c:pt idx="109">
                  <c:v>45778</c:v>
                </c:pt>
                <c:pt idx="110">
                  <c:v>45809</c:v>
                </c:pt>
                <c:pt idx="111">
                  <c:v>45839</c:v>
                </c:pt>
                <c:pt idx="112">
                  <c:v>45870</c:v>
                </c:pt>
                <c:pt idx="113">
                  <c:v>45901</c:v>
                </c:pt>
                <c:pt idx="114">
                  <c:v>45931</c:v>
                </c:pt>
                <c:pt idx="115">
                  <c:v>45962</c:v>
                </c:pt>
                <c:pt idx="116">
                  <c:v>45992</c:v>
                </c:pt>
                <c:pt idx="117">
                  <c:v>46023</c:v>
                </c:pt>
                <c:pt idx="118">
                  <c:v>46054</c:v>
                </c:pt>
                <c:pt idx="119">
                  <c:v>46082</c:v>
                </c:pt>
                <c:pt idx="120">
                  <c:v>46113</c:v>
                </c:pt>
              </c:numCache>
            </c:numRef>
          </c:cat>
          <c:val>
            <c:numRef>
              <c:f>Inflace!$C$2:$C$122</c:f>
              <c:numCache>
                <c:formatCode>0.0%</c:formatCode>
                <c:ptCount val="121"/>
                <c:pt idx="0">
                  <c:v>1.1000000000000001E-2</c:v>
                </c:pt>
                <c:pt idx="1">
                  <c:v>0.01</c:v>
                </c:pt>
                <c:pt idx="2">
                  <c:v>0.01</c:v>
                </c:pt>
                <c:pt idx="3">
                  <c:v>8.0000000000000002E-3</c:v>
                </c:pt>
                <c:pt idx="4">
                  <c:v>1.1000000000000001E-2</c:v>
                </c:pt>
                <c:pt idx="5">
                  <c:v>1.4999999999999999E-2</c:v>
                </c:pt>
                <c:pt idx="6">
                  <c:v>1.6E-2</c:v>
                </c:pt>
                <c:pt idx="7">
                  <c:v>1.7000000000000001E-2</c:v>
                </c:pt>
                <c:pt idx="8">
                  <c:v>2.1000000000000001E-2</c:v>
                </c:pt>
                <c:pt idx="9">
                  <c:v>2.5000000000000001E-2</c:v>
                </c:pt>
                <c:pt idx="10">
                  <c:v>2.7000000000000003E-2</c:v>
                </c:pt>
                <c:pt idx="11">
                  <c:v>2.4E-2</c:v>
                </c:pt>
                <c:pt idx="12">
                  <c:v>2.2000000000000002E-2</c:v>
                </c:pt>
                <c:pt idx="13">
                  <c:v>1.9E-2</c:v>
                </c:pt>
                <c:pt idx="14">
                  <c:v>1.6E-2</c:v>
                </c:pt>
                <c:pt idx="15">
                  <c:v>1.7000000000000001E-2</c:v>
                </c:pt>
                <c:pt idx="16">
                  <c:v>1.9E-2</c:v>
                </c:pt>
                <c:pt idx="17">
                  <c:v>2.2000000000000002E-2</c:v>
                </c:pt>
                <c:pt idx="18">
                  <c:v>0.02</c:v>
                </c:pt>
                <c:pt idx="19">
                  <c:v>2.2000000000000002E-2</c:v>
                </c:pt>
                <c:pt idx="20">
                  <c:v>2.1000000000000001E-2</c:v>
                </c:pt>
                <c:pt idx="21">
                  <c:v>2.1000000000000001E-2</c:v>
                </c:pt>
                <c:pt idx="22">
                  <c:v>2.2000000000000002E-2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2.7999999999999997E-2</c:v>
                </c:pt>
                <c:pt idx="26">
                  <c:v>2.8999999999999998E-2</c:v>
                </c:pt>
                <c:pt idx="27">
                  <c:v>2.8999999999999998E-2</c:v>
                </c:pt>
                <c:pt idx="28">
                  <c:v>2.7000000000000003E-2</c:v>
                </c:pt>
                <c:pt idx="29">
                  <c:v>2.3E-2</c:v>
                </c:pt>
                <c:pt idx="30">
                  <c:v>2.5000000000000001E-2</c:v>
                </c:pt>
                <c:pt idx="31">
                  <c:v>2.2000000000000002E-2</c:v>
                </c:pt>
                <c:pt idx="32">
                  <c:v>1.9E-2</c:v>
                </c:pt>
                <c:pt idx="33">
                  <c:v>1.6E-2</c:v>
                </c:pt>
                <c:pt idx="34">
                  <c:v>1.4999999999999999E-2</c:v>
                </c:pt>
                <c:pt idx="35">
                  <c:v>1.9E-2</c:v>
                </c:pt>
                <c:pt idx="36">
                  <c:v>0.02</c:v>
                </c:pt>
                <c:pt idx="37">
                  <c:v>1.8000000000000002E-2</c:v>
                </c:pt>
                <c:pt idx="38">
                  <c:v>1.6E-2</c:v>
                </c:pt>
                <c:pt idx="39">
                  <c:v>1.8000000000000002E-2</c:v>
                </c:pt>
                <c:pt idx="40">
                  <c:v>1.7000000000000001E-2</c:v>
                </c:pt>
                <c:pt idx="41">
                  <c:v>1.7000000000000001E-2</c:v>
                </c:pt>
                <c:pt idx="42">
                  <c:v>1.8000000000000002E-2</c:v>
                </c:pt>
                <c:pt idx="43">
                  <c:v>2.1000000000000001E-2</c:v>
                </c:pt>
                <c:pt idx="44">
                  <c:v>2.3E-2</c:v>
                </c:pt>
                <c:pt idx="45">
                  <c:v>2.5000000000000001E-2</c:v>
                </c:pt>
                <c:pt idx="46">
                  <c:v>2.3E-2</c:v>
                </c:pt>
                <c:pt idx="47">
                  <c:v>1.4999999999999999E-2</c:v>
                </c:pt>
                <c:pt idx="48">
                  <c:v>3.0000000000000001E-3</c:v>
                </c:pt>
                <c:pt idx="49">
                  <c:v>1E-3</c:v>
                </c:pt>
                <c:pt idx="50">
                  <c:v>6.0000000000000001E-3</c:v>
                </c:pt>
                <c:pt idx="51">
                  <c:v>0.01</c:v>
                </c:pt>
                <c:pt idx="52">
                  <c:v>1.3000000000000001E-2</c:v>
                </c:pt>
                <c:pt idx="53">
                  <c:v>1.3999999999999999E-2</c:v>
                </c:pt>
                <c:pt idx="54">
                  <c:v>1.2E-2</c:v>
                </c:pt>
                <c:pt idx="55">
                  <c:v>1.2E-2</c:v>
                </c:pt>
                <c:pt idx="56">
                  <c:v>1.3999999999999999E-2</c:v>
                </c:pt>
                <c:pt idx="57">
                  <c:v>1.3999999999999999E-2</c:v>
                </c:pt>
                <c:pt idx="58">
                  <c:v>1.7000000000000001E-2</c:v>
                </c:pt>
                <c:pt idx="59">
                  <c:v>2.6000000000000002E-2</c:v>
                </c:pt>
                <c:pt idx="60">
                  <c:v>4.2000000000000003E-2</c:v>
                </c:pt>
                <c:pt idx="61">
                  <c:v>0.05</c:v>
                </c:pt>
                <c:pt idx="62">
                  <c:v>5.4000000000000006E-2</c:v>
                </c:pt>
                <c:pt idx="63">
                  <c:v>5.4000000000000006E-2</c:v>
                </c:pt>
                <c:pt idx="64">
                  <c:v>5.2999999999999999E-2</c:v>
                </c:pt>
                <c:pt idx="65">
                  <c:v>5.4000000000000006E-2</c:v>
                </c:pt>
                <c:pt idx="66">
                  <c:v>6.2E-2</c:v>
                </c:pt>
                <c:pt idx="67">
                  <c:v>6.8000000000000005E-2</c:v>
                </c:pt>
                <c:pt idx="68">
                  <c:v>7.0000000000000007E-2</c:v>
                </c:pt>
                <c:pt idx="69">
                  <c:v>7.4999999999999997E-2</c:v>
                </c:pt>
                <c:pt idx="70">
                  <c:v>7.9000000000000001E-2</c:v>
                </c:pt>
                <c:pt idx="71">
                  <c:v>8.5000000000000006E-2</c:v>
                </c:pt>
                <c:pt idx="72">
                  <c:v>8.3000000000000004E-2</c:v>
                </c:pt>
                <c:pt idx="73">
                  <c:v>8.5999999999999993E-2</c:v>
                </c:pt>
                <c:pt idx="74">
                  <c:v>9.0999999999999998E-2</c:v>
                </c:pt>
                <c:pt idx="75">
                  <c:v>8.5000000000000006E-2</c:v>
                </c:pt>
                <c:pt idx="76">
                  <c:v>8.3000000000000004E-2</c:v>
                </c:pt>
                <c:pt idx="77">
                  <c:v>8.199999999999999E-2</c:v>
                </c:pt>
                <c:pt idx="78">
                  <c:v>7.6999999999999999E-2</c:v>
                </c:pt>
                <c:pt idx="79">
                  <c:v>7.0999999999999994E-2</c:v>
                </c:pt>
                <c:pt idx="80">
                  <c:v>6.5000000000000002E-2</c:v>
                </c:pt>
                <c:pt idx="81">
                  <c:v>6.4000000000000001E-2</c:v>
                </c:pt>
                <c:pt idx="82">
                  <c:v>0.06</c:v>
                </c:pt>
                <c:pt idx="83">
                  <c:v>0.05</c:v>
                </c:pt>
                <c:pt idx="84">
                  <c:v>4.9000000000000002E-2</c:v>
                </c:pt>
                <c:pt idx="85">
                  <c:v>0.04</c:v>
                </c:pt>
                <c:pt idx="86">
                  <c:v>0.03</c:v>
                </c:pt>
                <c:pt idx="87">
                  <c:v>3.2000000000000001E-2</c:v>
                </c:pt>
                <c:pt idx="88">
                  <c:v>3.7000000000000005E-2</c:v>
                </c:pt>
                <c:pt idx="89">
                  <c:v>3.7000000000000005E-2</c:v>
                </c:pt>
                <c:pt idx="90">
                  <c:v>3.2000000000000001E-2</c:v>
                </c:pt>
                <c:pt idx="91">
                  <c:v>3.1E-2</c:v>
                </c:pt>
                <c:pt idx="92">
                  <c:v>3.4000000000000002E-2</c:v>
                </c:pt>
                <c:pt idx="93">
                  <c:v>3.1E-2</c:v>
                </c:pt>
                <c:pt idx="94">
                  <c:v>3.2000000000000001E-2</c:v>
                </c:pt>
                <c:pt idx="95">
                  <c:v>3.5000000000000003E-2</c:v>
                </c:pt>
                <c:pt idx="96">
                  <c:v>3.4000000000000002E-2</c:v>
                </c:pt>
                <c:pt idx="97">
                  <c:v>3.3000000000000002E-2</c:v>
                </c:pt>
                <c:pt idx="98">
                  <c:v>0.03</c:v>
                </c:pt>
                <c:pt idx="99">
                  <c:v>2.8999999999999998E-2</c:v>
                </c:pt>
                <c:pt idx="100">
                  <c:v>2.5000000000000001E-2</c:v>
                </c:pt>
                <c:pt idx="101">
                  <c:v>2.4E-2</c:v>
                </c:pt>
                <c:pt idx="102">
                  <c:v>2.6000000000000002E-2</c:v>
                </c:pt>
                <c:pt idx="103">
                  <c:v>2.7000000000000003E-2</c:v>
                </c:pt>
                <c:pt idx="104">
                  <c:v>2.8999999999999998E-2</c:v>
                </c:pt>
                <c:pt idx="105">
                  <c:v>0.03</c:v>
                </c:pt>
                <c:pt idx="106">
                  <c:v>2.7999999999999997E-2</c:v>
                </c:pt>
                <c:pt idx="107">
                  <c:v>2.4E-2</c:v>
                </c:pt>
                <c:pt idx="108">
                  <c:v>2.3E-2</c:v>
                </c:pt>
                <c:pt idx="109">
                  <c:v>2.4E-2</c:v>
                </c:pt>
                <c:pt idx="110">
                  <c:v>2.7000000000000003E-2</c:v>
                </c:pt>
                <c:pt idx="111">
                  <c:v>2.7000000000000003E-2</c:v>
                </c:pt>
                <c:pt idx="112">
                  <c:v>2.8999999999999998E-2</c:v>
                </c:pt>
                <c:pt idx="113">
                  <c:v>0.03</c:v>
                </c:pt>
                <c:pt idx="114">
                  <c:v>0.03</c:v>
                </c:pt>
                <c:pt idx="115">
                  <c:v>2.7000000000000003E-2</c:v>
                </c:pt>
                <c:pt idx="116">
                  <c:v>2.7000000000000003E-2</c:v>
                </c:pt>
                <c:pt idx="117">
                  <c:v>2.4E-2</c:v>
                </c:pt>
                <c:pt idx="118">
                  <c:v>2.4E-2</c:v>
                </c:pt>
                <c:pt idx="119">
                  <c:v>3.3000000000000002E-2</c:v>
                </c:pt>
                <c:pt idx="120">
                  <c:v>3.7999999999999999E-2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76-4EC7-A44D-3598ACC2F2F7}"/>
            </c:ext>
          </c:extLst>
        </c:ser>
        <c:ser>
          <c:idx val="2"/>
          <c:order val="2"/>
          <c:tx>
            <c:strRef>
              <c:f>Inflace!$D$1</c:f>
              <c:strCache>
                <c:ptCount val="1"/>
                <c:pt idx="0">
                  <c:v>Eurozóna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Inflace!$A$2:$A$122</c:f>
              <c:numCache>
                <c:formatCode>yyyy</c:formatCode>
                <c:ptCount val="121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  <c:pt idx="20">
                  <c:v>43070</c:v>
                </c:pt>
                <c:pt idx="21">
                  <c:v>43101</c:v>
                </c:pt>
                <c:pt idx="22">
                  <c:v>43132</c:v>
                </c:pt>
                <c:pt idx="23">
                  <c:v>43160</c:v>
                </c:pt>
                <c:pt idx="24">
                  <c:v>43191</c:v>
                </c:pt>
                <c:pt idx="25">
                  <c:v>43221</c:v>
                </c:pt>
                <c:pt idx="26">
                  <c:v>43252</c:v>
                </c:pt>
                <c:pt idx="27">
                  <c:v>43282</c:v>
                </c:pt>
                <c:pt idx="28">
                  <c:v>43313</c:v>
                </c:pt>
                <c:pt idx="29">
                  <c:v>43344</c:v>
                </c:pt>
                <c:pt idx="30">
                  <c:v>43374</c:v>
                </c:pt>
                <c:pt idx="31">
                  <c:v>43405</c:v>
                </c:pt>
                <c:pt idx="32">
                  <c:v>43435</c:v>
                </c:pt>
                <c:pt idx="33">
                  <c:v>43466</c:v>
                </c:pt>
                <c:pt idx="34">
                  <c:v>43497</c:v>
                </c:pt>
                <c:pt idx="35">
                  <c:v>43525</c:v>
                </c:pt>
                <c:pt idx="36">
                  <c:v>43556</c:v>
                </c:pt>
                <c:pt idx="37">
                  <c:v>43586</c:v>
                </c:pt>
                <c:pt idx="38">
                  <c:v>43617</c:v>
                </c:pt>
                <c:pt idx="39">
                  <c:v>43647</c:v>
                </c:pt>
                <c:pt idx="40">
                  <c:v>43678</c:v>
                </c:pt>
                <c:pt idx="41">
                  <c:v>43709</c:v>
                </c:pt>
                <c:pt idx="42">
                  <c:v>43739</c:v>
                </c:pt>
                <c:pt idx="43">
                  <c:v>43770</c:v>
                </c:pt>
                <c:pt idx="44">
                  <c:v>43800</c:v>
                </c:pt>
                <c:pt idx="45">
                  <c:v>43831</c:v>
                </c:pt>
                <c:pt idx="46">
                  <c:v>43862</c:v>
                </c:pt>
                <c:pt idx="47">
                  <c:v>43891</c:v>
                </c:pt>
                <c:pt idx="48">
                  <c:v>43922</c:v>
                </c:pt>
                <c:pt idx="49">
                  <c:v>43952</c:v>
                </c:pt>
                <c:pt idx="50">
                  <c:v>43983</c:v>
                </c:pt>
                <c:pt idx="51">
                  <c:v>44013</c:v>
                </c:pt>
                <c:pt idx="52">
                  <c:v>44044</c:v>
                </c:pt>
                <c:pt idx="53">
                  <c:v>44075</c:v>
                </c:pt>
                <c:pt idx="54">
                  <c:v>44105</c:v>
                </c:pt>
                <c:pt idx="55">
                  <c:v>44136</c:v>
                </c:pt>
                <c:pt idx="56">
                  <c:v>44166</c:v>
                </c:pt>
                <c:pt idx="57">
                  <c:v>44197</c:v>
                </c:pt>
                <c:pt idx="58">
                  <c:v>44228</c:v>
                </c:pt>
                <c:pt idx="59">
                  <c:v>44256</c:v>
                </c:pt>
                <c:pt idx="60">
                  <c:v>44287</c:v>
                </c:pt>
                <c:pt idx="61">
                  <c:v>44317</c:v>
                </c:pt>
                <c:pt idx="62">
                  <c:v>44348</c:v>
                </c:pt>
                <c:pt idx="63">
                  <c:v>44378</c:v>
                </c:pt>
                <c:pt idx="64">
                  <c:v>44409</c:v>
                </c:pt>
                <c:pt idx="65">
                  <c:v>44440</c:v>
                </c:pt>
                <c:pt idx="66">
                  <c:v>44470</c:v>
                </c:pt>
                <c:pt idx="67">
                  <c:v>44501</c:v>
                </c:pt>
                <c:pt idx="68">
                  <c:v>44531</c:v>
                </c:pt>
                <c:pt idx="69">
                  <c:v>44562</c:v>
                </c:pt>
                <c:pt idx="70">
                  <c:v>44593</c:v>
                </c:pt>
                <c:pt idx="71">
                  <c:v>44621</c:v>
                </c:pt>
                <c:pt idx="72">
                  <c:v>44652</c:v>
                </c:pt>
                <c:pt idx="73">
                  <c:v>44682</c:v>
                </c:pt>
                <c:pt idx="74">
                  <c:v>44713</c:v>
                </c:pt>
                <c:pt idx="75">
                  <c:v>44743</c:v>
                </c:pt>
                <c:pt idx="76">
                  <c:v>44774</c:v>
                </c:pt>
                <c:pt idx="77">
                  <c:v>44805</c:v>
                </c:pt>
                <c:pt idx="78">
                  <c:v>44835</c:v>
                </c:pt>
                <c:pt idx="79">
                  <c:v>44866</c:v>
                </c:pt>
                <c:pt idx="80">
                  <c:v>44896</c:v>
                </c:pt>
                <c:pt idx="81">
                  <c:v>44927</c:v>
                </c:pt>
                <c:pt idx="82">
                  <c:v>44958</c:v>
                </c:pt>
                <c:pt idx="83">
                  <c:v>44986</c:v>
                </c:pt>
                <c:pt idx="84">
                  <c:v>45017</c:v>
                </c:pt>
                <c:pt idx="85">
                  <c:v>45047</c:v>
                </c:pt>
                <c:pt idx="86">
                  <c:v>45078</c:v>
                </c:pt>
                <c:pt idx="87">
                  <c:v>45108</c:v>
                </c:pt>
                <c:pt idx="88">
                  <c:v>45139</c:v>
                </c:pt>
                <c:pt idx="89">
                  <c:v>45170</c:v>
                </c:pt>
                <c:pt idx="90">
                  <c:v>45200</c:v>
                </c:pt>
                <c:pt idx="91">
                  <c:v>45231</c:v>
                </c:pt>
                <c:pt idx="92">
                  <c:v>45261</c:v>
                </c:pt>
                <c:pt idx="93">
                  <c:v>45292</c:v>
                </c:pt>
                <c:pt idx="94">
                  <c:v>45323</c:v>
                </c:pt>
                <c:pt idx="95">
                  <c:v>45352</c:v>
                </c:pt>
                <c:pt idx="96">
                  <c:v>45383</c:v>
                </c:pt>
                <c:pt idx="97">
                  <c:v>45413</c:v>
                </c:pt>
                <c:pt idx="98">
                  <c:v>45444</c:v>
                </c:pt>
                <c:pt idx="99">
                  <c:v>45474</c:v>
                </c:pt>
                <c:pt idx="100">
                  <c:v>45505</c:v>
                </c:pt>
                <c:pt idx="101">
                  <c:v>45536</c:v>
                </c:pt>
                <c:pt idx="102">
                  <c:v>45566</c:v>
                </c:pt>
                <c:pt idx="103">
                  <c:v>45597</c:v>
                </c:pt>
                <c:pt idx="104">
                  <c:v>45627</c:v>
                </c:pt>
                <c:pt idx="105">
                  <c:v>45658</c:v>
                </c:pt>
                <c:pt idx="106">
                  <c:v>45689</c:v>
                </c:pt>
                <c:pt idx="107">
                  <c:v>45717</c:v>
                </c:pt>
                <c:pt idx="108">
                  <c:v>45748</c:v>
                </c:pt>
                <c:pt idx="109">
                  <c:v>45778</c:v>
                </c:pt>
                <c:pt idx="110">
                  <c:v>45809</c:v>
                </c:pt>
                <c:pt idx="111">
                  <c:v>45839</c:v>
                </c:pt>
                <c:pt idx="112">
                  <c:v>45870</c:v>
                </c:pt>
                <c:pt idx="113">
                  <c:v>45901</c:v>
                </c:pt>
                <c:pt idx="114">
                  <c:v>45931</c:v>
                </c:pt>
                <c:pt idx="115">
                  <c:v>45962</c:v>
                </c:pt>
                <c:pt idx="116">
                  <c:v>45992</c:v>
                </c:pt>
                <c:pt idx="117">
                  <c:v>46023</c:v>
                </c:pt>
                <c:pt idx="118">
                  <c:v>46054</c:v>
                </c:pt>
                <c:pt idx="119">
                  <c:v>46082</c:v>
                </c:pt>
                <c:pt idx="120">
                  <c:v>46113</c:v>
                </c:pt>
              </c:numCache>
            </c:numRef>
          </c:cat>
          <c:val>
            <c:numRef>
              <c:f>Inflace!$D$2:$D$122</c:f>
              <c:numCache>
                <c:formatCode>0.0%</c:formatCode>
                <c:ptCount val="121"/>
                <c:pt idx="0">
                  <c:v>-2E-3</c:v>
                </c:pt>
                <c:pt idx="1">
                  <c:v>-1E-3</c:v>
                </c:pt>
                <c:pt idx="2">
                  <c:v>1E-3</c:v>
                </c:pt>
                <c:pt idx="3">
                  <c:v>2E-3</c:v>
                </c:pt>
                <c:pt idx="4">
                  <c:v>2E-3</c:v>
                </c:pt>
                <c:pt idx="5">
                  <c:v>4.0000000000000001E-3</c:v>
                </c:pt>
                <c:pt idx="6">
                  <c:v>5.0000000000000001E-3</c:v>
                </c:pt>
                <c:pt idx="7">
                  <c:v>6.0000000000000001E-3</c:v>
                </c:pt>
                <c:pt idx="8">
                  <c:v>1.1000000000000001E-2</c:v>
                </c:pt>
                <c:pt idx="9">
                  <c:v>1.8000000000000002E-2</c:v>
                </c:pt>
                <c:pt idx="10">
                  <c:v>0.02</c:v>
                </c:pt>
                <c:pt idx="11">
                  <c:v>1.4999999999999999E-2</c:v>
                </c:pt>
                <c:pt idx="12">
                  <c:v>1.9E-2</c:v>
                </c:pt>
                <c:pt idx="13">
                  <c:v>1.3999999999999999E-2</c:v>
                </c:pt>
                <c:pt idx="14">
                  <c:v>1.3000000000000001E-2</c:v>
                </c:pt>
                <c:pt idx="15">
                  <c:v>1.3000000000000001E-2</c:v>
                </c:pt>
                <c:pt idx="16">
                  <c:v>1.4999999999999999E-2</c:v>
                </c:pt>
                <c:pt idx="17">
                  <c:v>1.4999999999999999E-2</c:v>
                </c:pt>
                <c:pt idx="18">
                  <c:v>1.3999999999999999E-2</c:v>
                </c:pt>
                <c:pt idx="19">
                  <c:v>1.4999999999999999E-2</c:v>
                </c:pt>
                <c:pt idx="20">
                  <c:v>1.3999999999999999E-2</c:v>
                </c:pt>
                <c:pt idx="21">
                  <c:v>1.3000000000000001E-2</c:v>
                </c:pt>
                <c:pt idx="22">
                  <c:v>1.2E-2</c:v>
                </c:pt>
                <c:pt idx="23">
                  <c:v>1.3999999999999999E-2</c:v>
                </c:pt>
                <c:pt idx="24">
                  <c:v>1.2E-2</c:v>
                </c:pt>
                <c:pt idx="25">
                  <c:v>1.9E-2</c:v>
                </c:pt>
                <c:pt idx="26">
                  <c:v>0.02</c:v>
                </c:pt>
                <c:pt idx="27">
                  <c:v>2.1000000000000001E-2</c:v>
                </c:pt>
                <c:pt idx="28">
                  <c:v>0.02</c:v>
                </c:pt>
                <c:pt idx="29">
                  <c:v>2.1000000000000001E-2</c:v>
                </c:pt>
                <c:pt idx="30">
                  <c:v>2.2000000000000002E-2</c:v>
                </c:pt>
                <c:pt idx="31">
                  <c:v>0.02</c:v>
                </c:pt>
                <c:pt idx="32">
                  <c:v>1.6E-2</c:v>
                </c:pt>
                <c:pt idx="33">
                  <c:v>1.3999999999999999E-2</c:v>
                </c:pt>
                <c:pt idx="34">
                  <c:v>1.4999999999999999E-2</c:v>
                </c:pt>
                <c:pt idx="35">
                  <c:v>1.3999999999999999E-2</c:v>
                </c:pt>
                <c:pt idx="36">
                  <c:v>1.7000000000000001E-2</c:v>
                </c:pt>
                <c:pt idx="37">
                  <c:v>1.2E-2</c:v>
                </c:pt>
                <c:pt idx="38">
                  <c:v>1.2E-2</c:v>
                </c:pt>
                <c:pt idx="39">
                  <c:v>1.1000000000000001E-2</c:v>
                </c:pt>
                <c:pt idx="40">
                  <c:v>0.01</c:v>
                </c:pt>
                <c:pt idx="41">
                  <c:v>9.0000000000000011E-3</c:v>
                </c:pt>
                <c:pt idx="42">
                  <c:v>6.9999999999999993E-3</c:v>
                </c:pt>
                <c:pt idx="43">
                  <c:v>0.01</c:v>
                </c:pt>
                <c:pt idx="44">
                  <c:v>1.3000000000000001E-2</c:v>
                </c:pt>
                <c:pt idx="45">
                  <c:v>1.3999999999999999E-2</c:v>
                </c:pt>
                <c:pt idx="46">
                  <c:v>1.2E-2</c:v>
                </c:pt>
                <c:pt idx="47">
                  <c:v>6.9999999999999993E-3</c:v>
                </c:pt>
                <c:pt idx="48">
                  <c:v>4.0000000000000001E-3</c:v>
                </c:pt>
                <c:pt idx="49">
                  <c:v>1E-3</c:v>
                </c:pt>
                <c:pt idx="50">
                  <c:v>3.0000000000000001E-3</c:v>
                </c:pt>
                <c:pt idx="51">
                  <c:v>4.0000000000000001E-3</c:v>
                </c:pt>
                <c:pt idx="52">
                  <c:v>-2E-3</c:v>
                </c:pt>
                <c:pt idx="53">
                  <c:v>-3.0000000000000001E-3</c:v>
                </c:pt>
                <c:pt idx="54">
                  <c:v>-3.0000000000000001E-3</c:v>
                </c:pt>
                <c:pt idx="55">
                  <c:v>-3.0000000000000001E-3</c:v>
                </c:pt>
                <c:pt idx="56">
                  <c:v>-3.0000000000000001E-3</c:v>
                </c:pt>
                <c:pt idx="57">
                  <c:v>9.0000000000000011E-3</c:v>
                </c:pt>
                <c:pt idx="58">
                  <c:v>9.0000000000000011E-3</c:v>
                </c:pt>
                <c:pt idx="59">
                  <c:v>1.3000000000000001E-2</c:v>
                </c:pt>
                <c:pt idx="60">
                  <c:v>1.6E-2</c:v>
                </c:pt>
                <c:pt idx="61">
                  <c:v>0.02</c:v>
                </c:pt>
                <c:pt idx="62">
                  <c:v>1.9E-2</c:v>
                </c:pt>
                <c:pt idx="63">
                  <c:v>2.2000000000000002E-2</c:v>
                </c:pt>
                <c:pt idx="64">
                  <c:v>0.03</c:v>
                </c:pt>
                <c:pt idx="65">
                  <c:v>3.4000000000000002E-2</c:v>
                </c:pt>
                <c:pt idx="66">
                  <c:v>4.0999999999999995E-2</c:v>
                </c:pt>
                <c:pt idx="67">
                  <c:v>4.9000000000000002E-2</c:v>
                </c:pt>
                <c:pt idx="68">
                  <c:v>0.05</c:v>
                </c:pt>
                <c:pt idx="69">
                  <c:v>5.0999999999999997E-2</c:v>
                </c:pt>
                <c:pt idx="70">
                  <c:v>5.7999999999999996E-2</c:v>
                </c:pt>
                <c:pt idx="71">
                  <c:v>7.4999999999999997E-2</c:v>
                </c:pt>
                <c:pt idx="72">
                  <c:v>7.4999999999999997E-2</c:v>
                </c:pt>
                <c:pt idx="73">
                  <c:v>8.1000000000000003E-2</c:v>
                </c:pt>
                <c:pt idx="74">
                  <c:v>8.5999999999999993E-2</c:v>
                </c:pt>
                <c:pt idx="75">
                  <c:v>8.900000000000001E-2</c:v>
                </c:pt>
                <c:pt idx="76">
                  <c:v>9.0999999999999998E-2</c:v>
                </c:pt>
                <c:pt idx="77">
                  <c:v>0.1</c:v>
                </c:pt>
                <c:pt idx="78">
                  <c:v>0.107</c:v>
                </c:pt>
                <c:pt idx="79">
                  <c:v>0.1</c:v>
                </c:pt>
                <c:pt idx="80">
                  <c:v>9.1999999999999998E-2</c:v>
                </c:pt>
                <c:pt idx="81">
                  <c:v>8.5000000000000006E-2</c:v>
                </c:pt>
                <c:pt idx="82">
                  <c:v>8.5000000000000006E-2</c:v>
                </c:pt>
                <c:pt idx="83">
                  <c:v>6.9000000000000006E-2</c:v>
                </c:pt>
                <c:pt idx="84">
                  <c:v>7.0000000000000007E-2</c:v>
                </c:pt>
                <c:pt idx="85">
                  <c:v>6.0999999999999999E-2</c:v>
                </c:pt>
                <c:pt idx="86">
                  <c:v>5.5E-2</c:v>
                </c:pt>
                <c:pt idx="87">
                  <c:v>5.2999999999999999E-2</c:v>
                </c:pt>
                <c:pt idx="88">
                  <c:v>5.2999999999999999E-2</c:v>
                </c:pt>
                <c:pt idx="89">
                  <c:v>4.2999999999999997E-2</c:v>
                </c:pt>
                <c:pt idx="90">
                  <c:v>2.8999999999999998E-2</c:v>
                </c:pt>
                <c:pt idx="91">
                  <c:v>2.4E-2</c:v>
                </c:pt>
                <c:pt idx="92">
                  <c:v>2.8999999999999998E-2</c:v>
                </c:pt>
                <c:pt idx="93">
                  <c:v>2.7999999999999997E-2</c:v>
                </c:pt>
                <c:pt idx="94">
                  <c:v>2.6000000000000002E-2</c:v>
                </c:pt>
                <c:pt idx="95">
                  <c:v>2.4E-2</c:v>
                </c:pt>
                <c:pt idx="96">
                  <c:v>2.4E-2</c:v>
                </c:pt>
                <c:pt idx="97">
                  <c:v>2.6000000000000002E-2</c:v>
                </c:pt>
                <c:pt idx="98">
                  <c:v>2.5000000000000001E-2</c:v>
                </c:pt>
                <c:pt idx="99">
                  <c:v>2.6000000000000002E-2</c:v>
                </c:pt>
                <c:pt idx="100">
                  <c:v>2.2000000000000002E-2</c:v>
                </c:pt>
                <c:pt idx="101">
                  <c:v>1.8000000000000002E-2</c:v>
                </c:pt>
                <c:pt idx="102">
                  <c:v>0.02</c:v>
                </c:pt>
                <c:pt idx="103">
                  <c:v>2.3E-2</c:v>
                </c:pt>
                <c:pt idx="104">
                  <c:v>2.4E-2</c:v>
                </c:pt>
                <c:pt idx="105">
                  <c:v>2.5000000000000001E-2</c:v>
                </c:pt>
                <c:pt idx="106">
                  <c:v>2.4E-2</c:v>
                </c:pt>
                <c:pt idx="107">
                  <c:v>2.2000000000000002E-2</c:v>
                </c:pt>
                <c:pt idx="108">
                  <c:v>2.2000000000000002E-2</c:v>
                </c:pt>
                <c:pt idx="109">
                  <c:v>1.9E-2</c:v>
                </c:pt>
                <c:pt idx="110">
                  <c:v>0.02</c:v>
                </c:pt>
                <c:pt idx="111">
                  <c:v>0.02</c:v>
                </c:pt>
                <c:pt idx="112">
                  <c:v>2.1000000000000001E-2</c:v>
                </c:pt>
                <c:pt idx="113">
                  <c:v>2.2000000000000002E-2</c:v>
                </c:pt>
                <c:pt idx="114">
                  <c:v>2.1000000000000001E-2</c:v>
                </c:pt>
                <c:pt idx="115">
                  <c:v>2.2000000000000002E-2</c:v>
                </c:pt>
                <c:pt idx="116">
                  <c:v>0.02</c:v>
                </c:pt>
                <c:pt idx="117">
                  <c:v>1.7000000000000001E-2</c:v>
                </c:pt>
                <c:pt idx="118">
                  <c:v>1.9E-2</c:v>
                </c:pt>
                <c:pt idx="119">
                  <c:v>2.5000000000000001E-2</c:v>
                </c:pt>
                <c:pt idx="120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76-4EC7-A44D-3598ACC2F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8607775"/>
        <c:axId val="988588095"/>
      </c:lineChart>
      <c:dateAx>
        <c:axId val="988607775"/>
        <c:scaling>
          <c:orientation val="minMax"/>
          <c:min val="42736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588095"/>
        <c:crosses val="autoZero"/>
        <c:auto val="1"/>
        <c:lblOffset val="100"/>
        <c:baseTimeUnit val="months"/>
        <c:majorUnit val="1"/>
        <c:majorTimeUnit val="years"/>
      </c:dateAx>
      <c:valAx>
        <c:axId val="988588095"/>
        <c:scaling>
          <c:orientation val="minMax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607775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Vývoj</a:t>
            </a:r>
            <a:r>
              <a:rPr lang="cs-CZ" sz="2400" baseline="0" dirty="0"/>
              <a:t> základních úrokových sazeb ČNB /ECB</a:t>
            </a:r>
            <a:endParaRPr lang="cs-CZ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8993899187115321E-2"/>
          <c:y val="0.14385433070866141"/>
          <c:w val="0.89432406331344427"/>
          <c:h val="0.67862292213473319"/>
        </c:manualLayout>
      </c:layout>
      <c:lineChart>
        <c:grouping val="standard"/>
        <c:varyColors val="0"/>
        <c:ser>
          <c:idx val="0"/>
          <c:order val="0"/>
          <c:tx>
            <c:strRef>
              <c:f>'interest rates'!$B$1</c:f>
              <c:strCache>
                <c:ptCount val="1"/>
                <c:pt idx="0">
                  <c:v>CZK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'interest rates'!$A$2:$A$82</c:f>
              <c:numCache>
                <c:formatCode>yyyy</c:formatCode>
                <c:ptCount val="81"/>
                <c:pt idx="0">
                  <c:v>42491</c:v>
                </c:pt>
                <c:pt idx="1">
                  <c:v>42522</c:v>
                </c:pt>
                <c:pt idx="2">
                  <c:v>42583</c:v>
                </c:pt>
                <c:pt idx="3">
                  <c:v>42614</c:v>
                </c:pt>
                <c:pt idx="4">
                  <c:v>42675</c:v>
                </c:pt>
                <c:pt idx="5">
                  <c:v>42705</c:v>
                </c:pt>
                <c:pt idx="6">
                  <c:v>42767</c:v>
                </c:pt>
                <c:pt idx="7">
                  <c:v>42795</c:v>
                </c:pt>
                <c:pt idx="8">
                  <c:v>42856</c:v>
                </c:pt>
                <c:pt idx="9">
                  <c:v>42887</c:v>
                </c:pt>
                <c:pt idx="10">
                  <c:v>42948</c:v>
                </c:pt>
                <c:pt idx="11">
                  <c:v>42979</c:v>
                </c:pt>
                <c:pt idx="12">
                  <c:v>43040</c:v>
                </c:pt>
                <c:pt idx="13">
                  <c:v>43070</c:v>
                </c:pt>
                <c:pt idx="14">
                  <c:v>43132</c:v>
                </c:pt>
                <c:pt idx="15">
                  <c:v>43160</c:v>
                </c:pt>
                <c:pt idx="16">
                  <c:v>43221</c:v>
                </c:pt>
                <c:pt idx="17">
                  <c:v>43252</c:v>
                </c:pt>
                <c:pt idx="18">
                  <c:v>43313</c:v>
                </c:pt>
                <c:pt idx="19">
                  <c:v>43344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43586</c:v>
                </c:pt>
                <c:pt idx="25">
                  <c:v>43617</c:v>
                </c:pt>
                <c:pt idx="26">
                  <c:v>43678</c:v>
                </c:pt>
                <c:pt idx="27">
                  <c:v>43709</c:v>
                </c:pt>
                <c:pt idx="28">
                  <c:v>43770</c:v>
                </c:pt>
                <c:pt idx="29">
                  <c:v>43800</c:v>
                </c:pt>
                <c:pt idx="30">
                  <c:v>43862</c:v>
                </c:pt>
                <c:pt idx="31">
                  <c:v>43891</c:v>
                </c:pt>
                <c:pt idx="32">
                  <c:v>43952</c:v>
                </c:pt>
                <c:pt idx="33">
                  <c:v>43983</c:v>
                </c:pt>
                <c:pt idx="34">
                  <c:v>44044</c:v>
                </c:pt>
                <c:pt idx="35">
                  <c:v>44075</c:v>
                </c:pt>
                <c:pt idx="36">
                  <c:v>44136</c:v>
                </c:pt>
                <c:pt idx="37">
                  <c:v>44166</c:v>
                </c:pt>
                <c:pt idx="38">
                  <c:v>44228</c:v>
                </c:pt>
                <c:pt idx="39">
                  <c:v>44256</c:v>
                </c:pt>
                <c:pt idx="40">
                  <c:v>44317</c:v>
                </c:pt>
                <c:pt idx="41">
                  <c:v>44348</c:v>
                </c:pt>
                <c:pt idx="42">
                  <c:v>44409</c:v>
                </c:pt>
                <c:pt idx="43">
                  <c:v>44470</c:v>
                </c:pt>
                <c:pt idx="44">
                  <c:v>44501</c:v>
                </c:pt>
                <c:pt idx="45">
                  <c:v>44531</c:v>
                </c:pt>
                <c:pt idx="46">
                  <c:v>44593</c:v>
                </c:pt>
                <c:pt idx="47">
                  <c:v>44652</c:v>
                </c:pt>
                <c:pt idx="48">
                  <c:v>44682</c:v>
                </c:pt>
                <c:pt idx="49">
                  <c:v>44713</c:v>
                </c:pt>
                <c:pt idx="50">
                  <c:v>44774</c:v>
                </c:pt>
                <c:pt idx="51">
                  <c:v>44805</c:v>
                </c:pt>
                <c:pt idx="52">
                  <c:v>44866</c:v>
                </c:pt>
                <c:pt idx="53">
                  <c:v>44896</c:v>
                </c:pt>
                <c:pt idx="54">
                  <c:v>44958</c:v>
                </c:pt>
                <c:pt idx="55">
                  <c:v>44986</c:v>
                </c:pt>
                <c:pt idx="56">
                  <c:v>45047</c:v>
                </c:pt>
                <c:pt idx="57">
                  <c:v>45078</c:v>
                </c:pt>
                <c:pt idx="58">
                  <c:v>45139</c:v>
                </c:pt>
                <c:pt idx="59">
                  <c:v>45170</c:v>
                </c:pt>
                <c:pt idx="60">
                  <c:v>45231</c:v>
                </c:pt>
                <c:pt idx="61">
                  <c:v>45261</c:v>
                </c:pt>
                <c:pt idx="62">
                  <c:v>45323</c:v>
                </c:pt>
                <c:pt idx="63">
                  <c:v>45352</c:v>
                </c:pt>
                <c:pt idx="64">
                  <c:v>45413</c:v>
                </c:pt>
                <c:pt idx="65">
                  <c:v>45444</c:v>
                </c:pt>
                <c:pt idx="66">
                  <c:v>45505</c:v>
                </c:pt>
                <c:pt idx="67">
                  <c:v>45536</c:v>
                </c:pt>
                <c:pt idx="68">
                  <c:v>45597</c:v>
                </c:pt>
                <c:pt idx="69">
                  <c:v>45627</c:v>
                </c:pt>
                <c:pt idx="70">
                  <c:v>45689</c:v>
                </c:pt>
                <c:pt idx="71">
                  <c:v>45717</c:v>
                </c:pt>
                <c:pt idx="72">
                  <c:v>45778</c:v>
                </c:pt>
                <c:pt idx="73">
                  <c:v>45809</c:v>
                </c:pt>
                <c:pt idx="74">
                  <c:v>45870</c:v>
                </c:pt>
                <c:pt idx="75">
                  <c:v>45901</c:v>
                </c:pt>
                <c:pt idx="76">
                  <c:v>45962</c:v>
                </c:pt>
                <c:pt idx="77">
                  <c:v>45992</c:v>
                </c:pt>
                <c:pt idx="78">
                  <c:v>46054</c:v>
                </c:pt>
                <c:pt idx="79">
                  <c:v>46082</c:v>
                </c:pt>
                <c:pt idx="80">
                  <c:v>46143</c:v>
                </c:pt>
              </c:numCache>
            </c:numRef>
          </c:cat>
          <c:val>
            <c:numRef>
              <c:f>'interest rates'!$B$2:$B$82</c:f>
              <c:numCache>
                <c:formatCode>0.0%</c:formatCode>
                <c:ptCount val="81"/>
                <c:pt idx="0">
                  <c:v>5.0000000000000001E-4</c:v>
                </c:pt>
                <c:pt idx="1">
                  <c:v>5.0000000000000001E-4</c:v>
                </c:pt>
                <c:pt idx="2">
                  <c:v>5.0000000000000001E-4</c:v>
                </c:pt>
                <c:pt idx="3">
                  <c:v>5.0000000000000001E-4</c:v>
                </c:pt>
                <c:pt idx="4">
                  <c:v>5.0000000000000001E-4</c:v>
                </c:pt>
                <c:pt idx="5">
                  <c:v>5.0000000000000001E-4</c:v>
                </c:pt>
                <c:pt idx="6">
                  <c:v>5.0000000000000001E-4</c:v>
                </c:pt>
                <c:pt idx="7">
                  <c:v>5.0000000000000001E-4</c:v>
                </c:pt>
                <c:pt idx="8">
                  <c:v>5.0000000000000001E-4</c:v>
                </c:pt>
                <c:pt idx="9">
                  <c:v>5.0000000000000001E-4</c:v>
                </c:pt>
                <c:pt idx="10">
                  <c:v>2.5000000000000001E-3</c:v>
                </c:pt>
                <c:pt idx="11">
                  <c:v>2.5000000000000001E-3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7.4999999999999997E-3</c:v>
                </c:pt>
                <c:pt idx="15">
                  <c:v>7.4999999999999997E-3</c:v>
                </c:pt>
                <c:pt idx="16">
                  <c:v>7.4999999999999997E-3</c:v>
                </c:pt>
                <c:pt idx="17">
                  <c:v>0.01</c:v>
                </c:pt>
                <c:pt idx="18">
                  <c:v>1.2500000000000001E-2</c:v>
                </c:pt>
                <c:pt idx="19">
                  <c:v>1.4999999999999999E-2</c:v>
                </c:pt>
                <c:pt idx="20">
                  <c:v>1.7500000000000002E-2</c:v>
                </c:pt>
                <c:pt idx="21">
                  <c:v>1.7500000000000002E-2</c:v>
                </c:pt>
                <c:pt idx="22">
                  <c:v>1.7500000000000002E-2</c:v>
                </c:pt>
                <c:pt idx="23">
                  <c:v>1.7500000000000002E-2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2.2499999999999999E-2</c:v>
                </c:pt>
                <c:pt idx="31">
                  <c:v>1.38E-2</c:v>
                </c:pt>
                <c:pt idx="32">
                  <c:v>2.5000000000000001E-3</c:v>
                </c:pt>
                <c:pt idx="33">
                  <c:v>2.5000000000000001E-3</c:v>
                </c:pt>
                <c:pt idx="34">
                  <c:v>2.5000000000000001E-3</c:v>
                </c:pt>
                <c:pt idx="35">
                  <c:v>2.5000000000000001E-3</c:v>
                </c:pt>
                <c:pt idx="36">
                  <c:v>2.5000000000000001E-3</c:v>
                </c:pt>
                <c:pt idx="37">
                  <c:v>2.5000000000000001E-3</c:v>
                </c:pt>
                <c:pt idx="38">
                  <c:v>2.5000000000000001E-3</c:v>
                </c:pt>
                <c:pt idx="39">
                  <c:v>2.5000000000000001E-3</c:v>
                </c:pt>
                <c:pt idx="40">
                  <c:v>2.5000000000000001E-3</c:v>
                </c:pt>
                <c:pt idx="41">
                  <c:v>5.0000000000000001E-3</c:v>
                </c:pt>
                <c:pt idx="42">
                  <c:v>7.4999999999999997E-3</c:v>
                </c:pt>
                <c:pt idx="43">
                  <c:v>1.4999999999999999E-2</c:v>
                </c:pt>
                <c:pt idx="44">
                  <c:v>2.75E-2</c:v>
                </c:pt>
                <c:pt idx="45">
                  <c:v>3.7499999999999999E-2</c:v>
                </c:pt>
                <c:pt idx="46">
                  <c:v>4.4999999999999998E-2</c:v>
                </c:pt>
                <c:pt idx="47">
                  <c:v>0.05</c:v>
                </c:pt>
                <c:pt idx="48">
                  <c:v>5.7500000000000002E-2</c:v>
                </c:pt>
                <c:pt idx="49">
                  <c:v>7.0000000000000007E-2</c:v>
                </c:pt>
                <c:pt idx="50">
                  <c:v>7.0000000000000007E-2</c:v>
                </c:pt>
                <c:pt idx="51">
                  <c:v>7.0000000000000007E-2</c:v>
                </c:pt>
                <c:pt idx="52">
                  <c:v>7.0000000000000007E-2</c:v>
                </c:pt>
                <c:pt idx="53">
                  <c:v>7.0000000000000007E-2</c:v>
                </c:pt>
                <c:pt idx="54">
                  <c:v>7.0000000000000007E-2</c:v>
                </c:pt>
                <c:pt idx="55">
                  <c:v>7.0000000000000007E-2</c:v>
                </c:pt>
                <c:pt idx="56">
                  <c:v>7.0000000000000007E-2</c:v>
                </c:pt>
                <c:pt idx="57">
                  <c:v>7.0000000000000007E-2</c:v>
                </c:pt>
                <c:pt idx="58">
                  <c:v>7.0000000000000007E-2</c:v>
                </c:pt>
                <c:pt idx="59">
                  <c:v>7.0000000000000007E-2</c:v>
                </c:pt>
                <c:pt idx="60">
                  <c:v>7.0000000000000007E-2</c:v>
                </c:pt>
                <c:pt idx="61">
                  <c:v>6.7500000000000004E-2</c:v>
                </c:pt>
                <c:pt idx="62">
                  <c:v>6.25E-2</c:v>
                </c:pt>
                <c:pt idx="63">
                  <c:v>5.7500000000000002E-2</c:v>
                </c:pt>
                <c:pt idx="64">
                  <c:v>5.2499999999999998E-2</c:v>
                </c:pt>
                <c:pt idx="65">
                  <c:v>4.7500000000000001E-2</c:v>
                </c:pt>
                <c:pt idx="66">
                  <c:v>4.4999999999999998E-2</c:v>
                </c:pt>
                <c:pt idx="67">
                  <c:v>4.2500000000000003E-2</c:v>
                </c:pt>
                <c:pt idx="68">
                  <c:v>0.04</c:v>
                </c:pt>
                <c:pt idx="69">
                  <c:v>0.04</c:v>
                </c:pt>
                <c:pt idx="70">
                  <c:v>3.7499999999999999E-2</c:v>
                </c:pt>
                <c:pt idx="71">
                  <c:v>3.7499999999999999E-2</c:v>
                </c:pt>
                <c:pt idx="72">
                  <c:v>3.5000000000000003E-2</c:v>
                </c:pt>
                <c:pt idx="73">
                  <c:v>3.5000000000000003E-2</c:v>
                </c:pt>
                <c:pt idx="74">
                  <c:v>3.5000000000000003E-2</c:v>
                </c:pt>
                <c:pt idx="75">
                  <c:v>3.5000000000000003E-2</c:v>
                </c:pt>
                <c:pt idx="76">
                  <c:v>3.5000000000000003E-2</c:v>
                </c:pt>
                <c:pt idx="77">
                  <c:v>3.5000000000000003E-2</c:v>
                </c:pt>
                <c:pt idx="78">
                  <c:v>3.5000000000000003E-2</c:v>
                </c:pt>
                <c:pt idx="79">
                  <c:v>3.5000000000000003E-2</c:v>
                </c:pt>
                <c:pt idx="80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2D-473E-916B-31034AD5C9EF}"/>
            </c:ext>
          </c:extLst>
        </c:ser>
        <c:ser>
          <c:idx val="1"/>
          <c:order val="1"/>
          <c:tx>
            <c:strRef>
              <c:f>'interest rates'!$C$1</c:f>
              <c:strCache>
                <c:ptCount val="1"/>
                <c:pt idx="0">
                  <c:v>EUR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'interest rates'!$A$2:$A$82</c:f>
              <c:numCache>
                <c:formatCode>yyyy</c:formatCode>
                <c:ptCount val="81"/>
                <c:pt idx="0">
                  <c:v>42491</c:v>
                </c:pt>
                <c:pt idx="1">
                  <c:v>42522</c:v>
                </c:pt>
                <c:pt idx="2">
                  <c:v>42583</c:v>
                </c:pt>
                <c:pt idx="3">
                  <c:v>42614</c:v>
                </c:pt>
                <c:pt idx="4">
                  <c:v>42675</c:v>
                </c:pt>
                <c:pt idx="5">
                  <c:v>42705</c:v>
                </c:pt>
                <c:pt idx="6">
                  <c:v>42767</c:v>
                </c:pt>
                <c:pt idx="7">
                  <c:v>42795</c:v>
                </c:pt>
                <c:pt idx="8">
                  <c:v>42856</c:v>
                </c:pt>
                <c:pt idx="9">
                  <c:v>42887</c:v>
                </c:pt>
                <c:pt idx="10">
                  <c:v>42948</c:v>
                </c:pt>
                <c:pt idx="11">
                  <c:v>42979</c:v>
                </c:pt>
                <c:pt idx="12">
                  <c:v>43040</c:v>
                </c:pt>
                <c:pt idx="13">
                  <c:v>43070</c:v>
                </c:pt>
                <c:pt idx="14">
                  <c:v>43132</c:v>
                </c:pt>
                <c:pt idx="15">
                  <c:v>43160</c:v>
                </c:pt>
                <c:pt idx="16">
                  <c:v>43221</c:v>
                </c:pt>
                <c:pt idx="17">
                  <c:v>43252</c:v>
                </c:pt>
                <c:pt idx="18">
                  <c:v>43313</c:v>
                </c:pt>
                <c:pt idx="19">
                  <c:v>43344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43586</c:v>
                </c:pt>
                <c:pt idx="25">
                  <c:v>43617</c:v>
                </c:pt>
                <c:pt idx="26">
                  <c:v>43678</c:v>
                </c:pt>
                <c:pt idx="27">
                  <c:v>43709</c:v>
                </c:pt>
                <c:pt idx="28">
                  <c:v>43770</c:v>
                </c:pt>
                <c:pt idx="29">
                  <c:v>43800</c:v>
                </c:pt>
                <c:pt idx="30">
                  <c:v>43862</c:v>
                </c:pt>
                <c:pt idx="31">
                  <c:v>43891</c:v>
                </c:pt>
                <c:pt idx="32">
                  <c:v>43952</c:v>
                </c:pt>
                <c:pt idx="33">
                  <c:v>43983</c:v>
                </c:pt>
                <c:pt idx="34">
                  <c:v>44044</c:v>
                </c:pt>
                <c:pt idx="35">
                  <c:v>44075</c:v>
                </c:pt>
                <c:pt idx="36">
                  <c:v>44136</c:v>
                </c:pt>
                <c:pt idx="37">
                  <c:v>44166</c:v>
                </c:pt>
                <c:pt idx="38">
                  <c:v>44228</c:v>
                </c:pt>
                <c:pt idx="39">
                  <c:v>44256</c:v>
                </c:pt>
                <c:pt idx="40">
                  <c:v>44317</c:v>
                </c:pt>
                <c:pt idx="41">
                  <c:v>44348</c:v>
                </c:pt>
                <c:pt idx="42">
                  <c:v>44409</c:v>
                </c:pt>
                <c:pt idx="43">
                  <c:v>44470</c:v>
                </c:pt>
                <c:pt idx="44">
                  <c:v>44501</c:v>
                </c:pt>
                <c:pt idx="45">
                  <c:v>44531</c:v>
                </c:pt>
                <c:pt idx="46">
                  <c:v>44593</c:v>
                </c:pt>
                <c:pt idx="47">
                  <c:v>44652</c:v>
                </c:pt>
                <c:pt idx="48">
                  <c:v>44682</c:v>
                </c:pt>
                <c:pt idx="49">
                  <c:v>44713</c:v>
                </c:pt>
                <c:pt idx="50">
                  <c:v>44774</c:v>
                </c:pt>
                <c:pt idx="51">
                  <c:v>44805</c:v>
                </c:pt>
                <c:pt idx="52">
                  <c:v>44866</c:v>
                </c:pt>
                <c:pt idx="53">
                  <c:v>44896</c:v>
                </c:pt>
                <c:pt idx="54">
                  <c:v>44958</c:v>
                </c:pt>
                <c:pt idx="55">
                  <c:v>44986</c:v>
                </c:pt>
                <c:pt idx="56">
                  <c:v>45047</c:v>
                </c:pt>
                <c:pt idx="57">
                  <c:v>45078</c:v>
                </c:pt>
                <c:pt idx="58">
                  <c:v>45139</c:v>
                </c:pt>
                <c:pt idx="59">
                  <c:v>45170</c:v>
                </c:pt>
                <c:pt idx="60">
                  <c:v>45231</c:v>
                </c:pt>
                <c:pt idx="61">
                  <c:v>45261</c:v>
                </c:pt>
                <c:pt idx="62">
                  <c:v>45323</c:v>
                </c:pt>
                <c:pt idx="63">
                  <c:v>45352</c:v>
                </c:pt>
                <c:pt idx="64">
                  <c:v>45413</c:v>
                </c:pt>
                <c:pt idx="65">
                  <c:v>45444</c:v>
                </c:pt>
                <c:pt idx="66">
                  <c:v>45505</c:v>
                </c:pt>
                <c:pt idx="67">
                  <c:v>45536</c:v>
                </c:pt>
                <c:pt idx="68">
                  <c:v>45597</c:v>
                </c:pt>
                <c:pt idx="69">
                  <c:v>45627</c:v>
                </c:pt>
                <c:pt idx="70">
                  <c:v>45689</c:v>
                </c:pt>
                <c:pt idx="71">
                  <c:v>45717</c:v>
                </c:pt>
                <c:pt idx="72">
                  <c:v>45778</c:v>
                </c:pt>
                <c:pt idx="73">
                  <c:v>45809</c:v>
                </c:pt>
                <c:pt idx="74">
                  <c:v>45870</c:v>
                </c:pt>
                <c:pt idx="75">
                  <c:v>45901</c:v>
                </c:pt>
                <c:pt idx="76">
                  <c:v>45962</c:v>
                </c:pt>
                <c:pt idx="77">
                  <c:v>45992</c:v>
                </c:pt>
                <c:pt idx="78">
                  <c:v>46054</c:v>
                </c:pt>
                <c:pt idx="79">
                  <c:v>46082</c:v>
                </c:pt>
                <c:pt idx="80">
                  <c:v>46143</c:v>
                </c:pt>
              </c:numCache>
            </c:numRef>
          </c:cat>
          <c:val>
            <c:numRef>
              <c:f>'interest rates'!$C$2:$C$82</c:f>
              <c:numCache>
                <c:formatCode>0.0%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5.0000000000000001E-3</c:v>
                </c:pt>
                <c:pt idx="51">
                  <c:v>1.2500000000000001E-2</c:v>
                </c:pt>
                <c:pt idx="52">
                  <c:v>0.02</c:v>
                </c:pt>
                <c:pt idx="53">
                  <c:v>2.5000000000000001E-2</c:v>
                </c:pt>
                <c:pt idx="54">
                  <c:v>0.03</c:v>
                </c:pt>
                <c:pt idx="55">
                  <c:v>3.5000000000000003E-2</c:v>
                </c:pt>
                <c:pt idx="56">
                  <c:v>3.7499999999999999E-2</c:v>
                </c:pt>
                <c:pt idx="57">
                  <c:v>0.04</c:v>
                </c:pt>
                <c:pt idx="58">
                  <c:v>4.2500000000000003E-2</c:v>
                </c:pt>
                <c:pt idx="59">
                  <c:v>4.4999999999999998E-2</c:v>
                </c:pt>
                <c:pt idx="60">
                  <c:v>4.4999999999999998E-2</c:v>
                </c:pt>
                <c:pt idx="61">
                  <c:v>4.4999999999999998E-2</c:v>
                </c:pt>
                <c:pt idx="62">
                  <c:v>4.4999999999999998E-2</c:v>
                </c:pt>
                <c:pt idx="63">
                  <c:v>4.4999999999999998E-2</c:v>
                </c:pt>
                <c:pt idx="64">
                  <c:v>4.4999999999999998E-2</c:v>
                </c:pt>
                <c:pt idx="65">
                  <c:v>4.2500000000000003E-2</c:v>
                </c:pt>
                <c:pt idx="66">
                  <c:v>4.2500000000000003E-2</c:v>
                </c:pt>
                <c:pt idx="67">
                  <c:v>3.6499999999999998E-2</c:v>
                </c:pt>
                <c:pt idx="68">
                  <c:v>3.4000000000000002E-2</c:v>
                </c:pt>
                <c:pt idx="69">
                  <c:v>3.15E-2</c:v>
                </c:pt>
                <c:pt idx="70">
                  <c:v>2.8999999999999998E-2</c:v>
                </c:pt>
                <c:pt idx="71">
                  <c:v>2.6499999999999999E-2</c:v>
                </c:pt>
                <c:pt idx="72">
                  <c:v>2.4E-2</c:v>
                </c:pt>
                <c:pt idx="73">
                  <c:v>2.1499999999999998E-2</c:v>
                </c:pt>
                <c:pt idx="74">
                  <c:v>2.1499999999999998E-2</c:v>
                </c:pt>
                <c:pt idx="75">
                  <c:v>2.1499999999999998E-2</c:v>
                </c:pt>
                <c:pt idx="76">
                  <c:v>2.1499999999999998E-2</c:v>
                </c:pt>
                <c:pt idx="77">
                  <c:v>2.1499999999999998E-2</c:v>
                </c:pt>
                <c:pt idx="78">
                  <c:v>2.1499999999999998E-2</c:v>
                </c:pt>
                <c:pt idx="79">
                  <c:v>2.1499999999999998E-2</c:v>
                </c:pt>
                <c:pt idx="80">
                  <c:v>2.1499999999999998E-2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2D-473E-916B-31034AD5C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7133087"/>
        <c:axId val="1287156607"/>
      </c:lineChart>
      <c:dateAx>
        <c:axId val="1287133087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7156607"/>
        <c:crosses val="autoZero"/>
        <c:auto val="1"/>
        <c:lblOffset val="100"/>
        <c:baseTimeUnit val="months"/>
        <c:majorUnit val="1"/>
        <c:majorTimeUnit val="years"/>
      </c:dateAx>
      <c:valAx>
        <c:axId val="128715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713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normál!$A$2:$A$5</c:f>
              <c:strCache>
                <c:ptCount val="4"/>
                <c:pt idx="0">
                  <c:v>Inflace</c:v>
                </c:pt>
                <c:pt idx="1">
                  <c:v>Základní úroková sazba</c:v>
                </c:pt>
                <c:pt idx="2">
                  <c:v>Státní dluhopis</c:v>
                </c:pt>
                <c:pt idx="3">
                  <c:v>Korporátní dluhopis</c:v>
                </c:pt>
              </c:strCache>
            </c:strRef>
          </c:cat>
          <c:val>
            <c:numRef>
              <c:f>normál!$B$2:$B$5</c:f>
              <c:numCache>
                <c:formatCode>0.0%</c:formatCode>
                <c:ptCount val="4"/>
                <c:pt idx="0">
                  <c:v>0.02</c:v>
                </c:pt>
                <c:pt idx="1">
                  <c:v>3.5000000000000003E-2</c:v>
                </c:pt>
                <c:pt idx="2">
                  <c:v>4.4999999999999998E-2</c:v>
                </c:pt>
                <c:pt idx="3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F-4F3F-BFEC-3F53F6B30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7255967"/>
        <c:axId val="1287260287"/>
      </c:barChart>
      <c:catAx>
        <c:axId val="128725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7260287"/>
        <c:crosses val="autoZero"/>
        <c:auto val="1"/>
        <c:lblAlgn val="ctr"/>
        <c:lblOffset val="100"/>
        <c:noMultiLvlLbl val="0"/>
      </c:catAx>
      <c:valAx>
        <c:axId val="128726028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8725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Výnosy</a:t>
            </a:r>
            <a:r>
              <a:rPr lang="cs-CZ" sz="2800" baseline="0" dirty="0"/>
              <a:t> 5letých státních dluhopisů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6735557678708743E-2"/>
          <c:y val="0.13056287386788604"/>
          <c:w val="0.89293447564042583"/>
          <c:h val="0.69285577007775645"/>
        </c:manualLayout>
      </c:layout>
      <c:lineChart>
        <c:grouping val="standard"/>
        <c:varyColors val="0"/>
        <c:ser>
          <c:idx val="2"/>
          <c:order val="0"/>
          <c:tx>
            <c:strRef>
              <c:f>'Výnosy 5-10Y'!$B$1</c:f>
              <c:strCache>
                <c:ptCount val="1"/>
                <c:pt idx="0">
                  <c:v>CZ 5Y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'Výnosy 5-10Y'!$A$2:$A$2505</c:f>
              <c:numCache>
                <c:formatCode>yyyy</c:formatCode>
                <c:ptCount val="2504"/>
                <c:pt idx="0">
                  <c:v>42508</c:v>
                </c:pt>
                <c:pt idx="1">
                  <c:v>42509</c:v>
                </c:pt>
                <c:pt idx="2">
                  <c:v>42510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42520</c:v>
                </c:pt>
                <c:pt idx="9">
                  <c:v>42521</c:v>
                </c:pt>
                <c:pt idx="10">
                  <c:v>42522</c:v>
                </c:pt>
                <c:pt idx="11">
                  <c:v>42523</c:v>
                </c:pt>
                <c:pt idx="12">
                  <c:v>42524</c:v>
                </c:pt>
                <c:pt idx="13">
                  <c:v>42527</c:v>
                </c:pt>
                <c:pt idx="14">
                  <c:v>42528</c:v>
                </c:pt>
                <c:pt idx="15">
                  <c:v>42529</c:v>
                </c:pt>
                <c:pt idx="16">
                  <c:v>42530</c:v>
                </c:pt>
                <c:pt idx="17">
                  <c:v>42531</c:v>
                </c:pt>
                <c:pt idx="18">
                  <c:v>42534</c:v>
                </c:pt>
                <c:pt idx="19">
                  <c:v>42535</c:v>
                </c:pt>
                <c:pt idx="20">
                  <c:v>42536</c:v>
                </c:pt>
                <c:pt idx="21">
                  <c:v>42537</c:v>
                </c:pt>
                <c:pt idx="22">
                  <c:v>42538</c:v>
                </c:pt>
                <c:pt idx="23">
                  <c:v>42541</c:v>
                </c:pt>
                <c:pt idx="24">
                  <c:v>42542</c:v>
                </c:pt>
                <c:pt idx="25">
                  <c:v>42543</c:v>
                </c:pt>
                <c:pt idx="26">
                  <c:v>42544</c:v>
                </c:pt>
                <c:pt idx="27">
                  <c:v>42545</c:v>
                </c:pt>
                <c:pt idx="28">
                  <c:v>42548</c:v>
                </c:pt>
                <c:pt idx="29">
                  <c:v>42549</c:v>
                </c:pt>
                <c:pt idx="30">
                  <c:v>42550</c:v>
                </c:pt>
                <c:pt idx="31">
                  <c:v>42551</c:v>
                </c:pt>
                <c:pt idx="32">
                  <c:v>42552</c:v>
                </c:pt>
                <c:pt idx="33">
                  <c:v>42555</c:v>
                </c:pt>
                <c:pt idx="34">
                  <c:v>42558</c:v>
                </c:pt>
                <c:pt idx="35">
                  <c:v>42559</c:v>
                </c:pt>
                <c:pt idx="36">
                  <c:v>42562</c:v>
                </c:pt>
                <c:pt idx="37">
                  <c:v>42563</c:v>
                </c:pt>
                <c:pt idx="38">
                  <c:v>42564</c:v>
                </c:pt>
                <c:pt idx="39">
                  <c:v>42565</c:v>
                </c:pt>
                <c:pt idx="40">
                  <c:v>42566</c:v>
                </c:pt>
                <c:pt idx="41">
                  <c:v>42569</c:v>
                </c:pt>
                <c:pt idx="42">
                  <c:v>42570</c:v>
                </c:pt>
                <c:pt idx="43">
                  <c:v>42571</c:v>
                </c:pt>
                <c:pt idx="44">
                  <c:v>42572</c:v>
                </c:pt>
                <c:pt idx="45">
                  <c:v>42573</c:v>
                </c:pt>
                <c:pt idx="46">
                  <c:v>42576</c:v>
                </c:pt>
                <c:pt idx="47">
                  <c:v>42577</c:v>
                </c:pt>
                <c:pt idx="48">
                  <c:v>42578</c:v>
                </c:pt>
                <c:pt idx="49">
                  <c:v>42579</c:v>
                </c:pt>
                <c:pt idx="50">
                  <c:v>42580</c:v>
                </c:pt>
                <c:pt idx="51">
                  <c:v>42583</c:v>
                </c:pt>
                <c:pt idx="52">
                  <c:v>42584</c:v>
                </c:pt>
                <c:pt idx="53">
                  <c:v>42585</c:v>
                </c:pt>
                <c:pt idx="54">
                  <c:v>42586</c:v>
                </c:pt>
                <c:pt idx="55">
                  <c:v>42587</c:v>
                </c:pt>
                <c:pt idx="56">
                  <c:v>42590</c:v>
                </c:pt>
                <c:pt idx="57">
                  <c:v>42591</c:v>
                </c:pt>
                <c:pt idx="58">
                  <c:v>42592</c:v>
                </c:pt>
                <c:pt idx="59">
                  <c:v>42593</c:v>
                </c:pt>
                <c:pt idx="60">
                  <c:v>42594</c:v>
                </c:pt>
                <c:pt idx="61">
                  <c:v>42597</c:v>
                </c:pt>
                <c:pt idx="62">
                  <c:v>42598</c:v>
                </c:pt>
                <c:pt idx="63">
                  <c:v>42599</c:v>
                </c:pt>
                <c:pt idx="64">
                  <c:v>42600</c:v>
                </c:pt>
                <c:pt idx="65">
                  <c:v>42601</c:v>
                </c:pt>
                <c:pt idx="66">
                  <c:v>42604</c:v>
                </c:pt>
                <c:pt idx="67">
                  <c:v>42605</c:v>
                </c:pt>
                <c:pt idx="68">
                  <c:v>42606</c:v>
                </c:pt>
                <c:pt idx="69">
                  <c:v>42607</c:v>
                </c:pt>
                <c:pt idx="70">
                  <c:v>42608</c:v>
                </c:pt>
                <c:pt idx="71">
                  <c:v>42611</c:v>
                </c:pt>
                <c:pt idx="72">
                  <c:v>42612</c:v>
                </c:pt>
                <c:pt idx="73">
                  <c:v>42613</c:v>
                </c:pt>
                <c:pt idx="74">
                  <c:v>42614</c:v>
                </c:pt>
                <c:pt idx="75">
                  <c:v>42615</c:v>
                </c:pt>
                <c:pt idx="76">
                  <c:v>42618</c:v>
                </c:pt>
                <c:pt idx="77">
                  <c:v>42619</c:v>
                </c:pt>
                <c:pt idx="78">
                  <c:v>42620</c:v>
                </c:pt>
                <c:pt idx="79">
                  <c:v>42621</c:v>
                </c:pt>
                <c:pt idx="80">
                  <c:v>42622</c:v>
                </c:pt>
                <c:pt idx="81">
                  <c:v>42625</c:v>
                </c:pt>
                <c:pt idx="82">
                  <c:v>42626</c:v>
                </c:pt>
                <c:pt idx="83">
                  <c:v>42627</c:v>
                </c:pt>
                <c:pt idx="84">
                  <c:v>42628</c:v>
                </c:pt>
                <c:pt idx="85">
                  <c:v>42629</c:v>
                </c:pt>
                <c:pt idx="86">
                  <c:v>42632</c:v>
                </c:pt>
                <c:pt idx="87">
                  <c:v>42633</c:v>
                </c:pt>
                <c:pt idx="88">
                  <c:v>42634</c:v>
                </c:pt>
                <c:pt idx="89">
                  <c:v>42635</c:v>
                </c:pt>
                <c:pt idx="90">
                  <c:v>42636</c:v>
                </c:pt>
                <c:pt idx="91">
                  <c:v>42639</c:v>
                </c:pt>
                <c:pt idx="92">
                  <c:v>42640</c:v>
                </c:pt>
                <c:pt idx="93">
                  <c:v>42642</c:v>
                </c:pt>
                <c:pt idx="94">
                  <c:v>42643</c:v>
                </c:pt>
                <c:pt idx="95">
                  <c:v>42646</c:v>
                </c:pt>
                <c:pt idx="96">
                  <c:v>42647</c:v>
                </c:pt>
                <c:pt idx="97">
                  <c:v>42648</c:v>
                </c:pt>
                <c:pt idx="98">
                  <c:v>42649</c:v>
                </c:pt>
                <c:pt idx="99">
                  <c:v>42650</c:v>
                </c:pt>
                <c:pt idx="100">
                  <c:v>42653</c:v>
                </c:pt>
                <c:pt idx="101">
                  <c:v>42654</c:v>
                </c:pt>
                <c:pt idx="102">
                  <c:v>42655</c:v>
                </c:pt>
                <c:pt idx="103">
                  <c:v>42656</c:v>
                </c:pt>
                <c:pt idx="104">
                  <c:v>42657</c:v>
                </c:pt>
                <c:pt idx="105">
                  <c:v>42660</c:v>
                </c:pt>
                <c:pt idx="106">
                  <c:v>42661</c:v>
                </c:pt>
                <c:pt idx="107">
                  <c:v>42662</c:v>
                </c:pt>
                <c:pt idx="108">
                  <c:v>42663</c:v>
                </c:pt>
                <c:pt idx="109">
                  <c:v>42664</c:v>
                </c:pt>
                <c:pt idx="110">
                  <c:v>42667</c:v>
                </c:pt>
                <c:pt idx="111">
                  <c:v>42668</c:v>
                </c:pt>
                <c:pt idx="112">
                  <c:v>42669</c:v>
                </c:pt>
                <c:pt idx="113">
                  <c:v>42670</c:v>
                </c:pt>
                <c:pt idx="114">
                  <c:v>42674</c:v>
                </c:pt>
                <c:pt idx="115">
                  <c:v>42675</c:v>
                </c:pt>
                <c:pt idx="116">
                  <c:v>42676</c:v>
                </c:pt>
                <c:pt idx="117">
                  <c:v>42677</c:v>
                </c:pt>
                <c:pt idx="118">
                  <c:v>42678</c:v>
                </c:pt>
                <c:pt idx="119">
                  <c:v>42681</c:v>
                </c:pt>
                <c:pt idx="120">
                  <c:v>42682</c:v>
                </c:pt>
                <c:pt idx="121">
                  <c:v>42683</c:v>
                </c:pt>
                <c:pt idx="122">
                  <c:v>42684</c:v>
                </c:pt>
                <c:pt idx="123">
                  <c:v>42685</c:v>
                </c:pt>
                <c:pt idx="124">
                  <c:v>42688</c:v>
                </c:pt>
                <c:pt idx="125">
                  <c:v>42689</c:v>
                </c:pt>
                <c:pt idx="126">
                  <c:v>42690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42839</c:v>
                </c:pt>
                <c:pt idx="232">
                  <c:v>42842</c:v>
                </c:pt>
                <c:pt idx="233">
                  <c:v>42843</c:v>
                </c:pt>
                <c:pt idx="234">
                  <c:v>42844</c:v>
                </c:pt>
                <c:pt idx="235">
                  <c:v>42845</c:v>
                </c:pt>
                <c:pt idx="236">
                  <c:v>42846</c:v>
                </c:pt>
                <c:pt idx="237">
                  <c:v>42849</c:v>
                </c:pt>
                <c:pt idx="238">
                  <c:v>42850</c:v>
                </c:pt>
                <c:pt idx="239">
                  <c:v>42851</c:v>
                </c:pt>
                <c:pt idx="240">
                  <c:v>42852</c:v>
                </c:pt>
                <c:pt idx="241">
                  <c:v>42853</c:v>
                </c:pt>
                <c:pt idx="242">
                  <c:v>42857</c:v>
                </c:pt>
                <c:pt idx="243">
                  <c:v>42858</c:v>
                </c:pt>
                <c:pt idx="244">
                  <c:v>42859</c:v>
                </c:pt>
                <c:pt idx="245">
                  <c:v>42860</c:v>
                </c:pt>
                <c:pt idx="246">
                  <c:v>42864</c:v>
                </c:pt>
                <c:pt idx="247">
                  <c:v>42865</c:v>
                </c:pt>
                <c:pt idx="248">
                  <c:v>42866</c:v>
                </c:pt>
                <c:pt idx="249">
                  <c:v>42867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42880</c:v>
                </c:pt>
                <c:pt idx="258">
                  <c:v>42881</c:v>
                </c:pt>
                <c:pt idx="259">
                  <c:v>42884</c:v>
                </c:pt>
                <c:pt idx="260">
                  <c:v>42885</c:v>
                </c:pt>
                <c:pt idx="261">
                  <c:v>42886</c:v>
                </c:pt>
                <c:pt idx="262">
                  <c:v>42887</c:v>
                </c:pt>
                <c:pt idx="263">
                  <c:v>42888</c:v>
                </c:pt>
                <c:pt idx="264">
                  <c:v>42891</c:v>
                </c:pt>
                <c:pt idx="265">
                  <c:v>42892</c:v>
                </c:pt>
                <c:pt idx="266">
                  <c:v>42893</c:v>
                </c:pt>
                <c:pt idx="267">
                  <c:v>42894</c:v>
                </c:pt>
                <c:pt idx="268">
                  <c:v>42895</c:v>
                </c:pt>
                <c:pt idx="269">
                  <c:v>42898</c:v>
                </c:pt>
                <c:pt idx="270">
                  <c:v>42899</c:v>
                </c:pt>
                <c:pt idx="271">
                  <c:v>42900</c:v>
                </c:pt>
                <c:pt idx="272">
                  <c:v>42901</c:v>
                </c:pt>
                <c:pt idx="273">
                  <c:v>42902</c:v>
                </c:pt>
                <c:pt idx="274">
                  <c:v>42905</c:v>
                </c:pt>
                <c:pt idx="275">
                  <c:v>42906</c:v>
                </c:pt>
                <c:pt idx="276">
                  <c:v>42907</c:v>
                </c:pt>
                <c:pt idx="277">
                  <c:v>42908</c:v>
                </c:pt>
                <c:pt idx="278">
                  <c:v>42909</c:v>
                </c:pt>
                <c:pt idx="279">
                  <c:v>42912</c:v>
                </c:pt>
                <c:pt idx="280">
                  <c:v>42913</c:v>
                </c:pt>
                <c:pt idx="281">
                  <c:v>42914</c:v>
                </c:pt>
                <c:pt idx="282">
                  <c:v>42915</c:v>
                </c:pt>
                <c:pt idx="283">
                  <c:v>42916</c:v>
                </c:pt>
                <c:pt idx="284">
                  <c:v>42919</c:v>
                </c:pt>
                <c:pt idx="285">
                  <c:v>42920</c:v>
                </c:pt>
                <c:pt idx="286">
                  <c:v>42923</c:v>
                </c:pt>
                <c:pt idx="287">
                  <c:v>42926</c:v>
                </c:pt>
                <c:pt idx="288">
                  <c:v>42927</c:v>
                </c:pt>
                <c:pt idx="289">
                  <c:v>42928</c:v>
                </c:pt>
                <c:pt idx="290">
                  <c:v>42929</c:v>
                </c:pt>
                <c:pt idx="291">
                  <c:v>42930</c:v>
                </c:pt>
                <c:pt idx="292">
                  <c:v>42933</c:v>
                </c:pt>
                <c:pt idx="293">
                  <c:v>42934</c:v>
                </c:pt>
                <c:pt idx="294">
                  <c:v>42935</c:v>
                </c:pt>
                <c:pt idx="295">
                  <c:v>42936</c:v>
                </c:pt>
                <c:pt idx="296">
                  <c:v>42937</c:v>
                </c:pt>
                <c:pt idx="297">
                  <c:v>42940</c:v>
                </c:pt>
                <c:pt idx="298">
                  <c:v>42941</c:v>
                </c:pt>
                <c:pt idx="299">
                  <c:v>42942</c:v>
                </c:pt>
                <c:pt idx="300">
                  <c:v>42943</c:v>
                </c:pt>
                <c:pt idx="301">
                  <c:v>42944</c:v>
                </c:pt>
                <c:pt idx="302">
                  <c:v>42947</c:v>
                </c:pt>
                <c:pt idx="303">
                  <c:v>42948</c:v>
                </c:pt>
                <c:pt idx="304">
                  <c:v>42949</c:v>
                </c:pt>
                <c:pt idx="305">
                  <c:v>42950</c:v>
                </c:pt>
                <c:pt idx="306">
                  <c:v>42951</c:v>
                </c:pt>
                <c:pt idx="307">
                  <c:v>42954</c:v>
                </c:pt>
                <c:pt idx="308">
                  <c:v>42955</c:v>
                </c:pt>
                <c:pt idx="309">
                  <c:v>42956</c:v>
                </c:pt>
                <c:pt idx="310">
                  <c:v>42957</c:v>
                </c:pt>
                <c:pt idx="311">
                  <c:v>42958</c:v>
                </c:pt>
                <c:pt idx="312">
                  <c:v>42961</c:v>
                </c:pt>
                <c:pt idx="313">
                  <c:v>42962</c:v>
                </c:pt>
                <c:pt idx="314">
                  <c:v>42963</c:v>
                </c:pt>
                <c:pt idx="315">
                  <c:v>42964</c:v>
                </c:pt>
                <c:pt idx="316">
                  <c:v>42965</c:v>
                </c:pt>
                <c:pt idx="317">
                  <c:v>42968</c:v>
                </c:pt>
                <c:pt idx="318">
                  <c:v>42969</c:v>
                </c:pt>
                <c:pt idx="319">
                  <c:v>42970</c:v>
                </c:pt>
                <c:pt idx="320">
                  <c:v>42971</c:v>
                </c:pt>
                <c:pt idx="321">
                  <c:v>42972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42982</c:v>
                </c:pt>
                <c:pt idx="328">
                  <c:v>42983</c:v>
                </c:pt>
                <c:pt idx="329">
                  <c:v>42984</c:v>
                </c:pt>
                <c:pt idx="330">
                  <c:v>42985</c:v>
                </c:pt>
                <c:pt idx="331">
                  <c:v>42986</c:v>
                </c:pt>
                <c:pt idx="332">
                  <c:v>42989</c:v>
                </c:pt>
                <c:pt idx="333">
                  <c:v>42990</c:v>
                </c:pt>
                <c:pt idx="334">
                  <c:v>42991</c:v>
                </c:pt>
                <c:pt idx="335">
                  <c:v>42992</c:v>
                </c:pt>
                <c:pt idx="336">
                  <c:v>42993</c:v>
                </c:pt>
                <c:pt idx="337">
                  <c:v>42996</c:v>
                </c:pt>
                <c:pt idx="338">
                  <c:v>42997</c:v>
                </c:pt>
                <c:pt idx="339">
                  <c:v>42998</c:v>
                </c:pt>
                <c:pt idx="340">
                  <c:v>42999</c:v>
                </c:pt>
                <c:pt idx="341">
                  <c:v>43000</c:v>
                </c:pt>
                <c:pt idx="342">
                  <c:v>43003</c:v>
                </c:pt>
                <c:pt idx="343">
                  <c:v>43004</c:v>
                </c:pt>
                <c:pt idx="344">
                  <c:v>43005</c:v>
                </c:pt>
                <c:pt idx="345">
                  <c:v>43007</c:v>
                </c:pt>
                <c:pt idx="346">
                  <c:v>43010</c:v>
                </c:pt>
                <c:pt idx="347">
                  <c:v>43011</c:v>
                </c:pt>
                <c:pt idx="348">
                  <c:v>43012</c:v>
                </c:pt>
                <c:pt idx="349">
                  <c:v>43013</c:v>
                </c:pt>
                <c:pt idx="350">
                  <c:v>43014</c:v>
                </c:pt>
                <c:pt idx="351">
                  <c:v>43017</c:v>
                </c:pt>
                <c:pt idx="352">
                  <c:v>43018</c:v>
                </c:pt>
                <c:pt idx="353">
                  <c:v>43019</c:v>
                </c:pt>
                <c:pt idx="354">
                  <c:v>43020</c:v>
                </c:pt>
                <c:pt idx="355">
                  <c:v>43021</c:v>
                </c:pt>
                <c:pt idx="356">
                  <c:v>43024</c:v>
                </c:pt>
                <c:pt idx="357">
                  <c:v>43025</c:v>
                </c:pt>
                <c:pt idx="358">
                  <c:v>43026</c:v>
                </c:pt>
                <c:pt idx="359">
                  <c:v>43027</c:v>
                </c:pt>
                <c:pt idx="360">
                  <c:v>43028</c:v>
                </c:pt>
                <c:pt idx="361">
                  <c:v>43031</c:v>
                </c:pt>
                <c:pt idx="362">
                  <c:v>43032</c:v>
                </c:pt>
                <c:pt idx="363">
                  <c:v>43033</c:v>
                </c:pt>
                <c:pt idx="364">
                  <c:v>43034</c:v>
                </c:pt>
                <c:pt idx="365">
                  <c:v>43035</c:v>
                </c:pt>
                <c:pt idx="366">
                  <c:v>43038</c:v>
                </c:pt>
                <c:pt idx="367">
                  <c:v>43039</c:v>
                </c:pt>
                <c:pt idx="368">
                  <c:v>43040</c:v>
                </c:pt>
                <c:pt idx="369">
                  <c:v>43041</c:v>
                </c:pt>
                <c:pt idx="370">
                  <c:v>43042</c:v>
                </c:pt>
                <c:pt idx="371">
                  <c:v>43045</c:v>
                </c:pt>
                <c:pt idx="372">
                  <c:v>43046</c:v>
                </c:pt>
                <c:pt idx="373">
                  <c:v>43047</c:v>
                </c:pt>
                <c:pt idx="374">
                  <c:v>43048</c:v>
                </c:pt>
                <c:pt idx="375">
                  <c:v>43049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43059</c:v>
                </c:pt>
                <c:pt idx="381">
                  <c:v>43060</c:v>
                </c:pt>
                <c:pt idx="382">
                  <c:v>43061</c:v>
                </c:pt>
                <c:pt idx="383">
                  <c:v>43062</c:v>
                </c:pt>
                <c:pt idx="384">
                  <c:v>43063</c:v>
                </c:pt>
                <c:pt idx="385">
                  <c:v>43066</c:v>
                </c:pt>
                <c:pt idx="386">
                  <c:v>43067</c:v>
                </c:pt>
                <c:pt idx="387">
                  <c:v>43068</c:v>
                </c:pt>
                <c:pt idx="388">
                  <c:v>43069</c:v>
                </c:pt>
                <c:pt idx="389">
                  <c:v>43070</c:v>
                </c:pt>
                <c:pt idx="390">
                  <c:v>43073</c:v>
                </c:pt>
                <c:pt idx="391">
                  <c:v>43074</c:v>
                </c:pt>
                <c:pt idx="392">
                  <c:v>43075</c:v>
                </c:pt>
                <c:pt idx="393">
                  <c:v>43076</c:v>
                </c:pt>
                <c:pt idx="394">
                  <c:v>43077</c:v>
                </c:pt>
                <c:pt idx="395">
                  <c:v>43080</c:v>
                </c:pt>
                <c:pt idx="396">
                  <c:v>43081</c:v>
                </c:pt>
                <c:pt idx="397">
                  <c:v>43082</c:v>
                </c:pt>
                <c:pt idx="398">
                  <c:v>43083</c:v>
                </c:pt>
                <c:pt idx="399">
                  <c:v>43084</c:v>
                </c:pt>
                <c:pt idx="400">
                  <c:v>43087</c:v>
                </c:pt>
                <c:pt idx="401">
                  <c:v>43088</c:v>
                </c:pt>
                <c:pt idx="402">
                  <c:v>43089</c:v>
                </c:pt>
                <c:pt idx="403">
                  <c:v>43090</c:v>
                </c:pt>
                <c:pt idx="404">
                  <c:v>43091</c:v>
                </c:pt>
                <c:pt idx="405">
                  <c:v>43096</c:v>
                </c:pt>
                <c:pt idx="406">
                  <c:v>43097</c:v>
                </c:pt>
                <c:pt idx="407">
                  <c:v>43098</c:v>
                </c:pt>
                <c:pt idx="408">
                  <c:v>43102</c:v>
                </c:pt>
                <c:pt idx="409">
                  <c:v>43103</c:v>
                </c:pt>
                <c:pt idx="410">
                  <c:v>43104</c:v>
                </c:pt>
                <c:pt idx="411">
                  <c:v>43105</c:v>
                </c:pt>
                <c:pt idx="412">
                  <c:v>43108</c:v>
                </c:pt>
                <c:pt idx="413">
                  <c:v>43109</c:v>
                </c:pt>
                <c:pt idx="414">
                  <c:v>43110</c:v>
                </c:pt>
                <c:pt idx="415">
                  <c:v>43111</c:v>
                </c:pt>
                <c:pt idx="416">
                  <c:v>43112</c:v>
                </c:pt>
                <c:pt idx="417">
                  <c:v>43115</c:v>
                </c:pt>
                <c:pt idx="418">
                  <c:v>43116</c:v>
                </c:pt>
                <c:pt idx="419">
                  <c:v>43117</c:v>
                </c:pt>
                <c:pt idx="420">
                  <c:v>43118</c:v>
                </c:pt>
                <c:pt idx="421">
                  <c:v>43119</c:v>
                </c:pt>
                <c:pt idx="422">
                  <c:v>43122</c:v>
                </c:pt>
                <c:pt idx="423">
                  <c:v>43123</c:v>
                </c:pt>
                <c:pt idx="424">
                  <c:v>43124</c:v>
                </c:pt>
                <c:pt idx="425">
                  <c:v>43125</c:v>
                </c:pt>
                <c:pt idx="426">
                  <c:v>43126</c:v>
                </c:pt>
                <c:pt idx="427">
                  <c:v>43129</c:v>
                </c:pt>
                <c:pt idx="428">
                  <c:v>43130</c:v>
                </c:pt>
                <c:pt idx="429">
                  <c:v>43131</c:v>
                </c:pt>
                <c:pt idx="430">
                  <c:v>43132</c:v>
                </c:pt>
                <c:pt idx="431">
                  <c:v>43133</c:v>
                </c:pt>
                <c:pt idx="432">
                  <c:v>43136</c:v>
                </c:pt>
                <c:pt idx="433">
                  <c:v>43137</c:v>
                </c:pt>
                <c:pt idx="434">
                  <c:v>43138</c:v>
                </c:pt>
                <c:pt idx="435">
                  <c:v>43139</c:v>
                </c:pt>
                <c:pt idx="436">
                  <c:v>43140</c:v>
                </c:pt>
                <c:pt idx="437">
                  <c:v>43143</c:v>
                </c:pt>
                <c:pt idx="438">
                  <c:v>43144</c:v>
                </c:pt>
                <c:pt idx="439">
                  <c:v>43145</c:v>
                </c:pt>
                <c:pt idx="440">
                  <c:v>43146</c:v>
                </c:pt>
                <c:pt idx="441">
                  <c:v>43147</c:v>
                </c:pt>
                <c:pt idx="442">
                  <c:v>43150</c:v>
                </c:pt>
                <c:pt idx="443">
                  <c:v>43151</c:v>
                </c:pt>
                <c:pt idx="444">
                  <c:v>43152</c:v>
                </c:pt>
                <c:pt idx="445">
                  <c:v>43153</c:v>
                </c:pt>
                <c:pt idx="446">
                  <c:v>43154</c:v>
                </c:pt>
                <c:pt idx="447">
                  <c:v>43157</c:v>
                </c:pt>
                <c:pt idx="448">
                  <c:v>43158</c:v>
                </c:pt>
                <c:pt idx="449">
                  <c:v>43159</c:v>
                </c:pt>
                <c:pt idx="450">
                  <c:v>43160</c:v>
                </c:pt>
                <c:pt idx="451">
                  <c:v>43161</c:v>
                </c:pt>
                <c:pt idx="452">
                  <c:v>43164</c:v>
                </c:pt>
                <c:pt idx="453">
                  <c:v>43165</c:v>
                </c:pt>
                <c:pt idx="454">
                  <c:v>43166</c:v>
                </c:pt>
                <c:pt idx="455">
                  <c:v>43167</c:v>
                </c:pt>
                <c:pt idx="456">
                  <c:v>43168</c:v>
                </c:pt>
                <c:pt idx="457">
                  <c:v>43171</c:v>
                </c:pt>
                <c:pt idx="458">
                  <c:v>43172</c:v>
                </c:pt>
                <c:pt idx="459">
                  <c:v>43173</c:v>
                </c:pt>
                <c:pt idx="460">
                  <c:v>43174</c:v>
                </c:pt>
                <c:pt idx="461">
                  <c:v>43175</c:v>
                </c:pt>
                <c:pt idx="462">
                  <c:v>43178</c:v>
                </c:pt>
                <c:pt idx="463">
                  <c:v>43179</c:v>
                </c:pt>
                <c:pt idx="464">
                  <c:v>43180</c:v>
                </c:pt>
                <c:pt idx="465">
                  <c:v>43181</c:v>
                </c:pt>
                <c:pt idx="466">
                  <c:v>43182</c:v>
                </c:pt>
                <c:pt idx="467">
                  <c:v>43185</c:v>
                </c:pt>
                <c:pt idx="468">
                  <c:v>43186</c:v>
                </c:pt>
                <c:pt idx="469">
                  <c:v>43187</c:v>
                </c:pt>
                <c:pt idx="470">
                  <c:v>43188</c:v>
                </c:pt>
                <c:pt idx="471">
                  <c:v>43193</c:v>
                </c:pt>
                <c:pt idx="472">
                  <c:v>43194</c:v>
                </c:pt>
                <c:pt idx="473">
                  <c:v>43195</c:v>
                </c:pt>
                <c:pt idx="474">
                  <c:v>43196</c:v>
                </c:pt>
                <c:pt idx="475">
                  <c:v>43199</c:v>
                </c:pt>
                <c:pt idx="476">
                  <c:v>43200</c:v>
                </c:pt>
                <c:pt idx="477">
                  <c:v>43201</c:v>
                </c:pt>
                <c:pt idx="478">
                  <c:v>43202</c:v>
                </c:pt>
                <c:pt idx="479">
                  <c:v>43203</c:v>
                </c:pt>
                <c:pt idx="480">
                  <c:v>43206</c:v>
                </c:pt>
                <c:pt idx="481">
                  <c:v>43207</c:v>
                </c:pt>
                <c:pt idx="482">
                  <c:v>43208</c:v>
                </c:pt>
                <c:pt idx="483">
                  <c:v>43209</c:v>
                </c:pt>
                <c:pt idx="484">
                  <c:v>43210</c:v>
                </c:pt>
                <c:pt idx="485">
                  <c:v>43213</c:v>
                </c:pt>
                <c:pt idx="486">
                  <c:v>43214</c:v>
                </c:pt>
                <c:pt idx="487">
                  <c:v>43215</c:v>
                </c:pt>
                <c:pt idx="488">
                  <c:v>43216</c:v>
                </c:pt>
                <c:pt idx="489">
                  <c:v>43217</c:v>
                </c:pt>
                <c:pt idx="490">
                  <c:v>43220</c:v>
                </c:pt>
                <c:pt idx="491">
                  <c:v>43222</c:v>
                </c:pt>
                <c:pt idx="492">
                  <c:v>43223</c:v>
                </c:pt>
                <c:pt idx="493">
                  <c:v>43224</c:v>
                </c:pt>
                <c:pt idx="494">
                  <c:v>43227</c:v>
                </c:pt>
                <c:pt idx="495">
                  <c:v>43229</c:v>
                </c:pt>
                <c:pt idx="496">
                  <c:v>43230</c:v>
                </c:pt>
                <c:pt idx="497">
                  <c:v>43231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43241</c:v>
                </c:pt>
                <c:pt idx="504">
                  <c:v>43242</c:v>
                </c:pt>
                <c:pt idx="505">
                  <c:v>43243</c:v>
                </c:pt>
                <c:pt idx="506">
                  <c:v>43244</c:v>
                </c:pt>
                <c:pt idx="507">
                  <c:v>43245</c:v>
                </c:pt>
                <c:pt idx="508">
                  <c:v>43248</c:v>
                </c:pt>
                <c:pt idx="509">
                  <c:v>43249</c:v>
                </c:pt>
                <c:pt idx="510">
                  <c:v>43250</c:v>
                </c:pt>
                <c:pt idx="511">
                  <c:v>43251</c:v>
                </c:pt>
                <c:pt idx="512">
                  <c:v>43252</c:v>
                </c:pt>
                <c:pt idx="513">
                  <c:v>43255</c:v>
                </c:pt>
                <c:pt idx="514">
                  <c:v>43256</c:v>
                </c:pt>
                <c:pt idx="515">
                  <c:v>43257</c:v>
                </c:pt>
                <c:pt idx="516">
                  <c:v>43258</c:v>
                </c:pt>
                <c:pt idx="517">
                  <c:v>43259</c:v>
                </c:pt>
                <c:pt idx="518">
                  <c:v>43262</c:v>
                </c:pt>
                <c:pt idx="519">
                  <c:v>43263</c:v>
                </c:pt>
                <c:pt idx="520">
                  <c:v>43264</c:v>
                </c:pt>
                <c:pt idx="521">
                  <c:v>43265</c:v>
                </c:pt>
                <c:pt idx="522">
                  <c:v>43266</c:v>
                </c:pt>
                <c:pt idx="523">
                  <c:v>43269</c:v>
                </c:pt>
                <c:pt idx="524">
                  <c:v>43270</c:v>
                </c:pt>
                <c:pt idx="525">
                  <c:v>43271</c:v>
                </c:pt>
                <c:pt idx="526">
                  <c:v>43272</c:v>
                </c:pt>
                <c:pt idx="527">
                  <c:v>43273</c:v>
                </c:pt>
                <c:pt idx="528">
                  <c:v>43276</c:v>
                </c:pt>
                <c:pt idx="529">
                  <c:v>43277</c:v>
                </c:pt>
                <c:pt idx="530">
                  <c:v>43278</c:v>
                </c:pt>
                <c:pt idx="531">
                  <c:v>43279</c:v>
                </c:pt>
                <c:pt idx="532">
                  <c:v>43280</c:v>
                </c:pt>
                <c:pt idx="533">
                  <c:v>43283</c:v>
                </c:pt>
                <c:pt idx="534">
                  <c:v>43284</c:v>
                </c:pt>
                <c:pt idx="535">
                  <c:v>43285</c:v>
                </c:pt>
                <c:pt idx="536">
                  <c:v>43290</c:v>
                </c:pt>
                <c:pt idx="537">
                  <c:v>43291</c:v>
                </c:pt>
                <c:pt idx="538">
                  <c:v>43292</c:v>
                </c:pt>
                <c:pt idx="539">
                  <c:v>43293</c:v>
                </c:pt>
                <c:pt idx="540">
                  <c:v>43294</c:v>
                </c:pt>
                <c:pt idx="541">
                  <c:v>43297</c:v>
                </c:pt>
                <c:pt idx="542">
                  <c:v>43298</c:v>
                </c:pt>
                <c:pt idx="543">
                  <c:v>43299</c:v>
                </c:pt>
                <c:pt idx="544">
                  <c:v>43300</c:v>
                </c:pt>
                <c:pt idx="545">
                  <c:v>43301</c:v>
                </c:pt>
                <c:pt idx="546">
                  <c:v>43304</c:v>
                </c:pt>
                <c:pt idx="547">
                  <c:v>43305</c:v>
                </c:pt>
                <c:pt idx="548">
                  <c:v>43306</c:v>
                </c:pt>
                <c:pt idx="549">
                  <c:v>43307</c:v>
                </c:pt>
                <c:pt idx="550">
                  <c:v>43308</c:v>
                </c:pt>
                <c:pt idx="551">
                  <c:v>43311</c:v>
                </c:pt>
                <c:pt idx="552">
                  <c:v>43312</c:v>
                </c:pt>
                <c:pt idx="553">
                  <c:v>43313</c:v>
                </c:pt>
                <c:pt idx="554">
                  <c:v>43314</c:v>
                </c:pt>
                <c:pt idx="555">
                  <c:v>43315</c:v>
                </c:pt>
                <c:pt idx="556">
                  <c:v>43318</c:v>
                </c:pt>
                <c:pt idx="557">
                  <c:v>43319</c:v>
                </c:pt>
                <c:pt idx="558">
                  <c:v>43320</c:v>
                </c:pt>
                <c:pt idx="559">
                  <c:v>43321</c:v>
                </c:pt>
                <c:pt idx="560">
                  <c:v>43322</c:v>
                </c:pt>
                <c:pt idx="561">
                  <c:v>43325</c:v>
                </c:pt>
                <c:pt idx="562">
                  <c:v>43326</c:v>
                </c:pt>
                <c:pt idx="563">
                  <c:v>43327</c:v>
                </c:pt>
                <c:pt idx="564">
                  <c:v>43328</c:v>
                </c:pt>
                <c:pt idx="565">
                  <c:v>43329</c:v>
                </c:pt>
                <c:pt idx="566">
                  <c:v>43332</c:v>
                </c:pt>
                <c:pt idx="567">
                  <c:v>43333</c:v>
                </c:pt>
                <c:pt idx="568">
                  <c:v>43334</c:v>
                </c:pt>
                <c:pt idx="569">
                  <c:v>43335</c:v>
                </c:pt>
                <c:pt idx="570">
                  <c:v>43336</c:v>
                </c:pt>
                <c:pt idx="571">
                  <c:v>43339</c:v>
                </c:pt>
                <c:pt idx="572">
                  <c:v>43340</c:v>
                </c:pt>
                <c:pt idx="573">
                  <c:v>43341</c:v>
                </c:pt>
                <c:pt idx="574">
                  <c:v>43342</c:v>
                </c:pt>
                <c:pt idx="575">
                  <c:v>43343</c:v>
                </c:pt>
                <c:pt idx="576">
                  <c:v>43346</c:v>
                </c:pt>
                <c:pt idx="577">
                  <c:v>43347</c:v>
                </c:pt>
                <c:pt idx="578">
                  <c:v>43348</c:v>
                </c:pt>
                <c:pt idx="579">
                  <c:v>43349</c:v>
                </c:pt>
                <c:pt idx="580">
                  <c:v>43350</c:v>
                </c:pt>
                <c:pt idx="581">
                  <c:v>43353</c:v>
                </c:pt>
                <c:pt idx="582">
                  <c:v>43354</c:v>
                </c:pt>
                <c:pt idx="583">
                  <c:v>43355</c:v>
                </c:pt>
                <c:pt idx="584">
                  <c:v>43356</c:v>
                </c:pt>
                <c:pt idx="585">
                  <c:v>43357</c:v>
                </c:pt>
                <c:pt idx="586">
                  <c:v>43360</c:v>
                </c:pt>
                <c:pt idx="587">
                  <c:v>43361</c:v>
                </c:pt>
                <c:pt idx="588">
                  <c:v>43362</c:v>
                </c:pt>
                <c:pt idx="589">
                  <c:v>43363</c:v>
                </c:pt>
                <c:pt idx="590">
                  <c:v>43364</c:v>
                </c:pt>
                <c:pt idx="591">
                  <c:v>43367</c:v>
                </c:pt>
                <c:pt idx="592">
                  <c:v>43368</c:v>
                </c:pt>
                <c:pt idx="593">
                  <c:v>43369</c:v>
                </c:pt>
                <c:pt idx="594">
                  <c:v>43370</c:v>
                </c:pt>
                <c:pt idx="595">
                  <c:v>43374</c:v>
                </c:pt>
                <c:pt idx="596">
                  <c:v>43375</c:v>
                </c:pt>
                <c:pt idx="597">
                  <c:v>43376</c:v>
                </c:pt>
                <c:pt idx="598">
                  <c:v>43377</c:v>
                </c:pt>
                <c:pt idx="599">
                  <c:v>43378</c:v>
                </c:pt>
                <c:pt idx="600">
                  <c:v>43381</c:v>
                </c:pt>
                <c:pt idx="601">
                  <c:v>43382</c:v>
                </c:pt>
                <c:pt idx="602">
                  <c:v>43383</c:v>
                </c:pt>
                <c:pt idx="603">
                  <c:v>43384</c:v>
                </c:pt>
                <c:pt idx="604">
                  <c:v>43385</c:v>
                </c:pt>
                <c:pt idx="605">
                  <c:v>43388</c:v>
                </c:pt>
                <c:pt idx="606">
                  <c:v>43389</c:v>
                </c:pt>
                <c:pt idx="607">
                  <c:v>43390</c:v>
                </c:pt>
                <c:pt idx="608">
                  <c:v>43391</c:v>
                </c:pt>
                <c:pt idx="609">
                  <c:v>43392</c:v>
                </c:pt>
                <c:pt idx="610">
                  <c:v>43395</c:v>
                </c:pt>
                <c:pt idx="611">
                  <c:v>43396</c:v>
                </c:pt>
                <c:pt idx="612">
                  <c:v>43397</c:v>
                </c:pt>
                <c:pt idx="613">
                  <c:v>43398</c:v>
                </c:pt>
                <c:pt idx="614">
                  <c:v>43399</c:v>
                </c:pt>
                <c:pt idx="615">
                  <c:v>43402</c:v>
                </c:pt>
                <c:pt idx="616">
                  <c:v>43403</c:v>
                </c:pt>
                <c:pt idx="617">
                  <c:v>43404</c:v>
                </c:pt>
                <c:pt idx="618">
                  <c:v>43405</c:v>
                </c:pt>
                <c:pt idx="619">
                  <c:v>43406</c:v>
                </c:pt>
                <c:pt idx="620">
                  <c:v>43409</c:v>
                </c:pt>
                <c:pt idx="621">
                  <c:v>43410</c:v>
                </c:pt>
                <c:pt idx="622">
                  <c:v>43411</c:v>
                </c:pt>
                <c:pt idx="623">
                  <c:v>43412</c:v>
                </c:pt>
                <c:pt idx="624">
                  <c:v>43413</c:v>
                </c:pt>
                <c:pt idx="625">
                  <c:v>43416</c:v>
                </c:pt>
                <c:pt idx="626">
                  <c:v>43417</c:v>
                </c:pt>
                <c:pt idx="627">
                  <c:v>43418</c:v>
                </c:pt>
                <c:pt idx="628">
                  <c:v>43419</c:v>
                </c:pt>
                <c:pt idx="629">
                  <c:v>43420</c:v>
                </c:pt>
                <c:pt idx="630">
                  <c:v>43423</c:v>
                </c:pt>
                <c:pt idx="631">
                  <c:v>43424</c:v>
                </c:pt>
                <c:pt idx="632">
                  <c:v>43425</c:v>
                </c:pt>
                <c:pt idx="633">
                  <c:v>43426</c:v>
                </c:pt>
                <c:pt idx="634">
                  <c:v>43427</c:v>
                </c:pt>
                <c:pt idx="635">
                  <c:v>43430</c:v>
                </c:pt>
                <c:pt idx="636">
                  <c:v>43431</c:v>
                </c:pt>
                <c:pt idx="637">
                  <c:v>43432</c:v>
                </c:pt>
                <c:pt idx="638">
                  <c:v>43433</c:v>
                </c:pt>
                <c:pt idx="639">
                  <c:v>43434</c:v>
                </c:pt>
                <c:pt idx="640">
                  <c:v>43437</c:v>
                </c:pt>
                <c:pt idx="641">
                  <c:v>43438</c:v>
                </c:pt>
                <c:pt idx="642">
                  <c:v>43439</c:v>
                </c:pt>
                <c:pt idx="643">
                  <c:v>43440</c:v>
                </c:pt>
                <c:pt idx="644">
                  <c:v>43441</c:v>
                </c:pt>
                <c:pt idx="645">
                  <c:v>43444</c:v>
                </c:pt>
                <c:pt idx="646">
                  <c:v>43445</c:v>
                </c:pt>
                <c:pt idx="647">
                  <c:v>43446</c:v>
                </c:pt>
                <c:pt idx="648">
                  <c:v>43447</c:v>
                </c:pt>
                <c:pt idx="649">
                  <c:v>43448</c:v>
                </c:pt>
                <c:pt idx="650">
                  <c:v>43451</c:v>
                </c:pt>
                <c:pt idx="651">
                  <c:v>43452</c:v>
                </c:pt>
                <c:pt idx="652">
                  <c:v>43453</c:v>
                </c:pt>
                <c:pt idx="653">
                  <c:v>43454</c:v>
                </c:pt>
                <c:pt idx="654">
                  <c:v>43455</c:v>
                </c:pt>
                <c:pt idx="655">
                  <c:v>43461</c:v>
                </c:pt>
                <c:pt idx="656">
                  <c:v>43462</c:v>
                </c:pt>
                <c:pt idx="657">
                  <c:v>43467</c:v>
                </c:pt>
                <c:pt idx="658">
                  <c:v>43468</c:v>
                </c:pt>
                <c:pt idx="659">
                  <c:v>43469</c:v>
                </c:pt>
                <c:pt idx="660">
                  <c:v>43472</c:v>
                </c:pt>
                <c:pt idx="661">
                  <c:v>43473</c:v>
                </c:pt>
                <c:pt idx="662">
                  <c:v>43474</c:v>
                </c:pt>
                <c:pt idx="663">
                  <c:v>43475</c:v>
                </c:pt>
                <c:pt idx="664">
                  <c:v>43476</c:v>
                </c:pt>
                <c:pt idx="665">
                  <c:v>43479</c:v>
                </c:pt>
                <c:pt idx="666">
                  <c:v>43480</c:v>
                </c:pt>
                <c:pt idx="667">
                  <c:v>43481</c:v>
                </c:pt>
                <c:pt idx="668">
                  <c:v>43482</c:v>
                </c:pt>
                <c:pt idx="669">
                  <c:v>43483</c:v>
                </c:pt>
                <c:pt idx="670">
                  <c:v>43486</c:v>
                </c:pt>
                <c:pt idx="671">
                  <c:v>43487</c:v>
                </c:pt>
                <c:pt idx="672">
                  <c:v>43488</c:v>
                </c:pt>
                <c:pt idx="673">
                  <c:v>43489</c:v>
                </c:pt>
                <c:pt idx="674">
                  <c:v>43490</c:v>
                </c:pt>
                <c:pt idx="675">
                  <c:v>43493</c:v>
                </c:pt>
                <c:pt idx="676">
                  <c:v>43494</c:v>
                </c:pt>
                <c:pt idx="677">
                  <c:v>43495</c:v>
                </c:pt>
                <c:pt idx="678">
                  <c:v>43496</c:v>
                </c:pt>
                <c:pt idx="679">
                  <c:v>43497</c:v>
                </c:pt>
                <c:pt idx="680">
                  <c:v>43500</c:v>
                </c:pt>
                <c:pt idx="681">
                  <c:v>43501</c:v>
                </c:pt>
                <c:pt idx="682">
                  <c:v>43502</c:v>
                </c:pt>
                <c:pt idx="683">
                  <c:v>43503</c:v>
                </c:pt>
                <c:pt idx="684">
                  <c:v>43504</c:v>
                </c:pt>
                <c:pt idx="685">
                  <c:v>43507</c:v>
                </c:pt>
                <c:pt idx="686">
                  <c:v>43508</c:v>
                </c:pt>
                <c:pt idx="687">
                  <c:v>43509</c:v>
                </c:pt>
                <c:pt idx="688">
                  <c:v>43510</c:v>
                </c:pt>
                <c:pt idx="689">
                  <c:v>43511</c:v>
                </c:pt>
                <c:pt idx="690">
                  <c:v>43514</c:v>
                </c:pt>
                <c:pt idx="691">
                  <c:v>43515</c:v>
                </c:pt>
                <c:pt idx="692">
                  <c:v>43516</c:v>
                </c:pt>
                <c:pt idx="693">
                  <c:v>43517</c:v>
                </c:pt>
                <c:pt idx="694">
                  <c:v>43518</c:v>
                </c:pt>
                <c:pt idx="695">
                  <c:v>43521</c:v>
                </c:pt>
                <c:pt idx="696">
                  <c:v>43522</c:v>
                </c:pt>
                <c:pt idx="697">
                  <c:v>43523</c:v>
                </c:pt>
                <c:pt idx="698">
                  <c:v>43524</c:v>
                </c:pt>
                <c:pt idx="699">
                  <c:v>43525</c:v>
                </c:pt>
                <c:pt idx="700">
                  <c:v>43528</c:v>
                </c:pt>
                <c:pt idx="701">
                  <c:v>43529</c:v>
                </c:pt>
                <c:pt idx="702">
                  <c:v>43530</c:v>
                </c:pt>
                <c:pt idx="703">
                  <c:v>43531</c:v>
                </c:pt>
                <c:pt idx="704">
                  <c:v>43532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43542</c:v>
                </c:pt>
                <c:pt idx="711">
                  <c:v>43543</c:v>
                </c:pt>
                <c:pt idx="712">
                  <c:v>43544</c:v>
                </c:pt>
                <c:pt idx="713">
                  <c:v>43545</c:v>
                </c:pt>
                <c:pt idx="714">
                  <c:v>43546</c:v>
                </c:pt>
                <c:pt idx="715">
                  <c:v>43549</c:v>
                </c:pt>
                <c:pt idx="716">
                  <c:v>43550</c:v>
                </c:pt>
                <c:pt idx="717">
                  <c:v>43551</c:v>
                </c:pt>
                <c:pt idx="718">
                  <c:v>43552</c:v>
                </c:pt>
                <c:pt idx="719">
                  <c:v>43553</c:v>
                </c:pt>
                <c:pt idx="720">
                  <c:v>43556</c:v>
                </c:pt>
                <c:pt idx="721">
                  <c:v>43557</c:v>
                </c:pt>
                <c:pt idx="722">
                  <c:v>43558</c:v>
                </c:pt>
                <c:pt idx="723">
                  <c:v>43559</c:v>
                </c:pt>
                <c:pt idx="724">
                  <c:v>43560</c:v>
                </c:pt>
                <c:pt idx="725">
                  <c:v>43563</c:v>
                </c:pt>
                <c:pt idx="726">
                  <c:v>43564</c:v>
                </c:pt>
                <c:pt idx="727">
                  <c:v>43565</c:v>
                </c:pt>
                <c:pt idx="728">
                  <c:v>43566</c:v>
                </c:pt>
                <c:pt idx="729">
                  <c:v>43567</c:v>
                </c:pt>
                <c:pt idx="730">
                  <c:v>43570</c:v>
                </c:pt>
                <c:pt idx="731">
                  <c:v>43571</c:v>
                </c:pt>
                <c:pt idx="732">
                  <c:v>43572</c:v>
                </c:pt>
                <c:pt idx="733">
                  <c:v>43573</c:v>
                </c:pt>
                <c:pt idx="734">
                  <c:v>43578</c:v>
                </c:pt>
                <c:pt idx="735">
                  <c:v>43579</c:v>
                </c:pt>
                <c:pt idx="736">
                  <c:v>43580</c:v>
                </c:pt>
                <c:pt idx="737">
                  <c:v>43581</c:v>
                </c:pt>
                <c:pt idx="738">
                  <c:v>43584</c:v>
                </c:pt>
                <c:pt idx="739">
                  <c:v>43585</c:v>
                </c:pt>
                <c:pt idx="740">
                  <c:v>43587</c:v>
                </c:pt>
                <c:pt idx="741">
                  <c:v>43588</c:v>
                </c:pt>
                <c:pt idx="742">
                  <c:v>43591</c:v>
                </c:pt>
                <c:pt idx="743">
                  <c:v>43592</c:v>
                </c:pt>
                <c:pt idx="744">
                  <c:v>43594</c:v>
                </c:pt>
                <c:pt idx="745">
                  <c:v>43595</c:v>
                </c:pt>
                <c:pt idx="746">
                  <c:v>43598</c:v>
                </c:pt>
                <c:pt idx="747">
                  <c:v>43599</c:v>
                </c:pt>
                <c:pt idx="748">
                  <c:v>43600</c:v>
                </c:pt>
                <c:pt idx="749">
                  <c:v>43601</c:v>
                </c:pt>
                <c:pt idx="750">
                  <c:v>43602</c:v>
                </c:pt>
                <c:pt idx="751">
                  <c:v>43605</c:v>
                </c:pt>
                <c:pt idx="752">
                  <c:v>43606</c:v>
                </c:pt>
                <c:pt idx="753">
                  <c:v>43607</c:v>
                </c:pt>
                <c:pt idx="754">
                  <c:v>43608</c:v>
                </c:pt>
                <c:pt idx="755">
                  <c:v>43609</c:v>
                </c:pt>
                <c:pt idx="756">
                  <c:v>43612</c:v>
                </c:pt>
                <c:pt idx="757">
                  <c:v>43613</c:v>
                </c:pt>
                <c:pt idx="758">
                  <c:v>43614</c:v>
                </c:pt>
                <c:pt idx="759">
                  <c:v>43615</c:v>
                </c:pt>
                <c:pt idx="760">
                  <c:v>43616</c:v>
                </c:pt>
                <c:pt idx="761">
                  <c:v>43619</c:v>
                </c:pt>
                <c:pt idx="762">
                  <c:v>43620</c:v>
                </c:pt>
                <c:pt idx="763">
                  <c:v>43621</c:v>
                </c:pt>
                <c:pt idx="764">
                  <c:v>43622</c:v>
                </c:pt>
                <c:pt idx="765">
                  <c:v>43623</c:v>
                </c:pt>
                <c:pt idx="766">
                  <c:v>43626</c:v>
                </c:pt>
                <c:pt idx="767">
                  <c:v>43627</c:v>
                </c:pt>
                <c:pt idx="768">
                  <c:v>43628</c:v>
                </c:pt>
                <c:pt idx="769">
                  <c:v>43629</c:v>
                </c:pt>
                <c:pt idx="770">
                  <c:v>43630</c:v>
                </c:pt>
                <c:pt idx="771">
                  <c:v>43633</c:v>
                </c:pt>
                <c:pt idx="772">
                  <c:v>43634</c:v>
                </c:pt>
                <c:pt idx="773">
                  <c:v>43635</c:v>
                </c:pt>
                <c:pt idx="774">
                  <c:v>43636</c:v>
                </c:pt>
                <c:pt idx="775">
                  <c:v>43637</c:v>
                </c:pt>
                <c:pt idx="776">
                  <c:v>43640</c:v>
                </c:pt>
                <c:pt idx="777">
                  <c:v>43641</c:v>
                </c:pt>
                <c:pt idx="778">
                  <c:v>43642</c:v>
                </c:pt>
                <c:pt idx="779">
                  <c:v>43643</c:v>
                </c:pt>
                <c:pt idx="780">
                  <c:v>43644</c:v>
                </c:pt>
                <c:pt idx="781">
                  <c:v>43647</c:v>
                </c:pt>
                <c:pt idx="782">
                  <c:v>43648</c:v>
                </c:pt>
                <c:pt idx="783">
                  <c:v>43649</c:v>
                </c:pt>
                <c:pt idx="784">
                  <c:v>43650</c:v>
                </c:pt>
                <c:pt idx="785">
                  <c:v>43654</c:v>
                </c:pt>
                <c:pt idx="786">
                  <c:v>43655</c:v>
                </c:pt>
                <c:pt idx="787">
                  <c:v>43656</c:v>
                </c:pt>
                <c:pt idx="788">
                  <c:v>43657</c:v>
                </c:pt>
                <c:pt idx="789">
                  <c:v>43658</c:v>
                </c:pt>
                <c:pt idx="790">
                  <c:v>43661</c:v>
                </c:pt>
                <c:pt idx="791">
                  <c:v>43662</c:v>
                </c:pt>
                <c:pt idx="792">
                  <c:v>43663</c:v>
                </c:pt>
                <c:pt idx="793">
                  <c:v>43664</c:v>
                </c:pt>
                <c:pt idx="794">
                  <c:v>43665</c:v>
                </c:pt>
                <c:pt idx="795">
                  <c:v>43668</c:v>
                </c:pt>
                <c:pt idx="796">
                  <c:v>43669</c:v>
                </c:pt>
                <c:pt idx="797">
                  <c:v>43670</c:v>
                </c:pt>
                <c:pt idx="798">
                  <c:v>43671</c:v>
                </c:pt>
                <c:pt idx="799">
                  <c:v>43672</c:v>
                </c:pt>
                <c:pt idx="800">
                  <c:v>43675</c:v>
                </c:pt>
                <c:pt idx="801">
                  <c:v>43676</c:v>
                </c:pt>
                <c:pt idx="802">
                  <c:v>43677</c:v>
                </c:pt>
                <c:pt idx="803">
                  <c:v>43678</c:v>
                </c:pt>
                <c:pt idx="804">
                  <c:v>43679</c:v>
                </c:pt>
                <c:pt idx="805">
                  <c:v>43682</c:v>
                </c:pt>
                <c:pt idx="806">
                  <c:v>43683</c:v>
                </c:pt>
                <c:pt idx="807">
                  <c:v>43684</c:v>
                </c:pt>
                <c:pt idx="808">
                  <c:v>43685</c:v>
                </c:pt>
                <c:pt idx="809">
                  <c:v>43686</c:v>
                </c:pt>
                <c:pt idx="810">
                  <c:v>43689</c:v>
                </c:pt>
                <c:pt idx="811">
                  <c:v>43690</c:v>
                </c:pt>
                <c:pt idx="812">
                  <c:v>43691</c:v>
                </c:pt>
                <c:pt idx="813">
                  <c:v>43692</c:v>
                </c:pt>
                <c:pt idx="814">
                  <c:v>43693</c:v>
                </c:pt>
                <c:pt idx="815">
                  <c:v>43696</c:v>
                </c:pt>
                <c:pt idx="816">
                  <c:v>43697</c:v>
                </c:pt>
                <c:pt idx="817">
                  <c:v>43698</c:v>
                </c:pt>
                <c:pt idx="818">
                  <c:v>43699</c:v>
                </c:pt>
                <c:pt idx="819">
                  <c:v>43700</c:v>
                </c:pt>
                <c:pt idx="820">
                  <c:v>43703</c:v>
                </c:pt>
                <c:pt idx="821">
                  <c:v>43704</c:v>
                </c:pt>
                <c:pt idx="822">
                  <c:v>43705</c:v>
                </c:pt>
                <c:pt idx="823">
                  <c:v>43706</c:v>
                </c:pt>
                <c:pt idx="824">
                  <c:v>43707</c:v>
                </c:pt>
                <c:pt idx="825">
                  <c:v>43710</c:v>
                </c:pt>
                <c:pt idx="826">
                  <c:v>43711</c:v>
                </c:pt>
                <c:pt idx="827">
                  <c:v>43712</c:v>
                </c:pt>
                <c:pt idx="828">
                  <c:v>43713</c:v>
                </c:pt>
                <c:pt idx="829">
                  <c:v>43714</c:v>
                </c:pt>
                <c:pt idx="830">
                  <c:v>43717</c:v>
                </c:pt>
                <c:pt idx="831">
                  <c:v>43718</c:v>
                </c:pt>
                <c:pt idx="832">
                  <c:v>43719</c:v>
                </c:pt>
                <c:pt idx="833">
                  <c:v>43720</c:v>
                </c:pt>
                <c:pt idx="834">
                  <c:v>43721</c:v>
                </c:pt>
                <c:pt idx="835">
                  <c:v>43724</c:v>
                </c:pt>
                <c:pt idx="836">
                  <c:v>43725</c:v>
                </c:pt>
                <c:pt idx="837">
                  <c:v>43726</c:v>
                </c:pt>
                <c:pt idx="838">
                  <c:v>43727</c:v>
                </c:pt>
                <c:pt idx="839">
                  <c:v>43728</c:v>
                </c:pt>
                <c:pt idx="840">
                  <c:v>43731</c:v>
                </c:pt>
                <c:pt idx="841">
                  <c:v>43732</c:v>
                </c:pt>
                <c:pt idx="842">
                  <c:v>43733</c:v>
                </c:pt>
                <c:pt idx="843">
                  <c:v>43734</c:v>
                </c:pt>
                <c:pt idx="844">
                  <c:v>43735</c:v>
                </c:pt>
                <c:pt idx="845">
                  <c:v>43738</c:v>
                </c:pt>
                <c:pt idx="846">
                  <c:v>43739</c:v>
                </c:pt>
                <c:pt idx="847">
                  <c:v>43740</c:v>
                </c:pt>
                <c:pt idx="848">
                  <c:v>43741</c:v>
                </c:pt>
                <c:pt idx="849">
                  <c:v>43742</c:v>
                </c:pt>
                <c:pt idx="850">
                  <c:v>43745</c:v>
                </c:pt>
                <c:pt idx="851">
                  <c:v>43746</c:v>
                </c:pt>
                <c:pt idx="852">
                  <c:v>43747</c:v>
                </c:pt>
                <c:pt idx="853">
                  <c:v>43748</c:v>
                </c:pt>
                <c:pt idx="854">
                  <c:v>43749</c:v>
                </c:pt>
                <c:pt idx="855">
                  <c:v>43752</c:v>
                </c:pt>
                <c:pt idx="856">
                  <c:v>43753</c:v>
                </c:pt>
                <c:pt idx="857">
                  <c:v>43754</c:v>
                </c:pt>
                <c:pt idx="858">
                  <c:v>43755</c:v>
                </c:pt>
                <c:pt idx="859">
                  <c:v>43756</c:v>
                </c:pt>
                <c:pt idx="860">
                  <c:v>43759</c:v>
                </c:pt>
                <c:pt idx="861">
                  <c:v>43760</c:v>
                </c:pt>
                <c:pt idx="862">
                  <c:v>43761</c:v>
                </c:pt>
                <c:pt idx="863">
                  <c:v>43762</c:v>
                </c:pt>
                <c:pt idx="864">
                  <c:v>43763</c:v>
                </c:pt>
                <c:pt idx="865">
                  <c:v>43767</c:v>
                </c:pt>
                <c:pt idx="866">
                  <c:v>43768</c:v>
                </c:pt>
                <c:pt idx="867">
                  <c:v>43769</c:v>
                </c:pt>
                <c:pt idx="868">
                  <c:v>43770</c:v>
                </c:pt>
                <c:pt idx="869">
                  <c:v>43773</c:v>
                </c:pt>
                <c:pt idx="870">
                  <c:v>43774</c:v>
                </c:pt>
                <c:pt idx="871">
                  <c:v>43775</c:v>
                </c:pt>
                <c:pt idx="872">
                  <c:v>43776</c:v>
                </c:pt>
                <c:pt idx="873">
                  <c:v>43777</c:v>
                </c:pt>
                <c:pt idx="874">
                  <c:v>43780</c:v>
                </c:pt>
                <c:pt idx="875">
                  <c:v>43781</c:v>
                </c:pt>
                <c:pt idx="876">
                  <c:v>43782</c:v>
                </c:pt>
                <c:pt idx="877">
                  <c:v>43783</c:v>
                </c:pt>
                <c:pt idx="878">
                  <c:v>43784</c:v>
                </c:pt>
                <c:pt idx="879">
                  <c:v>43787</c:v>
                </c:pt>
                <c:pt idx="880">
                  <c:v>43788</c:v>
                </c:pt>
                <c:pt idx="881">
                  <c:v>43789</c:v>
                </c:pt>
                <c:pt idx="882">
                  <c:v>43790</c:v>
                </c:pt>
                <c:pt idx="883">
                  <c:v>43791</c:v>
                </c:pt>
                <c:pt idx="884">
                  <c:v>43794</c:v>
                </c:pt>
                <c:pt idx="885">
                  <c:v>43795</c:v>
                </c:pt>
                <c:pt idx="886">
                  <c:v>43796</c:v>
                </c:pt>
                <c:pt idx="887">
                  <c:v>43797</c:v>
                </c:pt>
                <c:pt idx="888">
                  <c:v>43798</c:v>
                </c:pt>
                <c:pt idx="889">
                  <c:v>43801</c:v>
                </c:pt>
                <c:pt idx="890">
                  <c:v>43802</c:v>
                </c:pt>
                <c:pt idx="891">
                  <c:v>43803</c:v>
                </c:pt>
                <c:pt idx="892">
                  <c:v>43804</c:v>
                </c:pt>
                <c:pt idx="893">
                  <c:v>43805</c:v>
                </c:pt>
                <c:pt idx="894">
                  <c:v>43808</c:v>
                </c:pt>
                <c:pt idx="895">
                  <c:v>43809</c:v>
                </c:pt>
                <c:pt idx="896">
                  <c:v>43810</c:v>
                </c:pt>
                <c:pt idx="897">
                  <c:v>43811</c:v>
                </c:pt>
                <c:pt idx="898">
                  <c:v>43812</c:v>
                </c:pt>
                <c:pt idx="899">
                  <c:v>43815</c:v>
                </c:pt>
                <c:pt idx="900">
                  <c:v>43816</c:v>
                </c:pt>
                <c:pt idx="901">
                  <c:v>43817</c:v>
                </c:pt>
                <c:pt idx="902">
                  <c:v>43818</c:v>
                </c:pt>
                <c:pt idx="903">
                  <c:v>43819</c:v>
                </c:pt>
                <c:pt idx="904">
                  <c:v>43822</c:v>
                </c:pt>
                <c:pt idx="905">
                  <c:v>43826</c:v>
                </c:pt>
                <c:pt idx="906">
                  <c:v>43829</c:v>
                </c:pt>
                <c:pt idx="907">
                  <c:v>43832</c:v>
                </c:pt>
                <c:pt idx="908">
                  <c:v>43833</c:v>
                </c:pt>
                <c:pt idx="909">
                  <c:v>43836</c:v>
                </c:pt>
                <c:pt idx="910">
                  <c:v>43837</c:v>
                </c:pt>
                <c:pt idx="911">
                  <c:v>43838</c:v>
                </c:pt>
                <c:pt idx="912">
                  <c:v>43839</c:v>
                </c:pt>
                <c:pt idx="913">
                  <c:v>43840</c:v>
                </c:pt>
                <c:pt idx="914">
                  <c:v>43843</c:v>
                </c:pt>
                <c:pt idx="915">
                  <c:v>43844</c:v>
                </c:pt>
                <c:pt idx="916">
                  <c:v>43845</c:v>
                </c:pt>
                <c:pt idx="917">
                  <c:v>43846</c:v>
                </c:pt>
                <c:pt idx="918">
                  <c:v>43847</c:v>
                </c:pt>
                <c:pt idx="919">
                  <c:v>43850</c:v>
                </c:pt>
                <c:pt idx="920">
                  <c:v>43851</c:v>
                </c:pt>
                <c:pt idx="921">
                  <c:v>43852</c:v>
                </c:pt>
                <c:pt idx="922">
                  <c:v>43853</c:v>
                </c:pt>
                <c:pt idx="923">
                  <c:v>43854</c:v>
                </c:pt>
                <c:pt idx="924">
                  <c:v>43857</c:v>
                </c:pt>
                <c:pt idx="925">
                  <c:v>43858</c:v>
                </c:pt>
                <c:pt idx="926">
                  <c:v>43859</c:v>
                </c:pt>
                <c:pt idx="927">
                  <c:v>43860</c:v>
                </c:pt>
                <c:pt idx="928">
                  <c:v>43861</c:v>
                </c:pt>
                <c:pt idx="929">
                  <c:v>43864</c:v>
                </c:pt>
                <c:pt idx="930">
                  <c:v>43865</c:v>
                </c:pt>
                <c:pt idx="931">
                  <c:v>43866</c:v>
                </c:pt>
                <c:pt idx="932">
                  <c:v>43867</c:v>
                </c:pt>
                <c:pt idx="933">
                  <c:v>43868</c:v>
                </c:pt>
                <c:pt idx="934">
                  <c:v>43871</c:v>
                </c:pt>
                <c:pt idx="935">
                  <c:v>43872</c:v>
                </c:pt>
                <c:pt idx="936">
                  <c:v>43873</c:v>
                </c:pt>
                <c:pt idx="937">
                  <c:v>43874</c:v>
                </c:pt>
                <c:pt idx="938">
                  <c:v>43875</c:v>
                </c:pt>
                <c:pt idx="939">
                  <c:v>43878</c:v>
                </c:pt>
                <c:pt idx="940">
                  <c:v>43879</c:v>
                </c:pt>
                <c:pt idx="941">
                  <c:v>43880</c:v>
                </c:pt>
                <c:pt idx="942">
                  <c:v>43881</c:v>
                </c:pt>
                <c:pt idx="943">
                  <c:v>43882</c:v>
                </c:pt>
                <c:pt idx="944">
                  <c:v>43885</c:v>
                </c:pt>
                <c:pt idx="945">
                  <c:v>43886</c:v>
                </c:pt>
                <c:pt idx="946">
                  <c:v>43887</c:v>
                </c:pt>
                <c:pt idx="947">
                  <c:v>43888</c:v>
                </c:pt>
                <c:pt idx="948">
                  <c:v>43889</c:v>
                </c:pt>
                <c:pt idx="949">
                  <c:v>43892</c:v>
                </c:pt>
                <c:pt idx="950">
                  <c:v>43893</c:v>
                </c:pt>
                <c:pt idx="951">
                  <c:v>43894</c:v>
                </c:pt>
                <c:pt idx="952">
                  <c:v>43895</c:v>
                </c:pt>
                <c:pt idx="953">
                  <c:v>43896</c:v>
                </c:pt>
                <c:pt idx="954">
                  <c:v>43899</c:v>
                </c:pt>
                <c:pt idx="955">
                  <c:v>43900</c:v>
                </c:pt>
                <c:pt idx="956">
                  <c:v>43901</c:v>
                </c:pt>
                <c:pt idx="957">
                  <c:v>43902</c:v>
                </c:pt>
                <c:pt idx="958">
                  <c:v>43903</c:v>
                </c:pt>
                <c:pt idx="959">
                  <c:v>43906</c:v>
                </c:pt>
                <c:pt idx="960">
                  <c:v>43907</c:v>
                </c:pt>
                <c:pt idx="961">
                  <c:v>43908</c:v>
                </c:pt>
                <c:pt idx="962">
                  <c:v>43909</c:v>
                </c:pt>
                <c:pt idx="963">
                  <c:v>43910</c:v>
                </c:pt>
                <c:pt idx="964">
                  <c:v>43913</c:v>
                </c:pt>
                <c:pt idx="965">
                  <c:v>43914</c:v>
                </c:pt>
                <c:pt idx="966">
                  <c:v>43915</c:v>
                </c:pt>
                <c:pt idx="967">
                  <c:v>43916</c:v>
                </c:pt>
                <c:pt idx="968">
                  <c:v>43917</c:v>
                </c:pt>
                <c:pt idx="969">
                  <c:v>43920</c:v>
                </c:pt>
                <c:pt idx="970">
                  <c:v>43921</c:v>
                </c:pt>
                <c:pt idx="971">
                  <c:v>43922</c:v>
                </c:pt>
                <c:pt idx="972">
                  <c:v>43923</c:v>
                </c:pt>
                <c:pt idx="973">
                  <c:v>43924</c:v>
                </c:pt>
                <c:pt idx="974">
                  <c:v>43927</c:v>
                </c:pt>
                <c:pt idx="975">
                  <c:v>43928</c:v>
                </c:pt>
                <c:pt idx="976">
                  <c:v>43929</c:v>
                </c:pt>
                <c:pt idx="977">
                  <c:v>43930</c:v>
                </c:pt>
                <c:pt idx="978">
                  <c:v>43935</c:v>
                </c:pt>
                <c:pt idx="979">
                  <c:v>43936</c:v>
                </c:pt>
                <c:pt idx="980">
                  <c:v>43937</c:v>
                </c:pt>
                <c:pt idx="981">
                  <c:v>43938</c:v>
                </c:pt>
                <c:pt idx="982">
                  <c:v>43941</c:v>
                </c:pt>
                <c:pt idx="983">
                  <c:v>43942</c:v>
                </c:pt>
                <c:pt idx="984">
                  <c:v>43943</c:v>
                </c:pt>
                <c:pt idx="985">
                  <c:v>43944</c:v>
                </c:pt>
                <c:pt idx="986">
                  <c:v>43945</c:v>
                </c:pt>
                <c:pt idx="987">
                  <c:v>43948</c:v>
                </c:pt>
                <c:pt idx="988">
                  <c:v>43949</c:v>
                </c:pt>
                <c:pt idx="989">
                  <c:v>43950</c:v>
                </c:pt>
                <c:pt idx="990">
                  <c:v>43951</c:v>
                </c:pt>
                <c:pt idx="991">
                  <c:v>43955</c:v>
                </c:pt>
                <c:pt idx="992">
                  <c:v>43956</c:v>
                </c:pt>
                <c:pt idx="993">
                  <c:v>43957</c:v>
                </c:pt>
                <c:pt idx="994">
                  <c:v>43958</c:v>
                </c:pt>
                <c:pt idx="995">
                  <c:v>43962</c:v>
                </c:pt>
                <c:pt idx="996">
                  <c:v>43963</c:v>
                </c:pt>
                <c:pt idx="997">
                  <c:v>43964</c:v>
                </c:pt>
                <c:pt idx="998">
                  <c:v>43965</c:v>
                </c:pt>
                <c:pt idx="999">
                  <c:v>43966</c:v>
                </c:pt>
                <c:pt idx="1000">
                  <c:v>43969</c:v>
                </c:pt>
                <c:pt idx="1001">
                  <c:v>43970</c:v>
                </c:pt>
                <c:pt idx="1002">
                  <c:v>43971</c:v>
                </c:pt>
                <c:pt idx="1003">
                  <c:v>43972</c:v>
                </c:pt>
                <c:pt idx="1004">
                  <c:v>43973</c:v>
                </c:pt>
                <c:pt idx="1005">
                  <c:v>43976</c:v>
                </c:pt>
                <c:pt idx="1006">
                  <c:v>43977</c:v>
                </c:pt>
                <c:pt idx="1007">
                  <c:v>43978</c:v>
                </c:pt>
                <c:pt idx="1008">
                  <c:v>43979</c:v>
                </c:pt>
                <c:pt idx="1009">
                  <c:v>43980</c:v>
                </c:pt>
                <c:pt idx="1010">
                  <c:v>43983</c:v>
                </c:pt>
                <c:pt idx="1011">
                  <c:v>43984</c:v>
                </c:pt>
                <c:pt idx="1012">
                  <c:v>43985</c:v>
                </c:pt>
                <c:pt idx="1013">
                  <c:v>43986</c:v>
                </c:pt>
                <c:pt idx="1014">
                  <c:v>43987</c:v>
                </c:pt>
                <c:pt idx="1015">
                  <c:v>43990</c:v>
                </c:pt>
                <c:pt idx="1016">
                  <c:v>43991</c:v>
                </c:pt>
                <c:pt idx="1017">
                  <c:v>43992</c:v>
                </c:pt>
                <c:pt idx="1018">
                  <c:v>43993</c:v>
                </c:pt>
                <c:pt idx="1019">
                  <c:v>43994</c:v>
                </c:pt>
                <c:pt idx="1020">
                  <c:v>43997</c:v>
                </c:pt>
                <c:pt idx="1021">
                  <c:v>43998</c:v>
                </c:pt>
                <c:pt idx="1022">
                  <c:v>43999</c:v>
                </c:pt>
                <c:pt idx="1023">
                  <c:v>44000</c:v>
                </c:pt>
                <c:pt idx="1024">
                  <c:v>44001</c:v>
                </c:pt>
                <c:pt idx="1025">
                  <c:v>44004</c:v>
                </c:pt>
                <c:pt idx="1026">
                  <c:v>44005</c:v>
                </c:pt>
                <c:pt idx="1027">
                  <c:v>44006</c:v>
                </c:pt>
                <c:pt idx="1028">
                  <c:v>44007</c:v>
                </c:pt>
                <c:pt idx="1029">
                  <c:v>44008</c:v>
                </c:pt>
                <c:pt idx="1030">
                  <c:v>44011</c:v>
                </c:pt>
                <c:pt idx="1031">
                  <c:v>44012</c:v>
                </c:pt>
                <c:pt idx="1032">
                  <c:v>44013</c:v>
                </c:pt>
                <c:pt idx="1033">
                  <c:v>44014</c:v>
                </c:pt>
                <c:pt idx="1034">
                  <c:v>44015</c:v>
                </c:pt>
                <c:pt idx="1035">
                  <c:v>44019</c:v>
                </c:pt>
                <c:pt idx="1036">
                  <c:v>44020</c:v>
                </c:pt>
                <c:pt idx="1037">
                  <c:v>44021</c:v>
                </c:pt>
                <c:pt idx="1038">
                  <c:v>44022</c:v>
                </c:pt>
                <c:pt idx="1039">
                  <c:v>44025</c:v>
                </c:pt>
                <c:pt idx="1040">
                  <c:v>44026</c:v>
                </c:pt>
                <c:pt idx="1041">
                  <c:v>44027</c:v>
                </c:pt>
                <c:pt idx="1042">
                  <c:v>44028</c:v>
                </c:pt>
                <c:pt idx="1043">
                  <c:v>44029</c:v>
                </c:pt>
                <c:pt idx="1044">
                  <c:v>44032</c:v>
                </c:pt>
                <c:pt idx="1045">
                  <c:v>44033</c:v>
                </c:pt>
                <c:pt idx="1046">
                  <c:v>44034</c:v>
                </c:pt>
                <c:pt idx="1047">
                  <c:v>44035</c:v>
                </c:pt>
                <c:pt idx="1048">
                  <c:v>44036</c:v>
                </c:pt>
                <c:pt idx="1049">
                  <c:v>44039</c:v>
                </c:pt>
                <c:pt idx="1050">
                  <c:v>44040</c:v>
                </c:pt>
                <c:pt idx="1051">
                  <c:v>44041</c:v>
                </c:pt>
                <c:pt idx="1052">
                  <c:v>44042</c:v>
                </c:pt>
                <c:pt idx="1053">
                  <c:v>44043</c:v>
                </c:pt>
                <c:pt idx="1054">
                  <c:v>44046</c:v>
                </c:pt>
                <c:pt idx="1055">
                  <c:v>44047</c:v>
                </c:pt>
                <c:pt idx="1056">
                  <c:v>44048</c:v>
                </c:pt>
                <c:pt idx="1057">
                  <c:v>44049</c:v>
                </c:pt>
                <c:pt idx="1058">
                  <c:v>44050</c:v>
                </c:pt>
                <c:pt idx="1059">
                  <c:v>44053</c:v>
                </c:pt>
                <c:pt idx="1060">
                  <c:v>44054</c:v>
                </c:pt>
                <c:pt idx="1061">
                  <c:v>44055</c:v>
                </c:pt>
                <c:pt idx="1062">
                  <c:v>44056</c:v>
                </c:pt>
                <c:pt idx="1063">
                  <c:v>44057</c:v>
                </c:pt>
                <c:pt idx="1064">
                  <c:v>44060</c:v>
                </c:pt>
                <c:pt idx="1065">
                  <c:v>44061</c:v>
                </c:pt>
                <c:pt idx="1066">
                  <c:v>44062</c:v>
                </c:pt>
                <c:pt idx="1067">
                  <c:v>44063</c:v>
                </c:pt>
                <c:pt idx="1068">
                  <c:v>44064</c:v>
                </c:pt>
                <c:pt idx="1069">
                  <c:v>44067</c:v>
                </c:pt>
                <c:pt idx="1070">
                  <c:v>44068</c:v>
                </c:pt>
                <c:pt idx="1071">
                  <c:v>44069</c:v>
                </c:pt>
                <c:pt idx="1072">
                  <c:v>44070</c:v>
                </c:pt>
                <c:pt idx="1073">
                  <c:v>44071</c:v>
                </c:pt>
                <c:pt idx="1074">
                  <c:v>44074</c:v>
                </c:pt>
                <c:pt idx="1075">
                  <c:v>44075</c:v>
                </c:pt>
                <c:pt idx="1076">
                  <c:v>44076</c:v>
                </c:pt>
                <c:pt idx="1077">
                  <c:v>44077</c:v>
                </c:pt>
                <c:pt idx="1078">
                  <c:v>44078</c:v>
                </c:pt>
                <c:pt idx="1079">
                  <c:v>44081</c:v>
                </c:pt>
                <c:pt idx="1080">
                  <c:v>44082</c:v>
                </c:pt>
                <c:pt idx="1081">
                  <c:v>44083</c:v>
                </c:pt>
                <c:pt idx="1082">
                  <c:v>44084</c:v>
                </c:pt>
                <c:pt idx="1083">
                  <c:v>44085</c:v>
                </c:pt>
                <c:pt idx="1084">
                  <c:v>44088</c:v>
                </c:pt>
                <c:pt idx="1085">
                  <c:v>44089</c:v>
                </c:pt>
                <c:pt idx="1086">
                  <c:v>44090</c:v>
                </c:pt>
                <c:pt idx="1087">
                  <c:v>44091</c:v>
                </c:pt>
                <c:pt idx="1088">
                  <c:v>44092</c:v>
                </c:pt>
                <c:pt idx="1089">
                  <c:v>44095</c:v>
                </c:pt>
                <c:pt idx="1090">
                  <c:v>44096</c:v>
                </c:pt>
                <c:pt idx="1091">
                  <c:v>44097</c:v>
                </c:pt>
                <c:pt idx="1092">
                  <c:v>44098</c:v>
                </c:pt>
                <c:pt idx="1093">
                  <c:v>44099</c:v>
                </c:pt>
                <c:pt idx="1094">
                  <c:v>44103</c:v>
                </c:pt>
                <c:pt idx="1095">
                  <c:v>44104</c:v>
                </c:pt>
                <c:pt idx="1096">
                  <c:v>44105</c:v>
                </c:pt>
                <c:pt idx="1097">
                  <c:v>44106</c:v>
                </c:pt>
                <c:pt idx="1098">
                  <c:v>44109</c:v>
                </c:pt>
                <c:pt idx="1099">
                  <c:v>44110</c:v>
                </c:pt>
                <c:pt idx="1100">
                  <c:v>44111</c:v>
                </c:pt>
                <c:pt idx="1101">
                  <c:v>44112</c:v>
                </c:pt>
                <c:pt idx="1102">
                  <c:v>44113</c:v>
                </c:pt>
                <c:pt idx="1103">
                  <c:v>44116</c:v>
                </c:pt>
                <c:pt idx="1104">
                  <c:v>44117</c:v>
                </c:pt>
                <c:pt idx="1105">
                  <c:v>44118</c:v>
                </c:pt>
                <c:pt idx="1106">
                  <c:v>44119</c:v>
                </c:pt>
                <c:pt idx="1107">
                  <c:v>44120</c:v>
                </c:pt>
                <c:pt idx="1108">
                  <c:v>44123</c:v>
                </c:pt>
                <c:pt idx="1109">
                  <c:v>44124</c:v>
                </c:pt>
                <c:pt idx="1110">
                  <c:v>44125</c:v>
                </c:pt>
                <c:pt idx="1111">
                  <c:v>44126</c:v>
                </c:pt>
                <c:pt idx="1112">
                  <c:v>44127</c:v>
                </c:pt>
                <c:pt idx="1113">
                  <c:v>44130</c:v>
                </c:pt>
                <c:pt idx="1114">
                  <c:v>44131</c:v>
                </c:pt>
                <c:pt idx="1115">
                  <c:v>44133</c:v>
                </c:pt>
                <c:pt idx="1116">
                  <c:v>44134</c:v>
                </c:pt>
                <c:pt idx="1117">
                  <c:v>44137</c:v>
                </c:pt>
                <c:pt idx="1118">
                  <c:v>44138</c:v>
                </c:pt>
                <c:pt idx="1119">
                  <c:v>44139</c:v>
                </c:pt>
                <c:pt idx="1120">
                  <c:v>44140</c:v>
                </c:pt>
                <c:pt idx="1121">
                  <c:v>44141</c:v>
                </c:pt>
                <c:pt idx="1122">
                  <c:v>44144</c:v>
                </c:pt>
                <c:pt idx="1123">
                  <c:v>44145</c:v>
                </c:pt>
                <c:pt idx="1124">
                  <c:v>44146</c:v>
                </c:pt>
                <c:pt idx="1125">
                  <c:v>44147</c:v>
                </c:pt>
                <c:pt idx="1126">
                  <c:v>44148</c:v>
                </c:pt>
                <c:pt idx="1127">
                  <c:v>44151</c:v>
                </c:pt>
                <c:pt idx="1128">
                  <c:v>44153</c:v>
                </c:pt>
                <c:pt idx="1129">
                  <c:v>44154</c:v>
                </c:pt>
                <c:pt idx="1130">
                  <c:v>44155</c:v>
                </c:pt>
                <c:pt idx="1131">
                  <c:v>44158</c:v>
                </c:pt>
                <c:pt idx="1132">
                  <c:v>44159</c:v>
                </c:pt>
                <c:pt idx="1133">
                  <c:v>44160</c:v>
                </c:pt>
                <c:pt idx="1134">
                  <c:v>44161</c:v>
                </c:pt>
                <c:pt idx="1135">
                  <c:v>44162</c:v>
                </c:pt>
                <c:pt idx="1136">
                  <c:v>44165</c:v>
                </c:pt>
                <c:pt idx="1137">
                  <c:v>44166</c:v>
                </c:pt>
                <c:pt idx="1138">
                  <c:v>44167</c:v>
                </c:pt>
                <c:pt idx="1139">
                  <c:v>44168</c:v>
                </c:pt>
                <c:pt idx="1140">
                  <c:v>44169</c:v>
                </c:pt>
                <c:pt idx="1141">
                  <c:v>44172</c:v>
                </c:pt>
                <c:pt idx="1142">
                  <c:v>44173</c:v>
                </c:pt>
                <c:pt idx="1143">
                  <c:v>44174</c:v>
                </c:pt>
                <c:pt idx="1144">
                  <c:v>44175</c:v>
                </c:pt>
                <c:pt idx="1145">
                  <c:v>44176</c:v>
                </c:pt>
                <c:pt idx="1146">
                  <c:v>44179</c:v>
                </c:pt>
                <c:pt idx="1147">
                  <c:v>44180</c:v>
                </c:pt>
                <c:pt idx="1148">
                  <c:v>44181</c:v>
                </c:pt>
                <c:pt idx="1149">
                  <c:v>44182</c:v>
                </c:pt>
                <c:pt idx="1150">
                  <c:v>44183</c:v>
                </c:pt>
                <c:pt idx="1151">
                  <c:v>44186</c:v>
                </c:pt>
                <c:pt idx="1152">
                  <c:v>44187</c:v>
                </c:pt>
                <c:pt idx="1153">
                  <c:v>44188</c:v>
                </c:pt>
                <c:pt idx="1154">
                  <c:v>44193</c:v>
                </c:pt>
                <c:pt idx="1155">
                  <c:v>44194</c:v>
                </c:pt>
                <c:pt idx="1156">
                  <c:v>44195</c:v>
                </c:pt>
                <c:pt idx="1157">
                  <c:v>44200</c:v>
                </c:pt>
                <c:pt idx="1158">
                  <c:v>44201</c:v>
                </c:pt>
                <c:pt idx="1159">
                  <c:v>44202</c:v>
                </c:pt>
                <c:pt idx="1160">
                  <c:v>44203</c:v>
                </c:pt>
                <c:pt idx="1161">
                  <c:v>44204</c:v>
                </c:pt>
                <c:pt idx="1162">
                  <c:v>44207</c:v>
                </c:pt>
                <c:pt idx="1163">
                  <c:v>44208</c:v>
                </c:pt>
                <c:pt idx="1164">
                  <c:v>44209</c:v>
                </c:pt>
                <c:pt idx="1165">
                  <c:v>44210</c:v>
                </c:pt>
                <c:pt idx="1166">
                  <c:v>44211</c:v>
                </c:pt>
                <c:pt idx="1167">
                  <c:v>44214</c:v>
                </c:pt>
                <c:pt idx="1168">
                  <c:v>44215</c:v>
                </c:pt>
                <c:pt idx="1169">
                  <c:v>44216</c:v>
                </c:pt>
                <c:pt idx="1170">
                  <c:v>44217</c:v>
                </c:pt>
                <c:pt idx="1171">
                  <c:v>44218</c:v>
                </c:pt>
                <c:pt idx="1172">
                  <c:v>44221</c:v>
                </c:pt>
                <c:pt idx="1173">
                  <c:v>44222</c:v>
                </c:pt>
                <c:pt idx="1174">
                  <c:v>44223</c:v>
                </c:pt>
                <c:pt idx="1175">
                  <c:v>44224</c:v>
                </c:pt>
                <c:pt idx="1176">
                  <c:v>44225</c:v>
                </c:pt>
                <c:pt idx="1177">
                  <c:v>44228</c:v>
                </c:pt>
                <c:pt idx="1178">
                  <c:v>44229</c:v>
                </c:pt>
                <c:pt idx="1179">
                  <c:v>44230</c:v>
                </c:pt>
                <c:pt idx="1180">
                  <c:v>44231</c:v>
                </c:pt>
                <c:pt idx="1181">
                  <c:v>44232</c:v>
                </c:pt>
                <c:pt idx="1182">
                  <c:v>44235</c:v>
                </c:pt>
                <c:pt idx="1183">
                  <c:v>44236</c:v>
                </c:pt>
                <c:pt idx="1184">
                  <c:v>44237</c:v>
                </c:pt>
                <c:pt idx="1185">
                  <c:v>44238</c:v>
                </c:pt>
                <c:pt idx="1186">
                  <c:v>44239</c:v>
                </c:pt>
                <c:pt idx="1187">
                  <c:v>44242</c:v>
                </c:pt>
                <c:pt idx="1188">
                  <c:v>44243</c:v>
                </c:pt>
                <c:pt idx="1189">
                  <c:v>44244</c:v>
                </c:pt>
                <c:pt idx="1190">
                  <c:v>44245</c:v>
                </c:pt>
                <c:pt idx="1191">
                  <c:v>44246</c:v>
                </c:pt>
                <c:pt idx="1192">
                  <c:v>44249</c:v>
                </c:pt>
                <c:pt idx="1193">
                  <c:v>44250</c:v>
                </c:pt>
                <c:pt idx="1194">
                  <c:v>44251</c:v>
                </c:pt>
                <c:pt idx="1195">
                  <c:v>44252</c:v>
                </c:pt>
                <c:pt idx="1196">
                  <c:v>44253</c:v>
                </c:pt>
                <c:pt idx="1197">
                  <c:v>44256</c:v>
                </c:pt>
                <c:pt idx="1198">
                  <c:v>44257</c:v>
                </c:pt>
                <c:pt idx="1199">
                  <c:v>44258</c:v>
                </c:pt>
                <c:pt idx="1200">
                  <c:v>44259</c:v>
                </c:pt>
                <c:pt idx="1201">
                  <c:v>44260</c:v>
                </c:pt>
                <c:pt idx="1202">
                  <c:v>44263</c:v>
                </c:pt>
                <c:pt idx="1203">
                  <c:v>44264</c:v>
                </c:pt>
                <c:pt idx="1204">
                  <c:v>44265</c:v>
                </c:pt>
                <c:pt idx="1205">
                  <c:v>44266</c:v>
                </c:pt>
                <c:pt idx="1206">
                  <c:v>44267</c:v>
                </c:pt>
                <c:pt idx="1207">
                  <c:v>44270</c:v>
                </c:pt>
                <c:pt idx="1208">
                  <c:v>44271</c:v>
                </c:pt>
                <c:pt idx="1209">
                  <c:v>44272</c:v>
                </c:pt>
                <c:pt idx="1210">
                  <c:v>44273</c:v>
                </c:pt>
                <c:pt idx="1211">
                  <c:v>44274</c:v>
                </c:pt>
                <c:pt idx="1212">
                  <c:v>44277</c:v>
                </c:pt>
                <c:pt idx="1213">
                  <c:v>44278</c:v>
                </c:pt>
                <c:pt idx="1214">
                  <c:v>44279</c:v>
                </c:pt>
                <c:pt idx="1215">
                  <c:v>44280</c:v>
                </c:pt>
                <c:pt idx="1216">
                  <c:v>44281</c:v>
                </c:pt>
                <c:pt idx="1217">
                  <c:v>44284</c:v>
                </c:pt>
                <c:pt idx="1218">
                  <c:v>44285</c:v>
                </c:pt>
                <c:pt idx="1219">
                  <c:v>44286</c:v>
                </c:pt>
                <c:pt idx="1220">
                  <c:v>44287</c:v>
                </c:pt>
                <c:pt idx="1221">
                  <c:v>44292</c:v>
                </c:pt>
                <c:pt idx="1222">
                  <c:v>44293</c:v>
                </c:pt>
                <c:pt idx="1223">
                  <c:v>44294</c:v>
                </c:pt>
                <c:pt idx="1224">
                  <c:v>44295</c:v>
                </c:pt>
                <c:pt idx="1225">
                  <c:v>44298</c:v>
                </c:pt>
                <c:pt idx="1226">
                  <c:v>44299</c:v>
                </c:pt>
                <c:pt idx="1227">
                  <c:v>44300</c:v>
                </c:pt>
                <c:pt idx="1228">
                  <c:v>44301</c:v>
                </c:pt>
                <c:pt idx="1229">
                  <c:v>44302</c:v>
                </c:pt>
                <c:pt idx="1230">
                  <c:v>44305</c:v>
                </c:pt>
                <c:pt idx="1231">
                  <c:v>44306</c:v>
                </c:pt>
                <c:pt idx="1232">
                  <c:v>44307</c:v>
                </c:pt>
                <c:pt idx="1233">
                  <c:v>44308</c:v>
                </c:pt>
                <c:pt idx="1234">
                  <c:v>44309</c:v>
                </c:pt>
                <c:pt idx="1235">
                  <c:v>44312</c:v>
                </c:pt>
                <c:pt idx="1236">
                  <c:v>44313</c:v>
                </c:pt>
                <c:pt idx="1237">
                  <c:v>44314</c:v>
                </c:pt>
                <c:pt idx="1238">
                  <c:v>44315</c:v>
                </c:pt>
                <c:pt idx="1239">
                  <c:v>44316</c:v>
                </c:pt>
                <c:pt idx="1240">
                  <c:v>44319</c:v>
                </c:pt>
                <c:pt idx="1241">
                  <c:v>44320</c:v>
                </c:pt>
                <c:pt idx="1242">
                  <c:v>44321</c:v>
                </c:pt>
                <c:pt idx="1243">
                  <c:v>44322</c:v>
                </c:pt>
                <c:pt idx="1244">
                  <c:v>44323</c:v>
                </c:pt>
                <c:pt idx="1245">
                  <c:v>44326</c:v>
                </c:pt>
                <c:pt idx="1246">
                  <c:v>44327</c:v>
                </c:pt>
                <c:pt idx="1247">
                  <c:v>44328</c:v>
                </c:pt>
                <c:pt idx="1248">
                  <c:v>44329</c:v>
                </c:pt>
                <c:pt idx="1249">
                  <c:v>44330</c:v>
                </c:pt>
                <c:pt idx="1250">
                  <c:v>44333</c:v>
                </c:pt>
                <c:pt idx="1251">
                  <c:v>44334</c:v>
                </c:pt>
                <c:pt idx="1252">
                  <c:v>44335</c:v>
                </c:pt>
                <c:pt idx="1253">
                  <c:v>44336</c:v>
                </c:pt>
                <c:pt idx="1254">
                  <c:v>44337</c:v>
                </c:pt>
                <c:pt idx="1255">
                  <c:v>44340</c:v>
                </c:pt>
                <c:pt idx="1256">
                  <c:v>44341</c:v>
                </c:pt>
                <c:pt idx="1257">
                  <c:v>44342</c:v>
                </c:pt>
                <c:pt idx="1258">
                  <c:v>44343</c:v>
                </c:pt>
                <c:pt idx="1259">
                  <c:v>44344</c:v>
                </c:pt>
                <c:pt idx="1260">
                  <c:v>44347</c:v>
                </c:pt>
                <c:pt idx="1261">
                  <c:v>44348</c:v>
                </c:pt>
                <c:pt idx="1262">
                  <c:v>44349</c:v>
                </c:pt>
                <c:pt idx="1263">
                  <c:v>44350</c:v>
                </c:pt>
                <c:pt idx="1264">
                  <c:v>44351</c:v>
                </c:pt>
                <c:pt idx="1265">
                  <c:v>44354</c:v>
                </c:pt>
                <c:pt idx="1266">
                  <c:v>44355</c:v>
                </c:pt>
                <c:pt idx="1267">
                  <c:v>44356</c:v>
                </c:pt>
                <c:pt idx="1268">
                  <c:v>44357</c:v>
                </c:pt>
                <c:pt idx="1269">
                  <c:v>44358</c:v>
                </c:pt>
                <c:pt idx="1270">
                  <c:v>44361</c:v>
                </c:pt>
                <c:pt idx="1271">
                  <c:v>44362</c:v>
                </c:pt>
                <c:pt idx="1272">
                  <c:v>44363</c:v>
                </c:pt>
                <c:pt idx="1273">
                  <c:v>44364</c:v>
                </c:pt>
                <c:pt idx="1274">
                  <c:v>44365</c:v>
                </c:pt>
                <c:pt idx="1275">
                  <c:v>44368</c:v>
                </c:pt>
                <c:pt idx="1276">
                  <c:v>44369</c:v>
                </c:pt>
                <c:pt idx="1277">
                  <c:v>44370</c:v>
                </c:pt>
                <c:pt idx="1278">
                  <c:v>44371</c:v>
                </c:pt>
                <c:pt idx="1279">
                  <c:v>44372</c:v>
                </c:pt>
                <c:pt idx="1280">
                  <c:v>44375</c:v>
                </c:pt>
                <c:pt idx="1281">
                  <c:v>44376</c:v>
                </c:pt>
                <c:pt idx="1282">
                  <c:v>44377</c:v>
                </c:pt>
                <c:pt idx="1283">
                  <c:v>44378</c:v>
                </c:pt>
                <c:pt idx="1284">
                  <c:v>44379</c:v>
                </c:pt>
                <c:pt idx="1285">
                  <c:v>44384</c:v>
                </c:pt>
                <c:pt idx="1286">
                  <c:v>44385</c:v>
                </c:pt>
                <c:pt idx="1287">
                  <c:v>44386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44396</c:v>
                </c:pt>
                <c:pt idx="1294">
                  <c:v>44397</c:v>
                </c:pt>
                <c:pt idx="1295">
                  <c:v>44398</c:v>
                </c:pt>
                <c:pt idx="1296">
                  <c:v>44399</c:v>
                </c:pt>
                <c:pt idx="1297">
                  <c:v>44400</c:v>
                </c:pt>
                <c:pt idx="1298">
                  <c:v>44403</c:v>
                </c:pt>
                <c:pt idx="1299">
                  <c:v>44404</c:v>
                </c:pt>
                <c:pt idx="1300">
                  <c:v>44405</c:v>
                </c:pt>
                <c:pt idx="1301">
                  <c:v>44406</c:v>
                </c:pt>
                <c:pt idx="1302">
                  <c:v>44407</c:v>
                </c:pt>
                <c:pt idx="1303">
                  <c:v>44410</c:v>
                </c:pt>
                <c:pt idx="1304">
                  <c:v>44411</c:v>
                </c:pt>
                <c:pt idx="1305">
                  <c:v>44412</c:v>
                </c:pt>
                <c:pt idx="1306">
                  <c:v>44413</c:v>
                </c:pt>
                <c:pt idx="1307">
                  <c:v>44414</c:v>
                </c:pt>
                <c:pt idx="1308">
                  <c:v>44417</c:v>
                </c:pt>
                <c:pt idx="1309">
                  <c:v>44418</c:v>
                </c:pt>
                <c:pt idx="1310">
                  <c:v>44419</c:v>
                </c:pt>
                <c:pt idx="1311">
                  <c:v>44420</c:v>
                </c:pt>
                <c:pt idx="1312">
                  <c:v>44421</c:v>
                </c:pt>
                <c:pt idx="1313">
                  <c:v>44424</c:v>
                </c:pt>
                <c:pt idx="1314">
                  <c:v>44425</c:v>
                </c:pt>
                <c:pt idx="1315">
                  <c:v>44426</c:v>
                </c:pt>
                <c:pt idx="1316">
                  <c:v>44427</c:v>
                </c:pt>
                <c:pt idx="1317">
                  <c:v>44428</c:v>
                </c:pt>
                <c:pt idx="1318">
                  <c:v>44431</c:v>
                </c:pt>
                <c:pt idx="1319">
                  <c:v>44432</c:v>
                </c:pt>
                <c:pt idx="1320">
                  <c:v>44433</c:v>
                </c:pt>
                <c:pt idx="1321">
                  <c:v>44434</c:v>
                </c:pt>
                <c:pt idx="1322">
                  <c:v>44435</c:v>
                </c:pt>
                <c:pt idx="1323">
                  <c:v>44438</c:v>
                </c:pt>
                <c:pt idx="1324">
                  <c:v>44439</c:v>
                </c:pt>
                <c:pt idx="1325">
                  <c:v>44440</c:v>
                </c:pt>
                <c:pt idx="1326">
                  <c:v>44441</c:v>
                </c:pt>
                <c:pt idx="1327">
                  <c:v>44442</c:v>
                </c:pt>
                <c:pt idx="1328">
                  <c:v>44445</c:v>
                </c:pt>
                <c:pt idx="1329">
                  <c:v>44446</c:v>
                </c:pt>
                <c:pt idx="1330">
                  <c:v>44447</c:v>
                </c:pt>
                <c:pt idx="1331">
                  <c:v>44448</c:v>
                </c:pt>
                <c:pt idx="1332">
                  <c:v>44449</c:v>
                </c:pt>
                <c:pt idx="1333">
                  <c:v>44452</c:v>
                </c:pt>
                <c:pt idx="1334">
                  <c:v>44453</c:v>
                </c:pt>
                <c:pt idx="1335">
                  <c:v>44454</c:v>
                </c:pt>
                <c:pt idx="1336">
                  <c:v>44455</c:v>
                </c:pt>
                <c:pt idx="1337">
                  <c:v>44456</c:v>
                </c:pt>
                <c:pt idx="1338">
                  <c:v>44459</c:v>
                </c:pt>
                <c:pt idx="1339">
                  <c:v>44460</c:v>
                </c:pt>
                <c:pt idx="1340">
                  <c:v>44461</c:v>
                </c:pt>
                <c:pt idx="1341">
                  <c:v>44462</c:v>
                </c:pt>
                <c:pt idx="1342">
                  <c:v>44463</c:v>
                </c:pt>
                <c:pt idx="1343">
                  <c:v>44466</c:v>
                </c:pt>
                <c:pt idx="1344">
                  <c:v>44468</c:v>
                </c:pt>
                <c:pt idx="1345">
                  <c:v>44469</c:v>
                </c:pt>
                <c:pt idx="1346">
                  <c:v>44470</c:v>
                </c:pt>
                <c:pt idx="1347">
                  <c:v>44473</c:v>
                </c:pt>
                <c:pt idx="1348">
                  <c:v>44474</c:v>
                </c:pt>
                <c:pt idx="1349">
                  <c:v>44475</c:v>
                </c:pt>
                <c:pt idx="1350">
                  <c:v>44476</c:v>
                </c:pt>
                <c:pt idx="1351">
                  <c:v>44477</c:v>
                </c:pt>
                <c:pt idx="1352">
                  <c:v>44480</c:v>
                </c:pt>
                <c:pt idx="1353">
                  <c:v>44481</c:v>
                </c:pt>
                <c:pt idx="1354">
                  <c:v>44482</c:v>
                </c:pt>
                <c:pt idx="1355">
                  <c:v>44483</c:v>
                </c:pt>
                <c:pt idx="1356">
                  <c:v>44484</c:v>
                </c:pt>
                <c:pt idx="1357">
                  <c:v>44487</c:v>
                </c:pt>
                <c:pt idx="1358">
                  <c:v>44488</c:v>
                </c:pt>
                <c:pt idx="1359">
                  <c:v>44489</c:v>
                </c:pt>
                <c:pt idx="1360">
                  <c:v>44490</c:v>
                </c:pt>
                <c:pt idx="1361">
                  <c:v>44491</c:v>
                </c:pt>
                <c:pt idx="1362">
                  <c:v>44494</c:v>
                </c:pt>
                <c:pt idx="1363">
                  <c:v>44495</c:v>
                </c:pt>
                <c:pt idx="1364">
                  <c:v>44496</c:v>
                </c:pt>
                <c:pt idx="1365">
                  <c:v>44498</c:v>
                </c:pt>
                <c:pt idx="1366">
                  <c:v>44501</c:v>
                </c:pt>
                <c:pt idx="1367">
                  <c:v>44502</c:v>
                </c:pt>
                <c:pt idx="1368">
                  <c:v>44503</c:v>
                </c:pt>
                <c:pt idx="1369">
                  <c:v>44504</c:v>
                </c:pt>
                <c:pt idx="1370">
                  <c:v>44505</c:v>
                </c:pt>
                <c:pt idx="1371">
                  <c:v>44508</c:v>
                </c:pt>
                <c:pt idx="1372">
                  <c:v>44509</c:v>
                </c:pt>
                <c:pt idx="1373">
                  <c:v>44510</c:v>
                </c:pt>
                <c:pt idx="1374">
                  <c:v>44511</c:v>
                </c:pt>
                <c:pt idx="1375">
                  <c:v>44512</c:v>
                </c:pt>
                <c:pt idx="1376">
                  <c:v>44515</c:v>
                </c:pt>
                <c:pt idx="1377">
                  <c:v>44516</c:v>
                </c:pt>
                <c:pt idx="1378">
                  <c:v>44518</c:v>
                </c:pt>
                <c:pt idx="1379">
                  <c:v>44519</c:v>
                </c:pt>
                <c:pt idx="1380">
                  <c:v>44522</c:v>
                </c:pt>
                <c:pt idx="1381">
                  <c:v>44523</c:v>
                </c:pt>
                <c:pt idx="1382">
                  <c:v>44524</c:v>
                </c:pt>
                <c:pt idx="1383">
                  <c:v>44525</c:v>
                </c:pt>
                <c:pt idx="1384">
                  <c:v>44526</c:v>
                </c:pt>
                <c:pt idx="1385">
                  <c:v>44529</c:v>
                </c:pt>
                <c:pt idx="1386">
                  <c:v>44530</c:v>
                </c:pt>
                <c:pt idx="1387">
                  <c:v>44531</c:v>
                </c:pt>
                <c:pt idx="1388">
                  <c:v>44532</c:v>
                </c:pt>
                <c:pt idx="1389">
                  <c:v>44533</c:v>
                </c:pt>
                <c:pt idx="1390">
                  <c:v>44536</c:v>
                </c:pt>
                <c:pt idx="1391">
                  <c:v>44537</c:v>
                </c:pt>
                <c:pt idx="1392">
                  <c:v>44538</c:v>
                </c:pt>
                <c:pt idx="1393">
                  <c:v>44539</c:v>
                </c:pt>
                <c:pt idx="1394">
                  <c:v>44540</c:v>
                </c:pt>
                <c:pt idx="1395">
                  <c:v>44543</c:v>
                </c:pt>
                <c:pt idx="1396">
                  <c:v>44544</c:v>
                </c:pt>
                <c:pt idx="1397">
                  <c:v>44545</c:v>
                </c:pt>
                <c:pt idx="1398">
                  <c:v>44546</c:v>
                </c:pt>
                <c:pt idx="1399">
                  <c:v>44547</c:v>
                </c:pt>
                <c:pt idx="1400">
                  <c:v>44550</c:v>
                </c:pt>
                <c:pt idx="1401">
                  <c:v>44551</c:v>
                </c:pt>
                <c:pt idx="1402">
                  <c:v>44552</c:v>
                </c:pt>
                <c:pt idx="1403">
                  <c:v>44553</c:v>
                </c:pt>
                <c:pt idx="1404">
                  <c:v>44557</c:v>
                </c:pt>
                <c:pt idx="1405">
                  <c:v>44558</c:v>
                </c:pt>
                <c:pt idx="1406">
                  <c:v>44559</c:v>
                </c:pt>
                <c:pt idx="1407">
                  <c:v>44560</c:v>
                </c:pt>
                <c:pt idx="1408">
                  <c:v>44564</c:v>
                </c:pt>
                <c:pt idx="1409">
                  <c:v>44565</c:v>
                </c:pt>
                <c:pt idx="1410">
                  <c:v>44566</c:v>
                </c:pt>
                <c:pt idx="1411">
                  <c:v>44567</c:v>
                </c:pt>
                <c:pt idx="1412">
                  <c:v>44568</c:v>
                </c:pt>
                <c:pt idx="1413">
                  <c:v>44571</c:v>
                </c:pt>
                <c:pt idx="1414">
                  <c:v>44572</c:v>
                </c:pt>
                <c:pt idx="1415">
                  <c:v>44573</c:v>
                </c:pt>
                <c:pt idx="1416">
                  <c:v>44574</c:v>
                </c:pt>
                <c:pt idx="1417">
                  <c:v>44575</c:v>
                </c:pt>
                <c:pt idx="1418">
                  <c:v>44578</c:v>
                </c:pt>
                <c:pt idx="1419">
                  <c:v>44579</c:v>
                </c:pt>
                <c:pt idx="1420">
                  <c:v>44580</c:v>
                </c:pt>
                <c:pt idx="1421">
                  <c:v>44581</c:v>
                </c:pt>
                <c:pt idx="1422">
                  <c:v>44582</c:v>
                </c:pt>
                <c:pt idx="1423">
                  <c:v>44585</c:v>
                </c:pt>
                <c:pt idx="1424">
                  <c:v>44586</c:v>
                </c:pt>
                <c:pt idx="1425">
                  <c:v>44587</c:v>
                </c:pt>
                <c:pt idx="1426">
                  <c:v>44588</c:v>
                </c:pt>
                <c:pt idx="1427">
                  <c:v>44589</c:v>
                </c:pt>
                <c:pt idx="1428">
                  <c:v>44592</c:v>
                </c:pt>
                <c:pt idx="1429">
                  <c:v>44593</c:v>
                </c:pt>
                <c:pt idx="1430">
                  <c:v>44594</c:v>
                </c:pt>
                <c:pt idx="1431">
                  <c:v>44595</c:v>
                </c:pt>
                <c:pt idx="1432">
                  <c:v>44596</c:v>
                </c:pt>
                <c:pt idx="1433">
                  <c:v>44599</c:v>
                </c:pt>
                <c:pt idx="1434">
                  <c:v>44600</c:v>
                </c:pt>
                <c:pt idx="1435">
                  <c:v>44601</c:v>
                </c:pt>
                <c:pt idx="1436">
                  <c:v>44602</c:v>
                </c:pt>
                <c:pt idx="1437">
                  <c:v>44603</c:v>
                </c:pt>
                <c:pt idx="1438">
                  <c:v>44606</c:v>
                </c:pt>
                <c:pt idx="1439">
                  <c:v>44607</c:v>
                </c:pt>
                <c:pt idx="1440">
                  <c:v>44608</c:v>
                </c:pt>
                <c:pt idx="1441">
                  <c:v>44609</c:v>
                </c:pt>
                <c:pt idx="1442">
                  <c:v>44610</c:v>
                </c:pt>
                <c:pt idx="1443">
                  <c:v>44613</c:v>
                </c:pt>
                <c:pt idx="1444">
                  <c:v>44614</c:v>
                </c:pt>
                <c:pt idx="1445">
                  <c:v>44615</c:v>
                </c:pt>
                <c:pt idx="1446">
                  <c:v>44616</c:v>
                </c:pt>
                <c:pt idx="1447">
                  <c:v>44617</c:v>
                </c:pt>
                <c:pt idx="1448">
                  <c:v>44620</c:v>
                </c:pt>
                <c:pt idx="1449">
                  <c:v>44621</c:v>
                </c:pt>
                <c:pt idx="1450">
                  <c:v>44622</c:v>
                </c:pt>
                <c:pt idx="1451">
                  <c:v>44623</c:v>
                </c:pt>
                <c:pt idx="1452">
                  <c:v>44624</c:v>
                </c:pt>
                <c:pt idx="1453">
                  <c:v>44627</c:v>
                </c:pt>
                <c:pt idx="1454">
                  <c:v>44628</c:v>
                </c:pt>
                <c:pt idx="1455">
                  <c:v>44629</c:v>
                </c:pt>
                <c:pt idx="1456">
                  <c:v>44630</c:v>
                </c:pt>
                <c:pt idx="1457">
                  <c:v>44631</c:v>
                </c:pt>
                <c:pt idx="1458">
                  <c:v>44634</c:v>
                </c:pt>
                <c:pt idx="1459">
                  <c:v>44635</c:v>
                </c:pt>
                <c:pt idx="1460">
                  <c:v>44636</c:v>
                </c:pt>
                <c:pt idx="1461">
                  <c:v>44637</c:v>
                </c:pt>
                <c:pt idx="1462">
                  <c:v>44638</c:v>
                </c:pt>
                <c:pt idx="1463">
                  <c:v>44641</c:v>
                </c:pt>
                <c:pt idx="1464">
                  <c:v>44642</c:v>
                </c:pt>
                <c:pt idx="1465">
                  <c:v>44643</c:v>
                </c:pt>
                <c:pt idx="1466">
                  <c:v>44644</c:v>
                </c:pt>
                <c:pt idx="1467">
                  <c:v>44645</c:v>
                </c:pt>
                <c:pt idx="1468">
                  <c:v>44648</c:v>
                </c:pt>
                <c:pt idx="1469">
                  <c:v>44649</c:v>
                </c:pt>
                <c:pt idx="1470">
                  <c:v>44650</c:v>
                </c:pt>
                <c:pt idx="1471">
                  <c:v>44651</c:v>
                </c:pt>
                <c:pt idx="1472">
                  <c:v>44652</c:v>
                </c:pt>
                <c:pt idx="1473">
                  <c:v>44655</c:v>
                </c:pt>
                <c:pt idx="1474">
                  <c:v>44656</c:v>
                </c:pt>
                <c:pt idx="1475">
                  <c:v>44657</c:v>
                </c:pt>
                <c:pt idx="1476">
                  <c:v>44658</c:v>
                </c:pt>
                <c:pt idx="1477">
                  <c:v>44659</c:v>
                </c:pt>
                <c:pt idx="1478">
                  <c:v>44662</c:v>
                </c:pt>
                <c:pt idx="1479">
                  <c:v>44663</c:v>
                </c:pt>
                <c:pt idx="1480">
                  <c:v>44664</c:v>
                </c:pt>
                <c:pt idx="1481">
                  <c:v>44665</c:v>
                </c:pt>
                <c:pt idx="1482">
                  <c:v>44670</c:v>
                </c:pt>
                <c:pt idx="1483">
                  <c:v>44671</c:v>
                </c:pt>
                <c:pt idx="1484">
                  <c:v>44672</c:v>
                </c:pt>
                <c:pt idx="1485">
                  <c:v>44673</c:v>
                </c:pt>
                <c:pt idx="1486">
                  <c:v>44676</c:v>
                </c:pt>
                <c:pt idx="1487">
                  <c:v>44677</c:v>
                </c:pt>
                <c:pt idx="1488">
                  <c:v>44678</c:v>
                </c:pt>
                <c:pt idx="1489">
                  <c:v>44679</c:v>
                </c:pt>
                <c:pt idx="1490">
                  <c:v>44680</c:v>
                </c:pt>
                <c:pt idx="1491">
                  <c:v>44683</c:v>
                </c:pt>
                <c:pt idx="1492">
                  <c:v>44684</c:v>
                </c:pt>
                <c:pt idx="1493">
                  <c:v>44685</c:v>
                </c:pt>
                <c:pt idx="1494">
                  <c:v>44686</c:v>
                </c:pt>
                <c:pt idx="1495">
                  <c:v>44687</c:v>
                </c:pt>
                <c:pt idx="1496">
                  <c:v>44690</c:v>
                </c:pt>
                <c:pt idx="1497">
                  <c:v>44691</c:v>
                </c:pt>
                <c:pt idx="1498">
                  <c:v>44692</c:v>
                </c:pt>
                <c:pt idx="1499">
                  <c:v>44693</c:v>
                </c:pt>
                <c:pt idx="1500">
                  <c:v>44694</c:v>
                </c:pt>
                <c:pt idx="1501">
                  <c:v>44697</c:v>
                </c:pt>
                <c:pt idx="1502">
                  <c:v>44698</c:v>
                </c:pt>
                <c:pt idx="1503">
                  <c:v>44699</c:v>
                </c:pt>
                <c:pt idx="1504">
                  <c:v>44700</c:v>
                </c:pt>
                <c:pt idx="1505">
                  <c:v>44701</c:v>
                </c:pt>
                <c:pt idx="1506">
                  <c:v>44704</c:v>
                </c:pt>
                <c:pt idx="1507">
                  <c:v>44705</c:v>
                </c:pt>
                <c:pt idx="1508">
                  <c:v>44706</c:v>
                </c:pt>
                <c:pt idx="1509">
                  <c:v>44707</c:v>
                </c:pt>
                <c:pt idx="1510">
                  <c:v>44708</c:v>
                </c:pt>
                <c:pt idx="1511">
                  <c:v>44711</c:v>
                </c:pt>
                <c:pt idx="1512">
                  <c:v>44712</c:v>
                </c:pt>
                <c:pt idx="1513">
                  <c:v>44713</c:v>
                </c:pt>
                <c:pt idx="1514">
                  <c:v>44714</c:v>
                </c:pt>
                <c:pt idx="1515">
                  <c:v>44715</c:v>
                </c:pt>
                <c:pt idx="1516">
                  <c:v>44718</c:v>
                </c:pt>
                <c:pt idx="1517">
                  <c:v>44719</c:v>
                </c:pt>
                <c:pt idx="1518">
                  <c:v>44720</c:v>
                </c:pt>
                <c:pt idx="1519">
                  <c:v>44721</c:v>
                </c:pt>
                <c:pt idx="1520">
                  <c:v>44722</c:v>
                </c:pt>
                <c:pt idx="1521">
                  <c:v>44725</c:v>
                </c:pt>
                <c:pt idx="1522">
                  <c:v>44726</c:v>
                </c:pt>
                <c:pt idx="1523">
                  <c:v>44727</c:v>
                </c:pt>
                <c:pt idx="1524">
                  <c:v>44728</c:v>
                </c:pt>
                <c:pt idx="1525">
                  <c:v>44729</c:v>
                </c:pt>
                <c:pt idx="1526">
                  <c:v>44732</c:v>
                </c:pt>
                <c:pt idx="1527">
                  <c:v>44733</c:v>
                </c:pt>
                <c:pt idx="1528">
                  <c:v>44734</c:v>
                </c:pt>
                <c:pt idx="1529">
                  <c:v>44735</c:v>
                </c:pt>
                <c:pt idx="1530">
                  <c:v>44736</c:v>
                </c:pt>
                <c:pt idx="1531">
                  <c:v>44739</c:v>
                </c:pt>
                <c:pt idx="1532">
                  <c:v>44740</c:v>
                </c:pt>
                <c:pt idx="1533">
                  <c:v>44741</c:v>
                </c:pt>
                <c:pt idx="1534">
                  <c:v>44742</c:v>
                </c:pt>
                <c:pt idx="1535">
                  <c:v>44743</c:v>
                </c:pt>
                <c:pt idx="1536">
                  <c:v>44746</c:v>
                </c:pt>
                <c:pt idx="1537">
                  <c:v>44749</c:v>
                </c:pt>
                <c:pt idx="1538">
                  <c:v>44750</c:v>
                </c:pt>
                <c:pt idx="1539">
                  <c:v>44753</c:v>
                </c:pt>
                <c:pt idx="1540">
                  <c:v>44754</c:v>
                </c:pt>
                <c:pt idx="1541">
                  <c:v>44755</c:v>
                </c:pt>
                <c:pt idx="1542">
                  <c:v>44756</c:v>
                </c:pt>
                <c:pt idx="1543">
                  <c:v>44757</c:v>
                </c:pt>
                <c:pt idx="1544">
                  <c:v>44760</c:v>
                </c:pt>
                <c:pt idx="1545">
                  <c:v>44761</c:v>
                </c:pt>
                <c:pt idx="1546">
                  <c:v>44762</c:v>
                </c:pt>
                <c:pt idx="1547">
                  <c:v>44763</c:v>
                </c:pt>
                <c:pt idx="1548">
                  <c:v>44764</c:v>
                </c:pt>
                <c:pt idx="1549">
                  <c:v>44767</c:v>
                </c:pt>
                <c:pt idx="1550">
                  <c:v>44768</c:v>
                </c:pt>
                <c:pt idx="1551">
                  <c:v>44769</c:v>
                </c:pt>
                <c:pt idx="1552">
                  <c:v>44770</c:v>
                </c:pt>
                <c:pt idx="1553">
                  <c:v>44771</c:v>
                </c:pt>
                <c:pt idx="1554">
                  <c:v>44774</c:v>
                </c:pt>
                <c:pt idx="1555">
                  <c:v>44775</c:v>
                </c:pt>
                <c:pt idx="1556">
                  <c:v>44776</c:v>
                </c:pt>
                <c:pt idx="1557">
                  <c:v>44777</c:v>
                </c:pt>
                <c:pt idx="1558">
                  <c:v>44778</c:v>
                </c:pt>
                <c:pt idx="1559">
                  <c:v>44781</c:v>
                </c:pt>
                <c:pt idx="1560">
                  <c:v>44782</c:v>
                </c:pt>
                <c:pt idx="1561">
                  <c:v>44783</c:v>
                </c:pt>
                <c:pt idx="1562">
                  <c:v>44784</c:v>
                </c:pt>
                <c:pt idx="1563">
                  <c:v>44785</c:v>
                </c:pt>
                <c:pt idx="1564">
                  <c:v>44788</c:v>
                </c:pt>
                <c:pt idx="1565">
                  <c:v>44789</c:v>
                </c:pt>
                <c:pt idx="1566">
                  <c:v>44790</c:v>
                </c:pt>
                <c:pt idx="1567">
                  <c:v>44791</c:v>
                </c:pt>
                <c:pt idx="1568">
                  <c:v>44792</c:v>
                </c:pt>
                <c:pt idx="1569">
                  <c:v>44795</c:v>
                </c:pt>
                <c:pt idx="1570">
                  <c:v>44796</c:v>
                </c:pt>
                <c:pt idx="1571">
                  <c:v>44797</c:v>
                </c:pt>
                <c:pt idx="1572">
                  <c:v>44798</c:v>
                </c:pt>
                <c:pt idx="1573">
                  <c:v>44799</c:v>
                </c:pt>
                <c:pt idx="1574">
                  <c:v>44802</c:v>
                </c:pt>
                <c:pt idx="1575">
                  <c:v>44803</c:v>
                </c:pt>
                <c:pt idx="1576">
                  <c:v>44804</c:v>
                </c:pt>
                <c:pt idx="1577">
                  <c:v>44805</c:v>
                </c:pt>
                <c:pt idx="1578">
                  <c:v>44806</c:v>
                </c:pt>
                <c:pt idx="1579">
                  <c:v>44809</c:v>
                </c:pt>
                <c:pt idx="1580">
                  <c:v>44810</c:v>
                </c:pt>
                <c:pt idx="1581">
                  <c:v>44811</c:v>
                </c:pt>
                <c:pt idx="1582">
                  <c:v>44812</c:v>
                </c:pt>
                <c:pt idx="1583">
                  <c:v>44813</c:v>
                </c:pt>
                <c:pt idx="1584">
                  <c:v>44816</c:v>
                </c:pt>
                <c:pt idx="1585">
                  <c:v>44817</c:v>
                </c:pt>
                <c:pt idx="1586">
                  <c:v>44818</c:v>
                </c:pt>
                <c:pt idx="1587">
                  <c:v>44819</c:v>
                </c:pt>
                <c:pt idx="1588">
                  <c:v>44820</c:v>
                </c:pt>
                <c:pt idx="1589">
                  <c:v>44823</c:v>
                </c:pt>
                <c:pt idx="1590">
                  <c:v>44824</c:v>
                </c:pt>
                <c:pt idx="1591">
                  <c:v>44825</c:v>
                </c:pt>
                <c:pt idx="1592">
                  <c:v>44826</c:v>
                </c:pt>
                <c:pt idx="1593">
                  <c:v>44827</c:v>
                </c:pt>
                <c:pt idx="1594">
                  <c:v>44830</c:v>
                </c:pt>
                <c:pt idx="1595">
                  <c:v>44831</c:v>
                </c:pt>
                <c:pt idx="1596">
                  <c:v>44833</c:v>
                </c:pt>
                <c:pt idx="1597">
                  <c:v>44834</c:v>
                </c:pt>
                <c:pt idx="1598">
                  <c:v>44837</c:v>
                </c:pt>
                <c:pt idx="1599">
                  <c:v>44838</c:v>
                </c:pt>
                <c:pt idx="1600">
                  <c:v>44839</c:v>
                </c:pt>
                <c:pt idx="1601">
                  <c:v>44840</c:v>
                </c:pt>
                <c:pt idx="1602">
                  <c:v>44841</c:v>
                </c:pt>
                <c:pt idx="1603">
                  <c:v>44844</c:v>
                </c:pt>
                <c:pt idx="1604">
                  <c:v>44845</c:v>
                </c:pt>
                <c:pt idx="1605">
                  <c:v>44846</c:v>
                </c:pt>
                <c:pt idx="1606">
                  <c:v>44847</c:v>
                </c:pt>
                <c:pt idx="1607">
                  <c:v>44848</c:v>
                </c:pt>
                <c:pt idx="1608">
                  <c:v>44851</c:v>
                </c:pt>
                <c:pt idx="1609">
                  <c:v>44852</c:v>
                </c:pt>
                <c:pt idx="1610">
                  <c:v>44853</c:v>
                </c:pt>
                <c:pt idx="1611">
                  <c:v>44854</c:v>
                </c:pt>
                <c:pt idx="1612">
                  <c:v>44855</c:v>
                </c:pt>
                <c:pt idx="1613">
                  <c:v>44858</c:v>
                </c:pt>
                <c:pt idx="1614">
                  <c:v>44859</c:v>
                </c:pt>
                <c:pt idx="1615">
                  <c:v>44860</c:v>
                </c:pt>
                <c:pt idx="1616">
                  <c:v>44861</c:v>
                </c:pt>
                <c:pt idx="1617">
                  <c:v>44865</c:v>
                </c:pt>
                <c:pt idx="1618">
                  <c:v>44866</c:v>
                </c:pt>
                <c:pt idx="1619">
                  <c:v>44867</c:v>
                </c:pt>
                <c:pt idx="1620">
                  <c:v>44868</c:v>
                </c:pt>
                <c:pt idx="1621">
                  <c:v>44869</c:v>
                </c:pt>
                <c:pt idx="1622">
                  <c:v>44872</c:v>
                </c:pt>
                <c:pt idx="1623">
                  <c:v>44873</c:v>
                </c:pt>
                <c:pt idx="1624">
                  <c:v>44874</c:v>
                </c:pt>
                <c:pt idx="1625">
                  <c:v>44875</c:v>
                </c:pt>
                <c:pt idx="1626">
                  <c:v>44876</c:v>
                </c:pt>
                <c:pt idx="1627">
                  <c:v>44879</c:v>
                </c:pt>
                <c:pt idx="1628">
                  <c:v>44880</c:v>
                </c:pt>
                <c:pt idx="1629">
                  <c:v>44881</c:v>
                </c:pt>
                <c:pt idx="1630">
                  <c:v>44883</c:v>
                </c:pt>
                <c:pt idx="1631">
                  <c:v>44886</c:v>
                </c:pt>
                <c:pt idx="1632">
                  <c:v>44887</c:v>
                </c:pt>
                <c:pt idx="1633">
                  <c:v>44888</c:v>
                </c:pt>
                <c:pt idx="1634">
                  <c:v>44889</c:v>
                </c:pt>
                <c:pt idx="1635">
                  <c:v>44890</c:v>
                </c:pt>
                <c:pt idx="1636">
                  <c:v>44893</c:v>
                </c:pt>
                <c:pt idx="1637">
                  <c:v>44894</c:v>
                </c:pt>
                <c:pt idx="1638">
                  <c:v>44895</c:v>
                </c:pt>
                <c:pt idx="1639">
                  <c:v>44896</c:v>
                </c:pt>
                <c:pt idx="1640">
                  <c:v>44897</c:v>
                </c:pt>
                <c:pt idx="1641">
                  <c:v>44900</c:v>
                </c:pt>
                <c:pt idx="1642">
                  <c:v>44901</c:v>
                </c:pt>
                <c:pt idx="1643">
                  <c:v>44902</c:v>
                </c:pt>
                <c:pt idx="1644">
                  <c:v>44903</c:v>
                </c:pt>
                <c:pt idx="1645">
                  <c:v>44904</c:v>
                </c:pt>
                <c:pt idx="1646">
                  <c:v>44907</c:v>
                </c:pt>
                <c:pt idx="1647">
                  <c:v>44908</c:v>
                </c:pt>
                <c:pt idx="1648">
                  <c:v>44909</c:v>
                </c:pt>
                <c:pt idx="1649">
                  <c:v>44910</c:v>
                </c:pt>
                <c:pt idx="1650">
                  <c:v>44911</c:v>
                </c:pt>
                <c:pt idx="1651">
                  <c:v>44914</c:v>
                </c:pt>
                <c:pt idx="1652">
                  <c:v>44915</c:v>
                </c:pt>
                <c:pt idx="1653">
                  <c:v>44916</c:v>
                </c:pt>
                <c:pt idx="1654">
                  <c:v>44917</c:v>
                </c:pt>
                <c:pt idx="1655">
                  <c:v>44918</c:v>
                </c:pt>
                <c:pt idx="1656">
                  <c:v>44922</c:v>
                </c:pt>
                <c:pt idx="1657">
                  <c:v>44923</c:v>
                </c:pt>
                <c:pt idx="1658">
                  <c:v>44924</c:v>
                </c:pt>
                <c:pt idx="1659">
                  <c:v>44925</c:v>
                </c:pt>
                <c:pt idx="1660">
                  <c:v>44928</c:v>
                </c:pt>
                <c:pt idx="1661">
                  <c:v>44929</c:v>
                </c:pt>
                <c:pt idx="1662">
                  <c:v>44930</c:v>
                </c:pt>
                <c:pt idx="1663">
                  <c:v>44931</c:v>
                </c:pt>
                <c:pt idx="1664">
                  <c:v>44932</c:v>
                </c:pt>
                <c:pt idx="1665">
                  <c:v>44935</c:v>
                </c:pt>
                <c:pt idx="1666">
                  <c:v>44936</c:v>
                </c:pt>
                <c:pt idx="1667">
                  <c:v>44937</c:v>
                </c:pt>
                <c:pt idx="1668">
                  <c:v>44938</c:v>
                </c:pt>
                <c:pt idx="1669">
                  <c:v>44939</c:v>
                </c:pt>
                <c:pt idx="1670">
                  <c:v>44942</c:v>
                </c:pt>
                <c:pt idx="1671">
                  <c:v>44943</c:v>
                </c:pt>
                <c:pt idx="1672">
                  <c:v>44944</c:v>
                </c:pt>
                <c:pt idx="1673">
                  <c:v>44945</c:v>
                </c:pt>
                <c:pt idx="1674">
                  <c:v>44946</c:v>
                </c:pt>
                <c:pt idx="1675">
                  <c:v>44949</c:v>
                </c:pt>
                <c:pt idx="1676">
                  <c:v>44950</c:v>
                </c:pt>
                <c:pt idx="1677">
                  <c:v>44951</c:v>
                </c:pt>
                <c:pt idx="1678">
                  <c:v>44952</c:v>
                </c:pt>
                <c:pt idx="1679">
                  <c:v>44953</c:v>
                </c:pt>
                <c:pt idx="1680">
                  <c:v>44956</c:v>
                </c:pt>
                <c:pt idx="1681">
                  <c:v>44957</c:v>
                </c:pt>
                <c:pt idx="1682">
                  <c:v>44958</c:v>
                </c:pt>
                <c:pt idx="1683">
                  <c:v>44959</c:v>
                </c:pt>
                <c:pt idx="1684">
                  <c:v>44960</c:v>
                </c:pt>
                <c:pt idx="1685">
                  <c:v>44963</c:v>
                </c:pt>
                <c:pt idx="1686">
                  <c:v>44964</c:v>
                </c:pt>
                <c:pt idx="1687">
                  <c:v>44965</c:v>
                </c:pt>
                <c:pt idx="1688">
                  <c:v>44966</c:v>
                </c:pt>
                <c:pt idx="1689">
                  <c:v>44967</c:v>
                </c:pt>
                <c:pt idx="1690">
                  <c:v>44970</c:v>
                </c:pt>
                <c:pt idx="1691">
                  <c:v>44971</c:v>
                </c:pt>
                <c:pt idx="1692">
                  <c:v>44972</c:v>
                </c:pt>
                <c:pt idx="1693">
                  <c:v>44973</c:v>
                </c:pt>
                <c:pt idx="1694">
                  <c:v>44974</c:v>
                </c:pt>
                <c:pt idx="1695">
                  <c:v>44977</c:v>
                </c:pt>
                <c:pt idx="1696">
                  <c:v>44978</c:v>
                </c:pt>
                <c:pt idx="1697">
                  <c:v>44979</c:v>
                </c:pt>
                <c:pt idx="1698">
                  <c:v>44980</c:v>
                </c:pt>
                <c:pt idx="1699">
                  <c:v>44981</c:v>
                </c:pt>
                <c:pt idx="1700">
                  <c:v>44984</c:v>
                </c:pt>
                <c:pt idx="1701">
                  <c:v>44985</c:v>
                </c:pt>
                <c:pt idx="1702">
                  <c:v>44986</c:v>
                </c:pt>
                <c:pt idx="1703">
                  <c:v>44987</c:v>
                </c:pt>
                <c:pt idx="1704">
                  <c:v>44988</c:v>
                </c:pt>
                <c:pt idx="1705">
                  <c:v>44991</c:v>
                </c:pt>
                <c:pt idx="1706">
                  <c:v>44992</c:v>
                </c:pt>
                <c:pt idx="1707">
                  <c:v>44993</c:v>
                </c:pt>
                <c:pt idx="1708">
                  <c:v>44994</c:v>
                </c:pt>
                <c:pt idx="1709">
                  <c:v>44995</c:v>
                </c:pt>
                <c:pt idx="1710">
                  <c:v>44998</c:v>
                </c:pt>
                <c:pt idx="1711">
                  <c:v>44999</c:v>
                </c:pt>
                <c:pt idx="1712">
                  <c:v>45000</c:v>
                </c:pt>
                <c:pt idx="1713">
                  <c:v>45001</c:v>
                </c:pt>
                <c:pt idx="1714">
                  <c:v>45002</c:v>
                </c:pt>
                <c:pt idx="1715">
                  <c:v>45005</c:v>
                </c:pt>
                <c:pt idx="1716">
                  <c:v>45006</c:v>
                </c:pt>
                <c:pt idx="1717">
                  <c:v>45007</c:v>
                </c:pt>
                <c:pt idx="1718">
                  <c:v>45008</c:v>
                </c:pt>
                <c:pt idx="1719">
                  <c:v>45009</c:v>
                </c:pt>
                <c:pt idx="1720">
                  <c:v>45012</c:v>
                </c:pt>
                <c:pt idx="1721">
                  <c:v>45013</c:v>
                </c:pt>
                <c:pt idx="1722">
                  <c:v>45014</c:v>
                </c:pt>
                <c:pt idx="1723">
                  <c:v>45015</c:v>
                </c:pt>
                <c:pt idx="1724">
                  <c:v>45016</c:v>
                </c:pt>
                <c:pt idx="1725">
                  <c:v>45019</c:v>
                </c:pt>
                <c:pt idx="1726">
                  <c:v>45020</c:v>
                </c:pt>
                <c:pt idx="1727">
                  <c:v>45021</c:v>
                </c:pt>
                <c:pt idx="1728">
                  <c:v>45022</c:v>
                </c:pt>
                <c:pt idx="1729">
                  <c:v>45027</c:v>
                </c:pt>
                <c:pt idx="1730">
                  <c:v>45028</c:v>
                </c:pt>
                <c:pt idx="1731">
                  <c:v>45029</c:v>
                </c:pt>
                <c:pt idx="1732">
                  <c:v>45030</c:v>
                </c:pt>
                <c:pt idx="1733">
                  <c:v>45033</c:v>
                </c:pt>
                <c:pt idx="1734">
                  <c:v>45034</c:v>
                </c:pt>
                <c:pt idx="1735">
                  <c:v>45035</c:v>
                </c:pt>
                <c:pt idx="1736">
                  <c:v>45036</c:v>
                </c:pt>
                <c:pt idx="1737">
                  <c:v>45037</c:v>
                </c:pt>
                <c:pt idx="1738">
                  <c:v>45040</c:v>
                </c:pt>
                <c:pt idx="1739">
                  <c:v>45041</c:v>
                </c:pt>
                <c:pt idx="1740">
                  <c:v>45042</c:v>
                </c:pt>
                <c:pt idx="1741">
                  <c:v>45043</c:v>
                </c:pt>
                <c:pt idx="1742">
                  <c:v>45044</c:v>
                </c:pt>
                <c:pt idx="1743">
                  <c:v>45048</c:v>
                </c:pt>
                <c:pt idx="1744">
                  <c:v>45049</c:v>
                </c:pt>
                <c:pt idx="1745">
                  <c:v>45050</c:v>
                </c:pt>
                <c:pt idx="1746">
                  <c:v>45051</c:v>
                </c:pt>
                <c:pt idx="1747">
                  <c:v>45055</c:v>
                </c:pt>
                <c:pt idx="1748">
                  <c:v>45056</c:v>
                </c:pt>
                <c:pt idx="1749">
                  <c:v>45057</c:v>
                </c:pt>
                <c:pt idx="1750">
                  <c:v>45058</c:v>
                </c:pt>
                <c:pt idx="1751">
                  <c:v>45061</c:v>
                </c:pt>
                <c:pt idx="1752">
                  <c:v>45062</c:v>
                </c:pt>
                <c:pt idx="1753">
                  <c:v>45063</c:v>
                </c:pt>
                <c:pt idx="1754">
                  <c:v>45064</c:v>
                </c:pt>
                <c:pt idx="1755">
                  <c:v>45065</c:v>
                </c:pt>
                <c:pt idx="1756">
                  <c:v>45068</c:v>
                </c:pt>
                <c:pt idx="1757">
                  <c:v>45069</c:v>
                </c:pt>
                <c:pt idx="1758">
                  <c:v>45070</c:v>
                </c:pt>
                <c:pt idx="1759">
                  <c:v>45071</c:v>
                </c:pt>
                <c:pt idx="1760">
                  <c:v>45072</c:v>
                </c:pt>
                <c:pt idx="1761">
                  <c:v>45075</c:v>
                </c:pt>
                <c:pt idx="1762">
                  <c:v>45076</c:v>
                </c:pt>
                <c:pt idx="1763">
                  <c:v>45077</c:v>
                </c:pt>
                <c:pt idx="1764">
                  <c:v>45078</c:v>
                </c:pt>
                <c:pt idx="1765">
                  <c:v>45079</c:v>
                </c:pt>
                <c:pt idx="1766">
                  <c:v>45082</c:v>
                </c:pt>
                <c:pt idx="1767">
                  <c:v>45083</c:v>
                </c:pt>
                <c:pt idx="1768">
                  <c:v>45084</c:v>
                </c:pt>
                <c:pt idx="1769">
                  <c:v>45085</c:v>
                </c:pt>
                <c:pt idx="1770">
                  <c:v>45086</c:v>
                </c:pt>
                <c:pt idx="1771">
                  <c:v>45089</c:v>
                </c:pt>
                <c:pt idx="1772">
                  <c:v>45090</c:v>
                </c:pt>
                <c:pt idx="1773">
                  <c:v>45091</c:v>
                </c:pt>
                <c:pt idx="1774">
                  <c:v>45092</c:v>
                </c:pt>
                <c:pt idx="1775">
                  <c:v>45093</c:v>
                </c:pt>
                <c:pt idx="1776">
                  <c:v>45096</c:v>
                </c:pt>
                <c:pt idx="1777">
                  <c:v>45097</c:v>
                </c:pt>
                <c:pt idx="1778">
                  <c:v>45098</c:v>
                </c:pt>
                <c:pt idx="1779">
                  <c:v>45099</c:v>
                </c:pt>
                <c:pt idx="1780">
                  <c:v>45100</c:v>
                </c:pt>
                <c:pt idx="1781">
                  <c:v>45103</c:v>
                </c:pt>
                <c:pt idx="1782">
                  <c:v>45104</c:v>
                </c:pt>
                <c:pt idx="1783">
                  <c:v>45105</c:v>
                </c:pt>
                <c:pt idx="1784">
                  <c:v>45106</c:v>
                </c:pt>
                <c:pt idx="1785">
                  <c:v>45107</c:v>
                </c:pt>
                <c:pt idx="1786">
                  <c:v>45110</c:v>
                </c:pt>
                <c:pt idx="1787">
                  <c:v>45111</c:v>
                </c:pt>
                <c:pt idx="1788">
                  <c:v>45114</c:v>
                </c:pt>
                <c:pt idx="1789">
                  <c:v>45117</c:v>
                </c:pt>
                <c:pt idx="1790">
                  <c:v>45118</c:v>
                </c:pt>
                <c:pt idx="1791">
                  <c:v>45119</c:v>
                </c:pt>
                <c:pt idx="1792">
                  <c:v>45120</c:v>
                </c:pt>
                <c:pt idx="1793">
                  <c:v>45121</c:v>
                </c:pt>
                <c:pt idx="1794">
                  <c:v>45124</c:v>
                </c:pt>
                <c:pt idx="1795">
                  <c:v>45125</c:v>
                </c:pt>
                <c:pt idx="1796">
                  <c:v>45126</c:v>
                </c:pt>
                <c:pt idx="1797">
                  <c:v>45127</c:v>
                </c:pt>
                <c:pt idx="1798">
                  <c:v>45128</c:v>
                </c:pt>
                <c:pt idx="1799">
                  <c:v>45131</c:v>
                </c:pt>
                <c:pt idx="1800">
                  <c:v>45132</c:v>
                </c:pt>
                <c:pt idx="1801">
                  <c:v>45133</c:v>
                </c:pt>
                <c:pt idx="1802">
                  <c:v>45134</c:v>
                </c:pt>
                <c:pt idx="1803">
                  <c:v>45135</c:v>
                </c:pt>
                <c:pt idx="1804">
                  <c:v>45138</c:v>
                </c:pt>
                <c:pt idx="1805">
                  <c:v>45139</c:v>
                </c:pt>
                <c:pt idx="1806">
                  <c:v>45140</c:v>
                </c:pt>
                <c:pt idx="1807">
                  <c:v>45141</c:v>
                </c:pt>
                <c:pt idx="1808">
                  <c:v>45142</c:v>
                </c:pt>
                <c:pt idx="1809">
                  <c:v>45145</c:v>
                </c:pt>
                <c:pt idx="1810">
                  <c:v>45146</c:v>
                </c:pt>
                <c:pt idx="1811">
                  <c:v>45147</c:v>
                </c:pt>
                <c:pt idx="1812">
                  <c:v>45148</c:v>
                </c:pt>
                <c:pt idx="1813">
                  <c:v>45149</c:v>
                </c:pt>
                <c:pt idx="1814">
                  <c:v>45152</c:v>
                </c:pt>
                <c:pt idx="1815">
                  <c:v>45153</c:v>
                </c:pt>
                <c:pt idx="1816">
                  <c:v>45154</c:v>
                </c:pt>
                <c:pt idx="1817">
                  <c:v>45155</c:v>
                </c:pt>
                <c:pt idx="1818">
                  <c:v>45156</c:v>
                </c:pt>
                <c:pt idx="1819">
                  <c:v>45159</c:v>
                </c:pt>
                <c:pt idx="1820">
                  <c:v>45160</c:v>
                </c:pt>
                <c:pt idx="1821">
                  <c:v>45161</c:v>
                </c:pt>
                <c:pt idx="1822">
                  <c:v>45162</c:v>
                </c:pt>
                <c:pt idx="1823">
                  <c:v>45163</c:v>
                </c:pt>
                <c:pt idx="1824">
                  <c:v>45166</c:v>
                </c:pt>
                <c:pt idx="1825">
                  <c:v>45167</c:v>
                </c:pt>
                <c:pt idx="1826">
                  <c:v>45168</c:v>
                </c:pt>
                <c:pt idx="1827">
                  <c:v>45169</c:v>
                </c:pt>
                <c:pt idx="1828">
                  <c:v>45170</c:v>
                </c:pt>
                <c:pt idx="1829">
                  <c:v>45173</c:v>
                </c:pt>
                <c:pt idx="1830">
                  <c:v>45174</c:v>
                </c:pt>
                <c:pt idx="1831">
                  <c:v>45175</c:v>
                </c:pt>
                <c:pt idx="1832">
                  <c:v>45176</c:v>
                </c:pt>
                <c:pt idx="1833">
                  <c:v>45177</c:v>
                </c:pt>
                <c:pt idx="1834">
                  <c:v>45180</c:v>
                </c:pt>
                <c:pt idx="1835">
                  <c:v>45181</c:v>
                </c:pt>
                <c:pt idx="1836">
                  <c:v>45182</c:v>
                </c:pt>
                <c:pt idx="1837">
                  <c:v>45183</c:v>
                </c:pt>
                <c:pt idx="1838">
                  <c:v>45184</c:v>
                </c:pt>
                <c:pt idx="1839">
                  <c:v>45187</c:v>
                </c:pt>
                <c:pt idx="1840">
                  <c:v>45188</c:v>
                </c:pt>
                <c:pt idx="1841">
                  <c:v>45189</c:v>
                </c:pt>
                <c:pt idx="1842">
                  <c:v>45190</c:v>
                </c:pt>
                <c:pt idx="1843">
                  <c:v>45191</c:v>
                </c:pt>
                <c:pt idx="1844">
                  <c:v>45194</c:v>
                </c:pt>
                <c:pt idx="1845">
                  <c:v>45195</c:v>
                </c:pt>
                <c:pt idx="1846">
                  <c:v>45196</c:v>
                </c:pt>
                <c:pt idx="1847">
                  <c:v>45198</c:v>
                </c:pt>
                <c:pt idx="1848">
                  <c:v>45201</c:v>
                </c:pt>
                <c:pt idx="1849">
                  <c:v>45202</c:v>
                </c:pt>
                <c:pt idx="1850">
                  <c:v>45203</c:v>
                </c:pt>
                <c:pt idx="1851">
                  <c:v>45204</c:v>
                </c:pt>
                <c:pt idx="1852">
                  <c:v>45205</c:v>
                </c:pt>
                <c:pt idx="1853">
                  <c:v>45208</c:v>
                </c:pt>
                <c:pt idx="1854">
                  <c:v>45209</c:v>
                </c:pt>
                <c:pt idx="1855">
                  <c:v>45210</c:v>
                </c:pt>
                <c:pt idx="1856">
                  <c:v>45211</c:v>
                </c:pt>
                <c:pt idx="1857">
                  <c:v>45212</c:v>
                </c:pt>
                <c:pt idx="1858">
                  <c:v>45215</c:v>
                </c:pt>
                <c:pt idx="1859">
                  <c:v>45216</c:v>
                </c:pt>
                <c:pt idx="1860">
                  <c:v>45217</c:v>
                </c:pt>
                <c:pt idx="1861">
                  <c:v>45218</c:v>
                </c:pt>
                <c:pt idx="1862">
                  <c:v>45219</c:v>
                </c:pt>
                <c:pt idx="1863">
                  <c:v>45222</c:v>
                </c:pt>
                <c:pt idx="1864">
                  <c:v>45223</c:v>
                </c:pt>
                <c:pt idx="1865">
                  <c:v>45224</c:v>
                </c:pt>
                <c:pt idx="1866">
                  <c:v>45225</c:v>
                </c:pt>
                <c:pt idx="1867">
                  <c:v>45226</c:v>
                </c:pt>
                <c:pt idx="1868">
                  <c:v>45229</c:v>
                </c:pt>
                <c:pt idx="1869">
                  <c:v>45230</c:v>
                </c:pt>
                <c:pt idx="1870">
                  <c:v>45231</c:v>
                </c:pt>
                <c:pt idx="1871">
                  <c:v>45232</c:v>
                </c:pt>
                <c:pt idx="1872">
                  <c:v>45233</c:v>
                </c:pt>
                <c:pt idx="1873">
                  <c:v>45236</c:v>
                </c:pt>
                <c:pt idx="1874">
                  <c:v>45237</c:v>
                </c:pt>
                <c:pt idx="1875">
                  <c:v>45238</c:v>
                </c:pt>
                <c:pt idx="1876">
                  <c:v>45239</c:v>
                </c:pt>
                <c:pt idx="1877">
                  <c:v>45240</c:v>
                </c:pt>
                <c:pt idx="1878">
                  <c:v>45243</c:v>
                </c:pt>
                <c:pt idx="1879">
                  <c:v>45244</c:v>
                </c:pt>
                <c:pt idx="1880">
                  <c:v>45245</c:v>
                </c:pt>
                <c:pt idx="1881">
                  <c:v>45246</c:v>
                </c:pt>
                <c:pt idx="1882">
                  <c:v>45250</c:v>
                </c:pt>
                <c:pt idx="1883">
                  <c:v>45251</c:v>
                </c:pt>
                <c:pt idx="1884">
                  <c:v>45252</c:v>
                </c:pt>
                <c:pt idx="1885">
                  <c:v>45253</c:v>
                </c:pt>
                <c:pt idx="1886">
                  <c:v>45254</c:v>
                </c:pt>
                <c:pt idx="1887">
                  <c:v>45257</c:v>
                </c:pt>
                <c:pt idx="1888">
                  <c:v>45258</c:v>
                </c:pt>
                <c:pt idx="1889">
                  <c:v>45259</c:v>
                </c:pt>
                <c:pt idx="1890">
                  <c:v>45260</c:v>
                </c:pt>
                <c:pt idx="1891">
                  <c:v>45261</c:v>
                </c:pt>
                <c:pt idx="1892">
                  <c:v>45264</c:v>
                </c:pt>
                <c:pt idx="1893">
                  <c:v>45265</c:v>
                </c:pt>
                <c:pt idx="1894">
                  <c:v>45266</c:v>
                </c:pt>
                <c:pt idx="1895">
                  <c:v>45267</c:v>
                </c:pt>
                <c:pt idx="1896">
                  <c:v>45268</c:v>
                </c:pt>
                <c:pt idx="1897">
                  <c:v>45271</c:v>
                </c:pt>
                <c:pt idx="1898">
                  <c:v>45272</c:v>
                </c:pt>
                <c:pt idx="1899">
                  <c:v>45273</c:v>
                </c:pt>
                <c:pt idx="1900">
                  <c:v>45274</c:v>
                </c:pt>
                <c:pt idx="1901">
                  <c:v>45275</c:v>
                </c:pt>
                <c:pt idx="1902">
                  <c:v>45278</c:v>
                </c:pt>
                <c:pt idx="1903">
                  <c:v>45279</c:v>
                </c:pt>
                <c:pt idx="1904">
                  <c:v>45280</c:v>
                </c:pt>
                <c:pt idx="1905">
                  <c:v>45281</c:v>
                </c:pt>
                <c:pt idx="1906">
                  <c:v>45282</c:v>
                </c:pt>
                <c:pt idx="1907">
                  <c:v>45287</c:v>
                </c:pt>
                <c:pt idx="1908">
                  <c:v>45288</c:v>
                </c:pt>
                <c:pt idx="1909">
                  <c:v>45289</c:v>
                </c:pt>
                <c:pt idx="1910">
                  <c:v>45293</c:v>
                </c:pt>
                <c:pt idx="1911">
                  <c:v>45294</c:v>
                </c:pt>
                <c:pt idx="1912">
                  <c:v>45295</c:v>
                </c:pt>
                <c:pt idx="1913">
                  <c:v>45296</c:v>
                </c:pt>
                <c:pt idx="1914">
                  <c:v>45299</c:v>
                </c:pt>
                <c:pt idx="1915">
                  <c:v>45300</c:v>
                </c:pt>
                <c:pt idx="1916">
                  <c:v>45301</c:v>
                </c:pt>
                <c:pt idx="1917">
                  <c:v>45302</c:v>
                </c:pt>
                <c:pt idx="1918">
                  <c:v>45303</c:v>
                </c:pt>
                <c:pt idx="1919">
                  <c:v>45306</c:v>
                </c:pt>
                <c:pt idx="1920">
                  <c:v>45307</c:v>
                </c:pt>
                <c:pt idx="1921">
                  <c:v>45308</c:v>
                </c:pt>
                <c:pt idx="1922">
                  <c:v>45309</c:v>
                </c:pt>
                <c:pt idx="1923">
                  <c:v>45310</c:v>
                </c:pt>
                <c:pt idx="1924">
                  <c:v>45313</c:v>
                </c:pt>
                <c:pt idx="1925">
                  <c:v>45314</c:v>
                </c:pt>
                <c:pt idx="1926">
                  <c:v>45315</c:v>
                </c:pt>
                <c:pt idx="1927">
                  <c:v>45316</c:v>
                </c:pt>
                <c:pt idx="1928">
                  <c:v>45317</c:v>
                </c:pt>
                <c:pt idx="1929">
                  <c:v>45320</c:v>
                </c:pt>
                <c:pt idx="1930">
                  <c:v>45321</c:v>
                </c:pt>
                <c:pt idx="1931">
                  <c:v>45322</c:v>
                </c:pt>
                <c:pt idx="1932">
                  <c:v>45323</c:v>
                </c:pt>
                <c:pt idx="1933">
                  <c:v>45324</c:v>
                </c:pt>
                <c:pt idx="1934">
                  <c:v>45327</c:v>
                </c:pt>
                <c:pt idx="1935">
                  <c:v>45328</c:v>
                </c:pt>
                <c:pt idx="1936">
                  <c:v>45329</c:v>
                </c:pt>
                <c:pt idx="1937">
                  <c:v>45330</c:v>
                </c:pt>
                <c:pt idx="1938">
                  <c:v>45331</c:v>
                </c:pt>
                <c:pt idx="1939">
                  <c:v>45334</c:v>
                </c:pt>
                <c:pt idx="1940">
                  <c:v>45335</c:v>
                </c:pt>
                <c:pt idx="1941">
                  <c:v>45336</c:v>
                </c:pt>
                <c:pt idx="1942">
                  <c:v>45337</c:v>
                </c:pt>
                <c:pt idx="1943">
                  <c:v>45338</c:v>
                </c:pt>
                <c:pt idx="1944">
                  <c:v>45341</c:v>
                </c:pt>
                <c:pt idx="1945">
                  <c:v>45342</c:v>
                </c:pt>
                <c:pt idx="1946">
                  <c:v>45343</c:v>
                </c:pt>
                <c:pt idx="1947">
                  <c:v>45344</c:v>
                </c:pt>
                <c:pt idx="1948">
                  <c:v>45345</c:v>
                </c:pt>
                <c:pt idx="1949">
                  <c:v>45348</c:v>
                </c:pt>
                <c:pt idx="1950">
                  <c:v>45349</c:v>
                </c:pt>
                <c:pt idx="1951">
                  <c:v>45350</c:v>
                </c:pt>
                <c:pt idx="1952">
                  <c:v>45351</c:v>
                </c:pt>
                <c:pt idx="1953">
                  <c:v>45352</c:v>
                </c:pt>
                <c:pt idx="1954">
                  <c:v>45355</c:v>
                </c:pt>
                <c:pt idx="1955">
                  <c:v>45356</c:v>
                </c:pt>
                <c:pt idx="1956">
                  <c:v>45357</c:v>
                </c:pt>
                <c:pt idx="1957">
                  <c:v>45358</c:v>
                </c:pt>
                <c:pt idx="1958">
                  <c:v>45359</c:v>
                </c:pt>
                <c:pt idx="1959">
                  <c:v>45362</c:v>
                </c:pt>
                <c:pt idx="1960">
                  <c:v>45363</c:v>
                </c:pt>
                <c:pt idx="1961">
                  <c:v>45364</c:v>
                </c:pt>
                <c:pt idx="1962">
                  <c:v>45365</c:v>
                </c:pt>
                <c:pt idx="1963">
                  <c:v>45366</c:v>
                </c:pt>
                <c:pt idx="1964">
                  <c:v>45369</c:v>
                </c:pt>
                <c:pt idx="1965">
                  <c:v>45370</c:v>
                </c:pt>
                <c:pt idx="1966">
                  <c:v>45371</c:v>
                </c:pt>
                <c:pt idx="1967">
                  <c:v>45372</c:v>
                </c:pt>
                <c:pt idx="1968">
                  <c:v>45373</c:v>
                </c:pt>
                <c:pt idx="1969">
                  <c:v>45376</c:v>
                </c:pt>
                <c:pt idx="1970">
                  <c:v>45377</c:v>
                </c:pt>
                <c:pt idx="1971">
                  <c:v>45378</c:v>
                </c:pt>
                <c:pt idx="1972">
                  <c:v>45379</c:v>
                </c:pt>
                <c:pt idx="1973">
                  <c:v>45384</c:v>
                </c:pt>
                <c:pt idx="1974">
                  <c:v>45385</c:v>
                </c:pt>
                <c:pt idx="1975">
                  <c:v>45386</c:v>
                </c:pt>
                <c:pt idx="1976">
                  <c:v>45387</c:v>
                </c:pt>
                <c:pt idx="1977">
                  <c:v>45390</c:v>
                </c:pt>
                <c:pt idx="1978">
                  <c:v>45391</c:v>
                </c:pt>
                <c:pt idx="1979">
                  <c:v>45392</c:v>
                </c:pt>
                <c:pt idx="1980">
                  <c:v>45393</c:v>
                </c:pt>
                <c:pt idx="1981">
                  <c:v>45394</c:v>
                </c:pt>
                <c:pt idx="1982">
                  <c:v>45397</c:v>
                </c:pt>
                <c:pt idx="1983">
                  <c:v>45398</c:v>
                </c:pt>
                <c:pt idx="1984">
                  <c:v>45399</c:v>
                </c:pt>
                <c:pt idx="1985">
                  <c:v>45400</c:v>
                </c:pt>
                <c:pt idx="1986">
                  <c:v>45401</c:v>
                </c:pt>
                <c:pt idx="1987">
                  <c:v>45404</c:v>
                </c:pt>
                <c:pt idx="1988">
                  <c:v>45405</c:v>
                </c:pt>
                <c:pt idx="1989">
                  <c:v>45406</c:v>
                </c:pt>
                <c:pt idx="1990">
                  <c:v>45407</c:v>
                </c:pt>
                <c:pt idx="1991">
                  <c:v>45408</c:v>
                </c:pt>
                <c:pt idx="1992">
                  <c:v>45411</c:v>
                </c:pt>
                <c:pt idx="1993">
                  <c:v>45412</c:v>
                </c:pt>
                <c:pt idx="1994">
                  <c:v>45414</c:v>
                </c:pt>
                <c:pt idx="1995">
                  <c:v>45415</c:v>
                </c:pt>
                <c:pt idx="1996">
                  <c:v>45418</c:v>
                </c:pt>
                <c:pt idx="1997">
                  <c:v>45419</c:v>
                </c:pt>
                <c:pt idx="1998">
                  <c:v>45421</c:v>
                </c:pt>
                <c:pt idx="1999">
                  <c:v>45422</c:v>
                </c:pt>
                <c:pt idx="2000">
                  <c:v>45425</c:v>
                </c:pt>
                <c:pt idx="2001">
                  <c:v>45426</c:v>
                </c:pt>
                <c:pt idx="2002">
                  <c:v>45427</c:v>
                </c:pt>
                <c:pt idx="2003">
                  <c:v>45428</c:v>
                </c:pt>
                <c:pt idx="2004">
                  <c:v>45429</c:v>
                </c:pt>
                <c:pt idx="2005">
                  <c:v>45432</c:v>
                </c:pt>
                <c:pt idx="2006">
                  <c:v>45433</c:v>
                </c:pt>
                <c:pt idx="2007">
                  <c:v>45434</c:v>
                </c:pt>
                <c:pt idx="2008">
                  <c:v>45435</c:v>
                </c:pt>
                <c:pt idx="2009">
                  <c:v>45436</c:v>
                </c:pt>
                <c:pt idx="2010">
                  <c:v>45439</c:v>
                </c:pt>
                <c:pt idx="2011">
                  <c:v>45440</c:v>
                </c:pt>
                <c:pt idx="2012">
                  <c:v>45441</c:v>
                </c:pt>
                <c:pt idx="2013">
                  <c:v>45442</c:v>
                </c:pt>
                <c:pt idx="2014">
                  <c:v>45443</c:v>
                </c:pt>
                <c:pt idx="2015">
                  <c:v>45446</c:v>
                </c:pt>
                <c:pt idx="2016">
                  <c:v>45447</c:v>
                </c:pt>
                <c:pt idx="2017">
                  <c:v>45448</c:v>
                </c:pt>
                <c:pt idx="2018">
                  <c:v>45449</c:v>
                </c:pt>
                <c:pt idx="2019">
                  <c:v>45450</c:v>
                </c:pt>
                <c:pt idx="2020">
                  <c:v>45453</c:v>
                </c:pt>
                <c:pt idx="2021">
                  <c:v>45454</c:v>
                </c:pt>
                <c:pt idx="2022">
                  <c:v>45455</c:v>
                </c:pt>
                <c:pt idx="2023">
                  <c:v>45456</c:v>
                </c:pt>
                <c:pt idx="2024">
                  <c:v>45457</c:v>
                </c:pt>
                <c:pt idx="2025">
                  <c:v>45460</c:v>
                </c:pt>
                <c:pt idx="2026">
                  <c:v>45461</c:v>
                </c:pt>
                <c:pt idx="2027">
                  <c:v>45462</c:v>
                </c:pt>
                <c:pt idx="2028">
                  <c:v>45463</c:v>
                </c:pt>
                <c:pt idx="2029">
                  <c:v>45464</c:v>
                </c:pt>
                <c:pt idx="2030">
                  <c:v>45467</c:v>
                </c:pt>
                <c:pt idx="2031">
                  <c:v>45468</c:v>
                </c:pt>
                <c:pt idx="2032">
                  <c:v>45469</c:v>
                </c:pt>
                <c:pt idx="2033">
                  <c:v>45470</c:v>
                </c:pt>
                <c:pt idx="2034">
                  <c:v>45471</c:v>
                </c:pt>
                <c:pt idx="2035">
                  <c:v>45474</c:v>
                </c:pt>
                <c:pt idx="2036">
                  <c:v>45475</c:v>
                </c:pt>
                <c:pt idx="2037">
                  <c:v>45476</c:v>
                </c:pt>
                <c:pt idx="2038">
                  <c:v>45477</c:v>
                </c:pt>
                <c:pt idx="2039">
                  <c:v>45481</c:v>
                </c:pt>
                <c:pt idx="2040">
                  <c:v>45482</c:v>
                </c:pt>
                <c:pt idx="2041">
                  <c:v>45483</c:v>
                </c:pt>
                <c:pt idx="2042">
                  <c:v>45484</c:v>
                </c:pt>
                <c:pt idx="2043">
                  <c:v>45485</c:v>
                </c:pt>
                <c:pt idx="2044">
                  <c:v>45488</c:v>
                </c:pt>
                <c:pt idx="2045">
                  <c:v>45489</c:v>
                </c:pt>
                <c:pt idx="2046">
                  <c:v>45490</c:v>
                </c:pt>
                <c:pt idx="2047">
                  <c:v>45491</c:v>
                </c:pt>
                <c:pt idx="2048">
                  <c:v>45492</c:v>
                </c:pt>
                <c:pt idx="2049">
                  <c:v>45495</c:v>
                </c:pt>
                <c:pt idx="2050">
                  <c:v>45496</c:v>
                </c:pt>
                <c:pt idx="2051">
                  <c:v>45497</c:v>
                </c:pt>
                <c:pt idx="2052">
                  <c:v>45498</c:v>
                </c:pt>
                <c:pt idx="2053">
                  <c:v>45499</c:v>
                </c:pt>
                <c:pt idx="2054">
                  <c:v>45502</c:v>
                </c:pt>
                <c:pt idx="2055">
                  <c:v>45503</c:v>
                </c:pt>
                <c:pt idx="2056">
                  <c:v>45504</c:v>
                </c:pt>
                <c:pt idx="2057">
                  <c:v>45505</c:v>
                </c:pt>
                <c:pt idx="2058">
                  <c:v>45506</c:v>
                </c:pt>
                <c:pt idx="2059">
                  <c:v>45509</c:v>
                </c:pt>
                <c:pt idx="2060">
                  <c:v>45510</c:v>
                </c:pt>
                <c:pt idx="2061">
                  <c:v>45511</c:v>
                </c:pt>
                <c:pt idx="2062">
                  <c:v>45512</c:v>
                </c:pt>
                <c:pt idx="2063">
                  <c:v>45513</c:v>
                </c:pt>
                <c:pt idx="2064">
                  <c:v>45516</c:v>
                </c:pt>
                <c:pt idx="2065">
                  <c:v>45517</c:v>
                </c:pt>
                <c:pt idx="2066">
                  <c:v>45518</c:v>
                </c:pt>
                <c:pt idx="2067">
                  <c:v>45519</c:v>
                </c:pt>
                <c:pt idx="2068">
                  <c:v>45520</c:v>
                </c:pt>
                <c:pt idx="2069">
                  <c:v>45523</c:v>
                </c:pt>
                <c:pt idx="2070">
                  <c:v>45524</c:v>
                </c:pt>
                <c:pt idx="2071">
                  <c:v>45525</c:v>
                </c:pt>
                <c:pt idx="2072">
                  <c:v>45526</c:v>
                </c:pt>
                <c:pt idx="2073">
                  <c:v>45527</c:v>
                </c:pt>
                <c:pt idx="2074">
                  <c:v>45530</c:v>
                </c:pt>
                <c:pt idx="2075">
                  <c:v>45531</c:v>
                </c:pt>
                <c:pt idx="2076">
                  <c:v>45532</c:v>
                </c:pt>
                <c:pt idx="2077">
                  <c:v>45533</c:v>
                </c:pt>
                <c:pt idx="2078">
                  <c:v>45534</c:v>
                </c:pt>
                <c:pt idx="2079">
                  <c:v>45537</c:v>
                </c:pt>
                <c:pt idx="2080">
                  <c:v>45538</c:v>
                </c:pt>
                <c:pt idx="2081">
                  <c:v>45539</c:v>
                </c:pt>
                <c:pt idx="2082">
                  <c:v>45540</c:v>
                </c:pt>
                <c:pt idx="2083">
                  <c:v>45541</c:v>
                </c:pt>
                <c:pt idx="2084">
                  <c:v>45544</c:v>
                </c:pt>
                <c:pt idx="2085">
                  <c:v>45545</c:v>
                </c:pt>
                <c:pt idx="2086">
                  <c:v>45546</c:v>
                </c:pt>
                <c:pt idx="2087">
                  <c:v>45547</c:v>
                </c:pt>
                <c:pt idx="2088">
                  <c:v>45548</c:v>
                </c:pt>
                <c:pt idx="2089">
                  <c:v>45551</c:v>
                </c:pt>
                <c:pt idx="2090">
                  <c:v>45552</c:v>
                </c:pt>
                <c:pt idx="2091">
                  <c:v>45553</c:v>
                </c:pt>
                <c:pt idx="2092">
                  <c:v>45554</c:v>
                </c:pt>
                <c:pt idx="2093">
                  <c:v>45555</c:v>
                </c:pt>
                <c:pt idx="2094">
                  <c:v>45558</c:v>
                </c:pt>
                <c:pt idx="2095">
                  <c:v>45559</c:v>
                </c:pt>
                <c:pt idx="2096">
                  <c:v>45560</c:v>
                </c:pt>
                <c:pt idx="2097">
                  <c:v>45561</c:v>
                </c:pt>
                <c:pt idx="2098">
                  <c:v>45562</c:v>
                </c:pt>
                <c:pt idx="2099">
                  <c:v>45565</c:v>
                </c:pt>
                <c:pt idx="2100">
                  <c:v>45566</c:v>
                </c:pt>
                <c:pt idx="2101">
                  <c:v>45567</c:v>
                </c:pt>
                <c:pt idx="2102">
                  <c:v>45568</c:v>
                </c:pt>
                <c:pt idx="2103">
                  <c:v>45569</c:v>
                </c:pt>
                <c:pt idx="2104">
                  <c:v>45572</c:v>
                </c:pt>
                <c:pt idx="2105">
                  <c:v>45573</c:v>
                </c:pt>
                <c:pt idx="2106">
                  <c:v>45574</c:v>
                </c:pt>
                <c:pt idx="2107">
                  <c:v>45575</c:v>
                </c:pt>
                <c:pt idx="2108">
                  <c:v>45576</c:v>
                </c:pt>
                <c:pt idx="2109">
                  <c:v>45579</c:v>
                </c:pt>
                <c:pt idx="2110">
                  <c:v>45580</c:v>
                </c:pt>
                <c:pt idx="2111">
                  <c:v>45581</c:v>
                </c:pt>
                <c:pt idx="2112">
                  <c:v>45582</c:v>
                </c:pt>
                <c:pt idx="2113">
                  <c:v>45583</c:v>
                </c:pt>
                <c:pt idx="2114">
                  <c:v>45586</c:v>
                </c:pt>
                <c:pt idx="2115">
                  <c:v>45587</c:v>
                </c:pt>
                <c:pt idx="2116">
                  <c:v>45588</c:v>
                </c:pt>
                <c:pt idx="2117">
                  <c:v>45589</c:v>
                </c:pt>
                <c:pt idx="2118">
                  <c:v>45590</c:v>
                </c:pt>
                <c:pt idx="2119">
                  <c:v>45594</c:v>
                </c:pt>
                <c:pt idx="2120">
                  <c:v>45595</c:v>
                </c:pt>
                <c:pt idx="2121">
                  <c:v>45596</c:v>
                </c:pt>
                <c:pt idx="2122">
                  <c:v>45597</c:v>
                </c:pt>
                <c:pt idx="2123">
                  <c:v>45600</c:v>
                </c:pt>
                <c:pt idx="2124">
                  <c:v>45601</c:v>
                </c:pt>
                <c:pt idx="2125">
                  <c:v>45602</c:v>
                </c:pt>
                <c:pt idx="2126">
                  <c:v>45603</c:v>
                </c:pt>
                <c:pt idx="2127">
                  <c:v>45604</c:v>
                </c:pt>
                <c:pt idx="2128">
                  <c:v>45607</c:v>
                </c:pt>
                <c:pt idx="2129">
                  <c:v>45608</c:v>
                </c:pt>
                <c:pt idx="2130">
                  <c:v>45609</c:v>
                </c:pt>
                <c:pt idx="2131">
                  <c:v>45610</c:v>
                </c:pt>
                <c:pt idx="2132">
                  <c:v>45611</c:v>
                </c:pt>
                <c:pt idx="2133">
                  <c:v>45614</c:v>
                </c:pt>
                <c:pt idx="2134">
                  <c:v>45615</c:v>
                </c:pt>
                <c:pt idx="2135">
                  <c:v>45616</c:v>
                </c:pt>
                <c:pt idx="2136">
                  <c:v>45617</c:v>
                </c:pt>
                <c:pt idx="2137">
                  <c:v>45618</c:v>
                </c:pt>
                <c:pt idx="2138">
                  <c:v>45621</c:v>
                </c:pt>
                <c:pt idx="2139">
                  <c:v>45622</c:v>
                </c:pt>
                <c:pt idx="2140">
                  <c:v>45623</c:v>
                </c:pt>
                <c:pt idx="2141">
                  <c:v>45624</c:v>
                </c:pt>
                <c:pt idx="2142">
                  <c:v>45625</c:v>
                </c:pt>
                <c:pt idx="2143">
                  <c:v>45628</c:v>
                </c:pt>
                <c:pt idx="2144">
                  <c:v>45629</c:v>
                </c:pt>
                <c:pt idx="2145">
                  <c:v>45630</c:v>
                </c:pt>
                <c:pt idx="2146">
                  <c:v>45631</c:v>
                </c:pt>
                <c:pt idx="2147">
                  <c:v>45632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45642</c:v>
                </c:pt>
                <c:pt idx="2154">
                  <c:v>45643</c:v>
                </c:pt>
                <c:pt idx="2155">
                  <c:v>45644</c:v>
                </c:pt>
                <c:pt idx="2156">
                  <c:v>45645</c:v>
                </c:pt>
                <c:pt idx="2157">
                  <c:v>45646</c:v>
                </c:pt>
                <c:pt idx="2158">
                  <c:v>45649</c:v>
                </c:pt>
                <c:pt idx="2159">
                  <c:v>45653</c:v>
                </c:pt>
                <c:pt idx="2160">
                  <c:v>45656</c:v>
                </c:pt>
                <c:pt idx="2161">
                  <c:v>45659</c:v>
                </c:pt>
                <c:pt idx="2162">
                  <c:v>45660</c:v>
                </c:pt>
                <c:pt idx="2163">
                  <c:v>45663</c:v>
                </c:pt>
                <c:pt idx="2164">
                  <c:v>45664</c:v>
                </c:pt>
                <c:pt idx="2165">
                  <c:v>45665</c:v>
                </c:pt>
                <c:pt idx="2166">
                  <c:v>45666</c:v>
                </c:pt>
                <c:pt idx="2167">
                  <c:v>45667</c:v>
                </c:pt>
                <c:pt idx="2168">
                  <c:v>45670</c:v>
                </c:pt>
                <c:pt idx="2169">
                  <c:v>45671</c:v>
                </c:pt>
                <c:pt idx="2170">
                  <c:v>45672</c:v>
                </c:pt>
                <c:pt idx="2171">
                  <c:v>45673</c:v>
                </c:pt>
                <c:pt idx="2172">
                  <c:v>45674</c:v>
                </c:pt>
                <c:pt idx="2173">
                  <c:v>45677</c:v>
                </c:pt>
                <c:pt idx="2174">
                  <c:v>45678</c:v>
                </c:pt>
                <c:pt idx="2175">
                  <c:v>45679</c:v>
                </c:pt>
                <c:pt idx="2176">
                  <c:v>45680</c:v>
                </c:pt>
                <c:pt idx="2177">
                  <c:v>45681</c:v>
                </c:pt>
                <c:pt idx="2178">
                  <c:v>45684</c:v>
                </c:pt>
                <c:pt idx="2179">
                  <c:v>45685</c:v>
                </c:pt>
                <c:pt idx="2180">
                  <c:v>45686</c:v>
                </c:pt>
                <c:pt idx="2181">
                  <c:v>45687</c:v>
                </c:pt>
                <c:pt idx="2182">
                  <c:v>45688</c:v>
                </c:pt>
                <c:pt idx="2183">
                  <c:v>45691</c:v>
                </c:pt>
                <c:pt idx="2184">
                  <c:v>45692</c:v>
                </c:pt>
                <c:pt idx="2185">
                  <c:v>45693</c:v>
                </c:pt>
                <c:pt idx="2186">
                  <c:v>45694</c:v>
                </c:pt>
                <c:pt idx="2187">
                  <c:v>45695</c:v>
                </c:pt>
                <c:pt idx="2188">
                  <c:v>45698</c:v>
                </c:pt>
                <c:pt idx="2189">
                  <c:v>45699</c:v>
                </c:pt>
                <c:pt idx="2190">
                  <c:v>45700</c:v>
                </c:pt>
                <c:pt idx="2191">
                  <c:v>45701</c:v>
                </c:pt>
                <c:pt idx="2192">
                  <c:v>45702</c:v>
                </c:pt>
                <c:pt idx="2193">
                  <c:v>45705</c:v>
                </c:pt>
                <c:pt idx="2194">
                  <c:v>45706</c:v>
                </c:pt>
                <c:pt idx="2195">
                  <c:v>45707</c:v>
                </c:pt>
                <c:pt idx="2196">
                  <c:v>45708</c:v>
                </c:pt>
                <c:pt idx="2197">
                  <c:v>45709</c:v>
                </c:pt>
                <c:pt idx="2198">
                  <c:v>45712</c:v>
                </c:pt>
                <c:pt idx="2199">
                  <c:v>45713</c:v>
                </c:pt>
                <c:pt idx="2200">
                  <c:v>45714</c:v>
                </c:pt>
                <c:pt idx="2201">
                  <c:v>45715</c:v>
                </c:pt>
                <c:pt idx="2202">
                  <c:v>45716</c:v>
                </c:pt>
                <c:pt idx="2203">
                  <c:v>45719</c:v>
                </c:pt>
                <c:pt idx="2204">
                  <c:v>45720</c:v>
                </c:pt>
                <c:pt idx="2205">
                  <c:v>45721</c:v>
                </c:pt>
                <c:pt idx="2206">
                  <c:v>45722</c:v>
                </c:pt>
                <c:pt idx="2207">
                  <c:v>45723</c:v>
                </c:pt>
                <c:pt idx="2208">
                  <c:v>45726</c:v>
                </c:pt>
                <c:pt idx="2209">
                  <c:v>45727</c:v>
                </c:pt>
                <c:pt idx="2210">
                  <c:v>45728</c:v>
                </c:pt>
                <c:pt idx="2211">
                  <c:v>45729</c:v>
                </c:pt>
                <c:pt idx="2212">
                  <c:v>45730</c:v>
                </c:pt>
                <c:pt idx="2213">
                  <c:v>45733</c:v>
                </c:pt>
                <c:pt idx="2214">
                  <c:v>45734</c:v>
                </c:pt>
                <c:pt idx="2215">
                  <c:v>45735</c:v>
                </c:pt>
                <c:pt idx="2216">
                  <c:v>45736</c:v>
                </c:pt>
                <c:pt idx="2217">
                  <c:v>45737</c:v>
                </c:pt>
                <c:pt idx="2218">
                  <c:v>45740</c:v>
                </c:pt>
                <c:pt idx="2219">
                  <c:v>45741</c:v>
                </c:pt>
                <c:pt idx="2220">
                  <c:v>45742</c:v>
                </c:pt>
                <c:pt idx="2221">
                  <c:v>45743</c:v>
                </c:pt>
                <c:pt idx="2222">
                  <c:v>45744</c:v>
                </c:pt>
                <c:pt idx="2223">
                  <c:v>45747</c:v>
                </c:pt>
                <c:pt idx="2224">
                  <c:v>45748</c:v>
                </c:pt>
                <c:pt idx="2225">
                  <c:v>45749</c:v>
                </c:pt>
                <c:pt idx="2226">
                  <c:v>45750</c:v>
                </c:pt>
                <c:pt idx="2227">
                  <c:v>45751</c:v>
                </c:pt>
                <c:pt idx="2228">
                  <c:v>45754</c:v>
                </c:pt>
                <c:pt idx="2229">
                  <c:v>45755</c:v>
                </c:pt>
                <c:pt idx="2230">
                  <c:v>45756</c:v>
                </c:pt>
                <c:pt idx="2231">
                  <c:v>45757</c:v>
                </c:pt>
                <c:pt idx="2232">
                  <c:v>45758</c:v>
                </c:pt>
                <c:pt idx="2233">
                  <c:v>45761</c:v>
                </c:pt>
                <c:pt idx="2234">
                  <c:v>45762</c:v>
                </c:pt>
                <c:pt idx="2235">
                  <c:v>45763</c:v>
                </c:pt>
                <c:pt idx="2236">
                  <c:v>45764</c:v>
                </c:pt>
                <c:pt idx="2237">
                  <c:v>45769</c:v>
                </c:pt>
                <c:pt idx="2238">
                  <c:v>45770</c:v>
                </c:pt>
                <c:pt idx="2239">
                  <c:v>45771</c:v>
                </c:pt>
                <c:pt idx="2240">
                  <c:v>45772</c:v>
                </c:pt>
                <c:pt idx="2241">
                  <c:v>45775</c:v>
                </c:pt>
                <c:pt idx="2242">
                  <c:v>45776</c:v>
                </c:pt>
                <c:pt idx="2243">
                  <c:v>45777</c:v>
                </c:pt>
                <c:pt idx="2244">
                  <c:v>45779</c:v>
                </c:pt>
                <c:pt idx="2245">
                  <c:v>45782</c:v>
                </c:pt>
                <c:pt idx="2246">
                  <c:v>45783</c:v>
                </c:pt>
                <c:pt idx="2247">
                  <c:v>45784</c:v>
                </c:pt>
                <c:pt idx="2248">
                  <c:v>45786</c:v>
                </c:pt>
                <c:pt idx="2249">
                  <c:v>45789</c:v>
                </c:pt>
                <c:pt idx="2250">
                  <c:v>45790</c:v>
                </c:pt>
                <c:pt idx="2251">
                  <c:v>45791</c:v>
                </c:pt>
                <c:pt idx="2252">
                  <c:v>45792</c:v>
                </c:pt>
                <c:pt idx="2253">
                  <c:v>45793</c:v>
                </c:pt>
                <c:pt idx="2254">
                  <c:v>45796</c:v>
                </c:pt>
                <c:pt idx="2255">
                  <c:v>45797</c:v>
                </c:pt>
                <c:pt idx="2256">
                  <c:v>45798</c:v>
                </c:pt>
                <c:pt idx="2257">
                  <c:v>45799</c:v>
                </c:pt>
                <c:pt idx="2258">
                  <c:v>45800</c:v>
                </c:pt>
                <c:pt idx="2259">
                  <c:v>45803</c:v>
                </c:pt>
                <c:pt idx="2260">
                  <c:v>45804</c:v>
                </c:pt>
                <c:pt idx="2261">
                  <c:v>45805</c:v>
                </c:pt>
                <c:pt idx="2262">
                  <c:v>45806</c:v>
                </c:pt>
                <c:pt idx="2263">
                  <c:v>45807</c:v>
                </c:pt>
                <c:pt idx="2264">
                  <c:v>45810</c:v>
                </c:pt>
                <c:pt idx="2265">
                  <c:v>45811</c:v>
                </c:pt>
                <c:pt idx="2266">
                  <c:v>45812</c:v>
                </c:pt>
                <c:pt idx="2267">
                  <c:v>45813</c:v>
                </c:pt>
                <c:pt idx="2268">
                  <c:v>45814</c:v>
                </c:pt>
                <c:pt idx="2269">
                  <c:v>45817</c:v>
                </c:pt>
                <c:pt idx="2270">
                  <c:v>45818</c:v>
                </c:pt>
                <c:pt idx="2271">
                  <c:v>45819</c:v>
                </c:pt>
                <c:pt idx="2272">
                  <c:v>45820</c:v>
                </c:pt>
                <c:pt idx="2273">
                  <c:v>45821</c:v>
                </c:pt>
                <c:pt idx="2274">
                  <c:v>45824</c:v>
                </c:pt>
                <c:pt idx="2275">
                  <c:v>45825</c:v>
                </c:pt>
                <c:pt idx="2276">
                  <c:v>45826</c:v>
                </c:pt>
                <c:pt idx="2277">
                  <c:v>45827</c:v>
                </c:pt>
                <c:pt idx="2278">
                  <c:v>45828</c:v>
                </c:pt>
                <c:pt idx="2279">
                  <c:v>45831</c:v>
                </c:pt>
                <c:pt idx="2280">
                  <c:v>45832</c:v>
                </c:pt>
                <c:pt idx="2281">
                  <c:v>45833</c:v>
                </c:pt>
                <c:pt idx="2282">
                  <c:v>45834</c:v>
                </c:pt>
                <c:pt idx="2283">
                  <c:v>45835</c:v>
                </c:pt>
                <c:pt idx="2284">
                  <c:v>45838</c:v>
                </c:pt>
                <c:pt idx="2285">
                  <c:v>45839</c:v>
                </c:pt>
                <c:pt idx="2286">
                  <c:v>45840</c:v>
                </c:pt>
                <c:pt idx="2287">
                  <c:v>45841</c:v>
                </c:pt>
                <c:pt idx="2288">
                  <c:v>45842</c:v>
                </c:pt>
                <c:pt idx="2289">
                  <c:v>45845</c:v>
                </c:pt>
                <c:pt idx="2290">
                  <c:v>45846</c:v>
                </c:pt>
                <c:pt idx="2291">
                  <c:v>45847</c:v>
                </c:pt>
                <c:pt idx="2292">
                  <c:v>45848</c:v>
                </c:pt>
                <c:pt idx="2293">
                  <c:v>45849</c:v>
                </c:pt>
                <c:pt idx="2294">
                  <c:v>45852</c:v>
                </c:pt>
                <c:pt idx="2295">
                  <c:v>45853</c:v>
                </c:pt>
                <c:pt idx="2296">
                  <c:v>45854</c:v>
                </c:pt>
                <c:pt idx="2297">
                  <c:v>45855</c:v>
                </c:pt>
                <c:pt idx="2298">
                  <c:v>45856</c:v>
                </c:pt>
                <c:pt idx="2299">
                  <c:v>45859</c:v>
                </c:pt>
                <c:pt idx="2300">
                  <c:v>45860</c:v>
                </c:pt>
                <c:pt idx="2301">
                  <c:v>45861</c:v>
                </c:pt>
                <c:pt idx="2302">
                  <c:v>45862</c:v>
                </c:pt>
                <c:pt idx="2303">
                  <c:v>45863</c:v>
                </c:pt>
                <c:pt idx="2304">
                  <c:v>45866</c:v>
                </c:pt>
                <c:pt idx="2305">
                  <c:v>45867</c:v>
                </c:pt>
                <c:pt idx="2306">
                  <c:v>45868</c:v>
                </c:pt>
                <c:pt idx="2307">
                  <c:v>45869</c:v>
                </c:pt>
                <c:pt idx="2308">
                  <c:v>45870</c:v>
                </c:pt>
                <c:pt idx="2309">
                  <c:v>45873</c:v>
                </c:pt>
                <c:pt idx="2310">
                  <c:v>45874</c:v>
                </c:pt>
                <c:pt idx="2311">
                  <c:v>45875</c:v>
                </c:pt>
                <c:pt idx="2312">
                  <c:v>45876</c:v>
                </c:pt>
                <c:pt idx="2313">
                  <c:v>45877</c:v>
                </c:pt>
                <c:pt idx="2314">
                  <c:v>45880</c:v>
                </c:pt>
                <c:pt idx="2315">
                  <c:v>45881</c:v>
                </c:pt>
                <c:pt idx="2316">
                  <c:v>45882</c:v>
                </c:pt>
                <c:pt idx="2317">
                  <c:v>45883</c:v>
                </c:pt>
                <c:pt idx="2318">
                  <c:v>45884</c:v>
                </c:pt>
                <c:pt idx="2319">
                  <c:v>45887</c:v>
                </c:pt>
                <c:pt idx="2320">
                  <c:v>45888</c:v>
                </c:pt>
                <c:pt idx="2321">
                  <c:v>45889</c:v>
                </c:pt>
                <c:pt idx="2322">
                  <c:v>45890</c:v>
                </c:pt>
                <c:pt idx="2323">
                  <c:v>45891</c:v>
                </c:pt>
                <c:pt idx="2324">
                  <c:v>45894</c:v>
                </c:pt>
                <c:pt idx="2325">
                  <c:v>45895</c:v>
                </c:pt>
                <c:pt idx="2326">
                  <c:v>45896</c:v>
                </c:pt>
                <c:pt idx="2327">
                  <c:v>45897</c:v>
                </c:pt>
                <c:pt idx="2328">
                  <c:v>45898</c:v>
                </c:pt>
                <c:pt idx="2329">
                  <c:v>45901</c:v>
                </c:pt>
                <c:pt idx="2330">
                  <c:v>45902</c:v>
                </c:pt>
                <c:pt idx="2331">
                  <c:v>45903</c:v>
                </c:pt>
                <c:pt idx="2332">
                  <c:v>45904</c:v>
                </c:pt>
                <c:pt idx="2333">
                  <c:v>45905</c:v>
                </c:pt>
                <c:pt idx="2334">
                  <c:v>45908</c:v>
                </c:pt>
                <c:pt idx="2335">
                  <c:v>45909</c:v>
                </c:pt>
                <c:pt idx="2336">
                  <c:v>45910</c:v>
                </c:pt>
                <c:pt idx="2337">
                  <c:v>45911</c:v>
                </c:pt>
                <c:pt idx="2338">
                  <c:v>45912</c:v>
                </c:pt>
                <c:pt idx="2339">
                  <c:v>45915</c:v>
                </c:pt>
                <c:pt idx="2340">
                  <c:v>45916</c:v>
                </c:pt>
                <c:pt idx="2341">
                  <c:v>45917</c:v>
                </c:pt>
                <c:pt idx="2342">
                  <c:v>45918</c:v>
                </c:pt>
                <c:pt idx="2343">
                  <c:v>45919</c:v>
                </c:pt>
                <c:pt idx="2344">
                  <c:v>45922</c:v>
                </c:pt>
                <c:pt idx="2345">
                  <c:v>45923</c:v>
                </c:pt>
                <c:pt idx="2346">
                  <c:v>45924</c:v>
                </c:pt>
                <c:pt idx="2347">
                  <c:v>45925</c:v>
                </c:pt>
                <c:pt idx="2348">
                  <c:v>45926</c:v>
                </c:pt>
                <c:pt idx="2349">
                  <c:v>45929</c:v>
                </c:pt>
                <c:pt idx="2350">
                  <c:v>45930</c:v>
                </c:pt>
                <c:pt idx="2351">
                  <c:v>45931</c:v>
                </c:pt>
                <c:pt idx="2352">
                  <c:v>45932</c:v>
                </c:pt>
                <c:pt idx="2353">
                  <c:v>45933</c:v>
                </c:pt>
                <c:pt idx="2354">
                  <c:v>45936</c:v>
                </c:pt>
                <c:pt idx="2355">
                  <c:v>45937</c:v>
                </c:pt>
                <c:pt idx="2356">
                  <c:v>45938</c:v>
                </c:pt>
                <c:pt idx="2357">
                  <c:v>45939</c:v>
                </c:pt>
                <c:pt idx="2358">
                  <c:v>45940</c:v>
                </c:pt>
                <c:pt idx="2359">
                  <c:v>45943</c:v>
                </c:pt>
                <c:pt idx="2360">
                  <c:v>45944</c:v>
                </c:pt>
                <c:pt idx="2361">
                  <c:v>45945</c:v>
                </c:pt>
                <c:pt idx="2362">
                  <c:v>45946</c:v>
                </c:pt>
                <c:pt idx="2363">
                  <c:v>45947</c:v>
                </c:pt>
                <c:pt idx="2364">
                  <c:v>45950</c:v>
                </c:pt>
                <c:pt idx="2365">
                  <c:v>45951</c:v>
                </c:pt>
                <c:pt idx="2366">
                  <c:v>45952</c:v>
                </c:pt>
                <c:pt idx="2367">
                  <c:v>45953</c:v>
                </c:pt>
                <c:pt idx="2368">
                  <c:v>45954</c:v>
                </c:pt>
                <c:pt idx="2369">
                  <c:v>45957</c:v>
                </c:pt>
                <c:pt idx="2370">
                  <c:v>45959</c:v>
                </c:pt>
                <c:pt idx="2371">
                  <c:v>45960</c:v>
                </c:pt>
                <c:pt idx="2372">
                  <c:v>45961</c:v>
                </c:pt>
                <c:pt idx="2373">
                  <c:v>45964</c:v>
                </c:pt>
                <c:pt idx="2374">
                  <c:v>45965</c:v>
                </c:pt>
                <c:pt idx="2375">
                  <c:v>45966</c:v>
                </c:pt>
                <c:pt idx="2376">
                  <c:v>45967</c:v>
                </c:pt>
                <c:pt idx="2377">
                  <c:v>45968</c:v>
                </c:pt>
                <c:pt idx="2378">
                  <c:v>45971</c:v>
                </c:pt>
                <c:pt idx="2379">
                  <c:v>45972</c:v>
                </c:pt>
                <c:pt idx="2380">
                  <c:v>45973</c:v>
                </c:pt>
                <c:pt idx="2381">
                  <c:v>45974</c:v>
                </c:pt>
                <c:pt idx="2382">
                  <c:v>45975</c:v>
                </c:pt>
                <c:pt idx="2383">
                  <c:v>45979</c:v>
                </c:pt>
                <c:pt idx="2384">
                  <c:v>45980</c:v>
                </c:pt>
                <c:pt idx="2385">
                  <c:v>45981</c:v>
                </c:pt>
                <c:pt idx="2386">
                  <c:v>45982</c:v>
                </c:pt>
                <c:pt idx="2387">
                  <c:v>45985</c:v>
                </c:pt>
                <c:pt idx="2388">
                  <c:v>45986</c:v>
                </c:pt>
                <c:pt idx="2389">
                  <c:v>45987</c:v>
                </c:pt>
                <c:pt idx="2390">
                  <c:v>45988</c:v>
                </c:pt>
                <c:pt idx="2391">
                  <c:v>45989</c:v>
                </c:pt>
                <c:pt idx="2392">
                  <c:v>45992</c:v>
                </c:pt>
                <c:pt idx="2393">
                  <c:v>45993</c:v>
                </c:pt>
                <c:pt idx="2394">
                  <c:v>45994</c:v>
                </c:pt>
                <c:pt idx="2395">
                  <c:v>45995</c:v>
                </c:pt>
                <c:pt idx="2396">
                  <c:v>45996</c:v>
                </c:pt>
                <c:pt idx="2397">
                  <c:v>45999</c:v>
                </c:pt>
                <c:pt idx="2398">
                  <c:v>46000</c:v>
                </c:pt>
                <c:pt idx="2399">
                  <c:v>46001</c:v>
                </c:pt>
                <c:pt idx="2400">
                  <c:v>46002</c:v>
                </c:pt>
                <c:pt idx="2401">
                  <c:v>46003</c:v>
                </c:pt>
                <c:pt idx="2402">
                  <c:v>46006</c:v>
                </c:pt>
                <c:pt idx="2403">
                  <c:v>46007</c:v>
                </c:pt>
                <c:pt idx="2404">
                  <c:v>46008</c:v>
                </c:pt>
                <c:pt idx="2405">
                  <c:v>46009</c:v>
                </c:pt>
                <c:pt idx="2406">
                  <c:v>46010</c:v>
                </c:pt>
                <c:pt idx="2407">
                  <c:v>46013</c:v>
                </c:pt>
                <c:pt idx="2408">
                  <c:v>46014</c:v>
                </c:pt>
                <c:pt idx="2409">
                  <c:v>46020</c:v>
                </c:pt>
                <c:pt idx="2410">
                  <c:v>46021</c:v>
                </c:pt>
                <c:pt idx="2411">
                  <c:v>46024</c:v>
                </c:pt>
                <c:pt idx="2412">
                  <c:v>46027</c:v>
                </c:pt>
                <c:pt idx="2413">
                  <c:v>46028</c:v>
                </c:pt>
                <c:pt idx="2414">
                  <c:v>46029</c:v>
                </c:pt>
                <c:pt idx="2415">
                  <c:v>46030</c:v>
                </c:pt>
                <c:pt idx="2416">
                  <c:v>46031</c:v>
                </c:pt>
                <c:pt idx="2417">
                  <c:v>46034</c:v>
                </c:pt>
                <c:pt idx="2418">
                  <c:v>46035</c:v>
                </c:pt>
                <c:pt idx="2419">
                  <c:v>46036</c:v>
                </c:pt>
                <c:pt idx="2420">
                  <c:v>46037</c:v>
                </c:pt>
                <c:pt idx="2421">
                  <c:v>46038</c:v>
                </c:pt>
                <c:pt idx="2422">
                  <c:v>46041</c:v>
                </c:pt>
                <c:pt idx="2423">
                  <c:v>46042</c:v>
                </c:pt>
                <c:pt idx="2424">
                  <c:v>46043</c:v>
                </c:pt>
                <c:pt idx="2425">
                  <c:v>46044</c:v>
                </c:pt>
                <c:pt idx="2426">
                  <c:v>46045</c:v>
                </c:pt>
                <c:pt idx="2427">
                  <c:v>46048</c:v>
                </c:pt>
                <c:pt idx="2428">
                  <c:v>46049</c:v>
                </c:pt>
                <c:pt idx="2429">
                  <c:v>46050</c:v>
                </c:pt>
                <c:pt idx="2430">
                  <c:v>46051</c:v>
                </c:pt>
                <c:pt idx="2431">
                  <c:v>46052</c:v>
                </c:pt>
                <c:pt idx="2432">
                  <c:v>46055</c:v>
                </c:pt>
                <c:pt idx="2433">
                  <c:v>46056</c:v>
                </c:pt>
                <c:pt idx="2434">
                  <c:v>46057</c:v>
                </c:pt>
                <c:pt idx="2435">
                  <c:v>46058</c:v>
                </c:pt>
                <c:pt idx="2436">
                  <c:v>46059</c:v>
                </c:pt>
                <c:pt idx="2437">
                  <c:v>46062</c:v>
                </c:pt>
                <c:pt idx="2438">
                  <c:v>46063</c:v>
                </c:pt>
                <c:pt idx="2439">
                  <c:v>46064</c:v>
                </c:pt>
                <c:pt idx="2440">
                  <c:v>46065</c:v>
                </c:pt>
                <c:pt idx="2441">
                  <c:v>46066</c:v>
                </c:pt>
                <c:pt idx="2442">
                  <c:v>46069</c:v>
                </c:pt>
                <c:pt idx="2443">
                  <c:v>46070</c:v>
                </c:pt>
                <c:pt idx="2444">
                  <c:v>46071</c:v>
                </c:pt>
                <c:pt idx="2445">
                  <c:v>46072</c:v>
                </c:pt>
                <c:pt idx="2446">
                  <c:v>46073</c:v>
                </c:pt>
                <c:pt idx="2447">
                  <c:v>46076</c:v>
                </c:pt>
                <c:pt idx="2448">
                  <c:v>46077</c:v>
                </c:pt>
                <c:pt idx="2449">
                  <c:v>46078</c:v>
                </c:pt>
                <c:pt idx="2450">
                  <c:v>46079</c:v>
                </c:pt>
                <c:pt idx="2451">
                  <c:v>46080</c:v>
                </c:pt>
                <c:pt idx="2452">
                  <c:v>46083</c:v>
                </c:pt>
                <c:pt idx="2453">
                  <c:v>46084</c:v>
                </c:pt>
                <c:pt idx="2454">
                  <c:v>46085</c:v>
                </c:pt>
                <c:pt idx="2455">
                  <c:v>46086</c:v>
                </c:pt>
                <c:pt idx="2456">
                  <c:v>46087</c:v>
                </c:pt>
                <c:pt idx="2457">
                  <c:v>46090</c:v>
                </c:pt>
                <c:pt idx="2458">
                  <c:v>46091</c:v>
                </c:pt>
                <c:pt idx="2459">
                  <c:v>46092</c:v>
                </c:pt>
                <c:pt idx="2460">
                  <c:v>46093</c:v>
                </c:pt>
                <c:pt idx="2461">
                  <c:v>46094</c:v>
                </c:pt>
                <c:pt idx="2462">
                  <c:v>46097</c:v>
                </c:pt>
                <c:pt idx="2463">
                  <c:v>46098</c:v>
                </c:pt>
                <c:pt idx="2464">
                  <c:v>46099</c:v>
                </c:pt>
                <c:pt idx="2465">
                  <c:v>46100</c:v>
                </c:pt>
                <c:pt idx="2466">
                  <c:v>46101</c:v>
                </c:pt>
                <c:pt idx="2467">
                  <c:v>46104</c:v>
                </c:pt>
                <c:pt idx="2468">
                  <c:v>46105</c:v>
                </c:pt>
                <c:pt idx="2469">
                  <c:v>46106</c:v>
                </c:pt>
                <c:pt idx="2470">
                  <c:v>46107</c:v>
                </c:pt>
                <c:pt idx="2471">
                  <c:v>46108</c:v>
                </c:pt>
                <c:pt idx="2472">
                  <c:v>46111</c:v>
                </c:pt>
                <c:pt idx="2473">
                  <c:v>46112</c:v>
                </c:pt>
                <c:pt idx="2474">
                  <c:v>46113</c:v>
                </c:pt>
                <c:pt idx="2475">
                  <c:v>46114</c:v>
                </c:pt>
                <c:pt idx="2476">
                  <c:v>46119</c:v>
                </c:pt>
                <c:pt idx="2477">
                  <c:v>46120</c:v>
                </c:pt>
                <c:pt idx="2478">
                  <c:v>46121</c:v>
                </c:pt>
                <c:pt idx="2479">
                  <c:v>46122</c:v>
                </c:pt>
                <c:pt idx="2480">
                  <c:v>46125</c:v>
                </c:pt>
                <c:pt idx="2481">
                  <c:v>46126</c:v>
                </c:pt>
                <c:pt idx="2482">
                  <c:v>46127</c:v>
                </c:pt>
                <c:pt idx="2483">
                  <c:v>46128</c:v>
                </c:pt>
                <c:pt idx="2484">
                  <c:v>46129</c:v>
                </c:pt>
                <c:pt idx="2485">
                  <c:v>46132</c:v>
                </c:pt>
                <c:pt idx="2486">
                  <c:v>46133</c:v>
                </c:pt>
                <c:pt idx="2487">
                  <c:v>46134</c:v>
                </c:pt>
                <c:pt idx="2488">
                  <c:v>46135</c:v>
                </c:pt>
                <c:pt idx="2489">
                  <c:v>46136</c:v>
                </c:pt>
                <c:pt idx="2490">
                  <c:v>46139</c:v>
                </c:pt>
                <c:pt idx="2491">
                  <c:v>46140</c:v>
                </c:pt>
                <c:pt idx="2492">
                  <c:v>46141</c:v>
                </c:pt>
                <c:pt idx="2493">
                  <c:v>46142</c:v>
                </c:pt>
                <c:pt idx="2494">
                  <c:v>46146</c:v>
                </c:pt>
                <c:pt idx="2495">
                  <c:v>46147</c:v>
                </c:pt>
                <c:pt idx="2496">
                  <c:v>46148</c:v>
                </c:pt>
                <c:pt idx="2497">
                  <c:v>46149</c:v>
                </c:pt>
                <c:pt idx="2498">
                  <c:v>46153</c:v>
                </c:pt>
                <c:pt idx="2499">
                  <c:v>46154</c:v>
                </c:pt>
                <c:pt idx="2500">
                  <c:v>46155</c:v>
                </c:pt>
                <c:pt idx="2501">
                  <c:v>46156</c:v>
                </c:pt>
                <c:pt idx="2502">
                  <c:v>46157</c:v>
                </c:pt>
                <c:pt idx="2503">
                  <c:v>46160</c:v>
                </c:pt>
              </c:numCache>
            </c:numRef>
          </c:cat>
          <c:val>
            <c:numRef>
              <c:f>'Výnosy 5-10Y'!$B$2:$B$2505</c:f>
              <c:numCache>
                <c:formatCode>0.0%</c:formatCode>
                <c:ptCount val="2504"/>
                <c:pt idx="0">
                  <c:v>1.1299999999999999E-3</c:v>
                </c:pt>
                <c:pt idx="1">
                  <c:v>1.33E-3</c:v>
                </c:pt>
                <c:pt idx="2">
                  <c:v>1.32E-3</c:v>
                </c:pt>
                <c:pt idx="3">
                  <c:v>1.47E-3</c:v>
                </c:pt>
                <c:pt idx="4">
                  <c:v>1.4499999999999999E-3</c:v>
                </c:pt>
                <c:pt idx="5">
                  <c:v>1.4299999999999998E-3</c:v>
                </c:pt>
                <c:pt idx="6">
                  <c:v>1.6300000000000002E-3</c:v>
                </c:pt>
                <c:pt idx="7">
                  <c:v>1.3800000000000002E-3</c:v>
                </c:pt>
                <c:pt idx="8">
                  <c:v>1.3600000000000001E-3</c:v>
                </c:pt>
                <c:pt idx="9">
                  <c:v>1.7699999999999999E-3</c:v>
                </c:pt>
                <c:pt idx="10">
                  <c:v>1.7499999999999998E-3</c:v>
                </c:pt>
                <c:pt idx="11">
                  <c:v>1.6200000000000001E-3</c:v>
                </c:pt>
                <c:pt idx="12">
                  <c:v>1.5100000000000001E-3</c:v>
                </c:pt>
                <c:pt idx="13">
                  <c:v>1.5E-3</c:v>
                </c:pt>
                <c:pt idx="14">
                  <c:v>1.48E-3</c:v>
                </c:pt>
                <c:pt idx="15">
                  <c:v>1.4599999999999999E-3</c:v>
                </c:pt>
                <c:pt idx="16">
                  <c:v>1.16E-3</c:v>
                </c:pt>
                <c:pt idx="17">
                  <c:v>1.14E-3</c:v>
                </c:pt>
                <c:pt idx="18">
                  <c:v>1.0399999999999999E-3</c:v>
                </c:pt>
                <c:pt idx="19">
                  <c:v>9.2999999999999995E-4</c:v>
                </c:pt>
                <c:pt idx="20">
                  <c:v>8.3000000000000001E-4</c:v>
                </c:pt>
                <c:pt idx="21">
                  <c:v>7.7999999999999999E-4</c:v>
                </c:pt>
                <c:pt idx="22">
                  <c:v>7.5999999999999993E-4</c:v>
                </c:pt>
                <c:pt idx="23">
                  <c:v>1.08E-3</c:v>
                </c:pt>
                <c:pt idx="24">
                  <c:v>1.15E-3</c:v>
                </c:pt>
                <c:pt idx="25">
                  <c:v>1.2199999999999999E-3</c:v>
                </c:pt>
                <c:pt idx="26">
                  <c:v>1.08E-3</c:v>
                </c:pt>
                <c:pt idx="27">
                  <c:v>1.23E-3</c:v>
                </c:pt>
                <c:pt idx="28">
                  <c:v>1.0399999999999999E-3</c:v>
                </c:pt>
                <c:pt idx="29">
                  <c:v>1.0299999999999999E-3</c:v>
                </c:pt>
                <c:pt idx="30">
                  <c:v>1.01E-3</c:v>
                </c:pt>
                <c:pt idx="31">
                  <c:v>8.699999999999999E-4</c:v>
                </c:pt>
                <c:pt idx="32">
                  <c:v>8.1999999999999998E-4</c:v>
                </c:pt>
                <c:pt idx="33">
                  <c:v>8.0000000000000004E-4</c:v>
                </c:pt>
                <c:pt idx="34">
                  <c:v>4.0000000000000002E-4</c:v>
                </c:pt>
                <c:pt idx="35">
                  <c:v>3.7999999999999997E-4</c:v>
                </c:pt>
                <c:pt idx="36">
                  <c:v>3.5999999999999997E-4</c:v>
                </c:pt>
                <c:pt idx="37">
                  <c:v>2.5999999999999998E-4</c:v>
                </c:pt>
                <c:pt idx="38">
                  <c:v>1.6000000000000001E-4</c:v>
                </c:pt>
                <c:pt idx="39">
                  <c:v>1E-4</c:v>
                </c:pt>
                <c:pt idx="40">
                  <c:v>4.6000000000000001E-4</c:v>
                </c:pt>
                <c:pt idx="41">
                  <c:v>1.4999999999999999E-4</c:v>
                </c:pt>
                <c:pt idx="42">
                  <c:v>2.1999999999999998E-4</c:v>
                </c:pt>
                <c:pt idx="43">
                  <c:v>1.2E-4</c:v>
                </c:pt>
                <c:pt idx="44">
                  <c:v>1.4999999999999999E-4</c:v>
                </c:pt>
                <c:pt idx="45">
                  <c:v>1.2999999999999999E-4</c:v>
                </c:pt>
                <c:pt idx="46">
                  <c:v>-1.4999999999999999E-4</c:v>
                </c:pt>
                <c:pt idx="47">
                  <c:v>1.0000000000000001E-5</c:v>
                </c:pt>
                <c:pt idx="48">
                  <c:v>-2.7E-4</c:v>
                </c:pt>
                <c:pt idx="49">
                  <c:v>4.0000000000000003E-5</c:v>
                </c:pt>
                <c:pt idx="50">
                  <c:v>-1.4999999999999999E-4</c:v>
                </c:pt>
                <c:pt idx="51">
                  <c:v>0</c:v>
                </c:pt>
                <c:pt idx="52">
                  <c:v>-2.0000000000000002E-5</c:v>
                </c:pt>
                <c:pt idx="53">
                  <c:v>-3.8999999999999999E-4</c:v>
                </c:pt>
                <c:pt idx="54">
                  <c:v>-4.3999999999999996E-4</c:v>
                </c:pt>
                <c:pt idx="55">
                  <c:v>-3.6999999999999999E-4</c:v>
                </c:pt>
                <c:pt idx="56">
                  <c:v>-3.8999999999999999E-4</c:v>
                </c:pt>
                <c:pt idx="57">
                  <c:v>-5.0000000000000001E-4</c:v>
                </c:pt>
                <c:pt idx="58">
                  <c:v>-5.1999999999999995E-4</c:v>
                </c:pt>
                <c:pt idx="59">
                  <c:v>-5.6999999999999998E-4</c:v>
                </c:pt>
                <c:pt idx="60">
                  <c:v>-7.6999999999999996E-4</c:v>
                </c:pt>
                <c:pt idx="61">
                  <c:v>-7.9000000000000001E-4</c:v>
                </c:pt>
                <c:pt idx="62">
                  <c:v>-8.0000000000000004E-4</c:v>
                </c:pt>
                <c:pt idx="63">
                  <c:v>-8.1999999999999998E-4</c:v>
                </c:pt>
                <c:pt idx="64">
                  <c:v>-9.7000000000000005E-4</c:v>
                </c:pt>
                <c:pt idx="65">
                  <c:v>-9.8999999999999999E-4</c:v>
                </c:pt>
                <c:pt idx="66">
                  <c:v>-8.699999999999999E-4</c:v>
                </c:pt>
                <c:pt idx="67">
                  <c:v>-1.0299999999999999E-3</c:v>
                </c:pt>
                <c:pt idx="68">
                  <c:v>-9.6000000000000002E-4</c:v>
                </c:pt>
                <c:pt idx="69">
                  <c:v>-1.0199999999999999E-3</c:v>
                </c:pt>
                <c:pt idx="70">
                  <c:v>-1.2999999999999999E-3</c:v>
                </c:pt>
                <c:pt idx="71">
                  <c:v>-1.2099999999999999E-3</c:v>
                </c:pt>
                <c:pt idx="72">
                  <c:v>-1.23E-3</c:v>
                </c:pt>
                <c:pt idx="73">
                  <c:v>-1.25E-3</c:v>
                </c:pt>
                <c:pt idx="74">
                  <c:v>-1.31E-3</c:v>
                </c:pt>
                <c:pt idx="75">
                  <c:v>-1.15E-3</c:v>
                </c:pt>
                <c:pt idx="76">
                  <c:v>-1.2600000000000001E-3</c:v>
                </c:pt>
                <c:pt idx="77">
                  <c:v>-1.2800000000000001E-3</c:v>
                </c:pt>
                <c:pt idx="78">
                  <c:v>-1.56E-3</c:v>
                </c:pt>
                <c:pt idx="79">
                  <c:v>-1.6200000000000001E-3</c:v>
                </c:pt>
                <c:pt idx="80">
                  <c:v>-1.64E-3</c:v>
                </c:pt>
                <c:pt idx="81">
                  <c:v>-2.8899999999999998E-3</c:v>
                </c:pt>
                <c:pt idx="82">
                  <c:v>-2.8199999999999996E-3</c:v>
                </c:pt>
                <c:pt idx="83">
                  <c:v>-2.6700000000000001E-3</c:v>
                </c:pt>
                <c:pt idx="84">
                  <c:v>-2.7300000000000002E-3</c:v>
                </c:pt>
                <c:pt idx="85">
                  <c:v>-2.7500000000000003E-3</c:v>
                </c:pt>
                <c:pt idx="86">
                  <c:v>-2.5900000000000003E-3</c:v>
                </c:pt>
                <c:pt idx="87">
                  <c:v>-2.6099999999999999E-3</c:v>
                </c:pt>
                <c:pt idx="88">
                  <c:v>-1.9300000000000001E-3</c:v>
                </c:pt>
                <c:pt idx="89">
                  <c:v>-1.99E-3</c:v>
                </c:pt>
                <c:pt idx="90">
                  <c:v>-2.0100000000000001E-3</c:v>
                </c:pt>
                <c:pt idx="91">
                  <c:v>-1.9599999999999999E-3</c:v>
                </c:pt>
                <c:pt idx="92">
                  <c:v>-1.89E-3</c:v>
                </c:pt>
                <c:pt idx="93">
                  <c:v>-1.9500000000000001E-3</c:v>
                </c:pt>
                <c:pt idx="94">
                  <c:v>-1.97E-3</c:v>
                </c:pt>
                <c:pt idx="95">
                  <c:v>-1.99E-3</c:v>
                </c:pt>
                <c:pt idx="96">
                  <c:v>-1.7499999999999998E-3</c:v>
                </c:pt>
                <c:pt idx="97">
                  <c:v>-1.4099999999999998E-3</c:v>
                </c:pt>
                <c:pt idx="98">
                  <c:v>-1.56E-3</c:v>
                </c:pt>
                <c:pt idx="99">
                  <c:v>-1.58E-3</c:v>
                </c:pt>
                <c:pt idx="100">
                  <c:v>-1.6000000000000001E-3</c:v>
                </c:pt>
                <c:pt idx="101">
                  <c:v>-1.17E-3</c:v>
                </c:pt>
                <c:pt idx="102">
                  <c:v>-1.1899999999999999E-3</c:v>
                </c:pt>
                <c:pt idx="103">
                  <c:v>-1.25E-3</c:v>
                </c:pt>
                <c:pt idx="104">
                  <c:v>-1.2700000000000001E-3</c:v>
                </c:pt>
                <c:pt idx="105">
                  <c:v>-1.0199999999999999E-3</c:v>
                </c:pt>
                <c:pt idx="106">
                  <c:v>-9.3999999999999997E-4</c:v>
                </c:pt>
                <c:pt idx="107">
                  <c:v>-1.24E-3</c:v>
                </c:pt>
                <c:pt idx="108">
                  <c:v>-1.1999999999999999E-3</c:v>
                </c:pt>
                <c:pt idx="109">
                  <c:v>-1.4099999999999998E-3</c:v>
                </c:pt>
                <c:pt idx="110">
                  <c:v>-1.4299999999999998E-3</c:v>
                </c:pt>
                <c:pt idx="111">
                  <c:v>-1.4199999999999998E-3</c:v>
                </c:pt>
                <c:pt idx="112">
                  <c:v>-1.6000000000000001E-3</c:v>
                </c:pt>
                <c:pt idx="113">
                  <c:v>-1.25E-3</c:v>
                </c:pt>
                <c:pt idx="114">
                  <c:v>-1.5299999999999999E-3</c:v>
                </c:pt>
                <c:pt idx="115">
                  <c:v>-1.7899999999999999E-3</c:v>
                </c:pt>
                <c:pt idx="116">
                  <c:v>-1.9599999999999999E-3</c:v>
                </c:pt>
                <c:pt idx="117">
                  <c:v>-1.9300000000000001E-3</c:v>
                </c:pt>
                <c:pt idx="118">
                  <c:v>-1.8599999999999999E-3</c:v>
                </c:pt>
                <c:pt idx="119">
                  <c:v>-1.7299999999999998E-3</c:v>
                </c:pt>
                <c:pt idx="120">
                  <c:v>-1.72E-3</c:v>
                </c:pt>
                <c:pt idx="121">
                  <c:v>-1.65E-3</c:v>
                </c:pt>
                <c:pt idx="122">
                  <c:v>-1.5299999999999999E-3</c:v>
                </c:pt>
                <c:pt idx="123">
                  <c:v>-1.4499999999999999E-3</c:v>
                </c:pt>
                <c:pt idx="124">
                  <c:v>-1.1999999999999999E-3</c:v>
                </c:pt>
                <c:pt idx="125">
                  <c:v>-1.15E-3</c:v>
                </c:pt>
                <c:pt idx="126">
                  <c:v>-9.2999999999999995E-4</c:v>
                </c:pt>
                <c:pt idx="127">
                  <c:v>-8.5999999999999998E-4</c:v>
                </c:pt>
                <c:pt idx="128">
                  <c:v>-1.0299999999999999E-3</c:v>
                </c:pt>
                <c:pt idx="129">
                  <c:v>-9.7999999999999997E-4</c:v>
                </c:pt>
                <c:pt idx="130">
                  <c:v>-1.09E-3</c:v>
                </c:pt>
                <c:pt idx="131">
                  <c:v>-1.2600000000000001E-3</c:v>
                </c:pt>
                <c:pt idx="132">
                  <c:v>-1.17E-3</c:v>
                </c:pt>
                <c:pt idx="133">
                  <c:v>-1.47E-3</c:v>
                </c:pt>
                <c:pt idx="134">
                  <c:v>-1.2999999999999999E-3</c:v>
                </c:pt>
                <c:pt idx="135">
                  <c:v>-1.2099999999999999E-3</c:v>
                </c:pt>
                <c:pt idx="136">
                  <c:v>-1.2199999999999999E-3</c:v>
                </c:pt>
                <c:pt idx="137">
                  <c:v>-1.2999999999999999E-3</c:v>
                </c:pt>
                <c:pt idx="138">
                  <c:v>-1.4099999999999998E-3</c:v>
                </c:pt>
                <c:pt idx="139">
                  <c:v>-1.1899999999999999E-3</c:v>
                </c:pt>
                <c:pt idx="140">
                  <c:v>-1.4000000000000002E-3</c:v>
                </c:pt>
                <c:pt idx="141">
                  <c:v>-1.2900000000000001E-3</c:v>
                </c:pt>
                <c:pt idx="142">
                  <c:v>-1.4000000000000002E-3</c:v>
                </c:pt>
                <c:pt idx="143">
                  <c:v>-1.1799999999999998E-3</c:v>
                </c:pt>
                <c:pt idx="144">
                  <c:v>-1.4299999999999998E-3</c:v>
                </c:pt>
                <c:pt idx="145">
                  <c:v>-1.5299999999999999E-3</c:v>
                </c:pt>
                <c:pt idx="146">
                  <c:v>-1.6000000000000001E-3</c:v>
                </c:pt>
                <c:pt idx="147">
                  <c:v>-1.72E-3</c:v>
                </c:pt>
                <c:pt idx="148">
                  <c:v>-2.0200000000000001E-3</c:v>
                </c:pt>
                <c:pt idx="149">
                  <c:v>-2.0399999999999997E-3</c:v>
                </c:pt>
                <c:pt idx="150">
                  <c:v>-2.2100000000000002E-3</c:v>
                </c:pt>
                <c:pt idx="151">
                  <c:v>-2.2899999999999999E-3</c:v>
                </c:pt>
                <c:pt idx="152">
                  <c:v>-2.32E-3</c:v>
                </c:pt>
                <c:pt idx="153">
                  <c:v>-2.3E-3</c:v>
                </c:pt>
                <c:pt idx="154">
                  <c:v>-2.3400000000000001E-3</c:v>
                </c:pt>
                <c:pt idx="155">
                  <c:v>-2.0599999999999998E-3</c:v>
                </c:pt>
                <c:pt idx="156">
                  <c:v>-2.2200000000000002E-3</c:v>
                </c:pt>
                <c:pt idx="157">
                  <c:v>-1.83E-3</c:v>
                </c:pt>
                <c:pt idx="158">
                  <c:v>-1.7499999999999998E-3</c:v>
                </c:pt>
                <c:pt idx="159">
                  <c:v>-2.0599999999999998E-3</c:v>
                </c:pt>
                <c:pt idx="160">
                  <c:v>-1.72E-3</c:v>
                </c:pt>
                <c:pt idx="161">
                  <c:v>-2.4299999999999999E-3</c:v>
                </c:pt>
                <c:pt idx="162">
                  <c:v>-2.4499999999999999E-3</c:v>
                </c:pt>
                <c:pt idx="163">
                  <c:v>-2.5600000000000002E-3</c:v>
                </c:pt>
                <c:pt idx="164">
                  <c:v>-2.8699999999999997E-3</c:v>
                </c:pt>
                <c:pt idx="165">
                  <c:v>-3.1199999999999999E-3</c:v>
                </c:pt>
                <c:pt idx="166">
                  <c:v>-3.2600000000000003E-3</c:v>
                </c:pt>
                <c:pt idx="167">
                  <c:v>-3.31E-3</c:v>
                </c:pt>
                <c:pt idx="168">
                  <c:v>-3.4399999999999999E-3</c:v>
                </c:pt>
                <c:pt idx="169">
                  <c:v>-3.64E-3</c:v>
                </c:pt>
                <c:pt idx="170">
                  <c:v>-2.5999999999999999E-3</c:v>
                </c:pt>
                <c:pt idx="171">
                  <c:v>-1.8799999999999999E-3</c:v>
                </c:pt>
                <c:pt idx="172">
                  <c:v>-1.6100000000000001E-3</c:v>
                </c:pt>
                <c:pt idx="173">
                  <c:v>-2E-3</c:v>
                </c:pt>
                <c:pt idx="174">
                  <c:v>-1.1799999999999998E-3</c:v>
                </c:pt>
                <c:pt idx="175">
                  <c:v>-1.6200000000000001E-3</c:v>
                </c:pt>
                <c:pt idx="176">
                  <c:v>-1.5299999999999999E-3</c:v>
                </c:pt>
                <c:pt idx="177">
                  <c:v>-1.5499999999999999E-3</c:v>
                </c:pt>
                <c:pt idx="178">
                  <c:v>-1.3800000000000002E-3</c:v>
                </c:pt>
                <c:pt idx="179">
                  <c:v>-1.1100000000000001E-3</c:v>
                </c:pt>
                <c:pt idx="180">
                  <c:v>-7.9000000000000001E-4</c:v>
                </c:pt>
                <c:pt idx="181">
                  <c:v>-8.3000000000000001E-4</c:v>
                </c:pt>
                <c:pt idx="182">
                  <c:v>-8.8999999999999995E-4</c:v>
                </c:pt>
                <c:pt idx="183">
                  <c:v>-3.6999999999999999E-4</c:v>
                </c:pt>
                <c:pt idx="184">
                  <c:v>4.8999999999999998E-4</c:v>
                </c:pt>
                <c:pt idx="185">
                  <c:v>5.1999999999999995E-4</c:v>
                </c:pt>
                <c:pt idx="186">
                  <c:v>1.3800000000000002E-3</c:v>
                </c:pt>
                <c:pt idx="187">
                  <c:v>1.07E-3</c:v>
                </c:pt>
                <c:pt idx="188">
                  <c:v>1.09E-3</c:v>
                </c:pt>
                <c:pt idx="189">
                  <c:v>2.4099999999999998E-3</c:v>
                </c:pt>
                <c:pt idx="190">
                  <c:v>2.5500000000000002E-3</c:v>
                </c:pt>
                <c:pt idx="191">
                  <c:v>2.2799999999999999E-3</c:v>
                </c:pt>
                <c:pt idx="192">
                  <c:v>2.0300000000000001E-3</c:v>
                </c:pt>
                <c:pt idx="193">
                  <c:v>2.0899999999999998E-3</c:v>
                </c:pt>
                <c:pt idx="194">
                  <c:v>2.0699999999999998E-3</c:v>
                </c:pt>
                <c:pt idx="195">
                  <c:v>1.82E-3</c:v>
                </c:pt>
                <c:pt idx="196">
                  <c:v>1.3900000000000002E-3</c:v>
                </c:pt>
                <c:pt idx="197">
                  <c:v>1.1899999999999999E-3</c:v>
                </c:pt>
                <c:pt idx="198">
                  <c:v>9.2000000000000003E-4</c:v>
                </c:pt>
                <c:pt idx="199">
                  <c:v>8.1999999999999998E-4</c:v>
                </c:pt>
                <c:pt idx="200">
                  <c:v>2.4000000000000001E-4</c:v>
                </c:pt>
                <c:pt idx="201">
                  <c:v>2.1999999999999998E-4</c:v>
                </c:pt>
                <c:pt idx="202">
                  <c:v>-2.0000000000000001E-4</c:v>
                </c:pt>
                <c:pt idx="203">
                  <c:v>-2.0000000000000002E-5</c:v>
                </c:pt>
                <c:pt idx="204">
                  <c:v>4.4999999999999999E-4</c:v>
                </c:pt>
                <c:pt idx="205">
                  <c:v>2.9E-4</c:v>
                </c:pt>
                <c:pt idx="206">
                  <c:v>-7.0000000000000007E-5</c:v>
                </c:pt>
                <c:pt idx="207">
                  <c:v>5.5000000000000003E-4</c:v>
                </c:pt>
                <c:pt idx="208">
                  <c:v>5.2999999999999998E-4</c:v>
                </c:pt>
                <c:pt idx="209">
                  <c:v>9.1E-4</c:v>
                </c:pt>
                <c:pt idx="210">
                  <c:v>1.89E-3</c:v>
                </c:pt>
                <c:pt idx="211">
                  <c:v>1.08E-3</c:v>
                </c:pt>
                <c:pt idx="212">
                  <c:v>1.6100000000000001E-3</c:v>
                </c:pt>
                <c:pt idx="213">
                  <c:v>2.3400000000000001E-3</c:v>
                </c:pt>
                <c:pt idx="214">
                  <c:v>2.1700000000000001E-3</c:v>
                </c:pt>
                <c:pt idx="215">
                  <c:v>2.31E-3</c:v>
                </c:pt>
                <c:pt idx="216">
                  <c:v>2.3899999999999998E-3</c:v>
                </c:pt>
                <c:pt idx="217">
                  <c:v>1.4599999999999999E-3</c:v>
                </c:pt>
                <c:pt idx="218">
                  <c:v>2.0499999999999997E-3</c:v>
                </c:pt>
                <c:pt idx="219">
                  <c:v>1.4399999999999999E-3</c:v>
                </c:pt>
                <c:pt idx="220">
                  <c:v>1.89E-3</c:v>
                </c:pt>
                <c:pt idx="221">
                  <c:v>1.16E-3</c:v>
                </c:pt>
                <c:pt idx="222">
                  <c:v>1.4399999999999999E-3</c:v>
                </c:pt>
                <c:pt idx="223">
                  <c:v>4.0000000000000002E-4</c:v>
                </c:pt>
                <c:pt idx="224">
                  <c:v>1E-3</c:v>
                </c:pt>
                <c:pt idx="225">
                  <c:v>1.4199999999999998E-3</c:v>
                </c:pt>
                <c:pt idx="226">
                  <c:v>3.6800000000000001E-3</c:v>
                </c:pt>
                <c:pt idx="227">
                  <c:v>2.8699999999999997E-3</c:v>
                </c:pt>
                <c:pt idx="228">
                  <c:v>3.15E-3</c:v>
                </c:pt>
                <c:pt idx="229">
                  <c:v>2.6700000000000001E-3</c:v>
                </c:pt>
                <c:pt idx="230">
                  <c:v>2.6199999999999999E-3</c:v>
                </c:pt>
                <c:pt idx="231">
                  <c:v>2.8999999999999998E-3</c:v>
                </c:pt>
                <c:pt idx="232">
                  <c:v>2.8999999999999998E-3</c:v>
                </c:pt>
                <c:pt idx="233">
                  <c:v>2.8199999999999996E-3</c:v>
                </c:pt>
                <c:pt idx="234">
                  <c:v>2.4599999999999999E-3</c:v>
                </c:pt>
                <c:pt idx="235">
                  <c:v>2.2799999999999999E-3</c:v>
                </c:pt>
                <c:pt idx="236">
                  <c:v>2.3699999999999997E-3</c:v>
                </c:pt>
                <c:pt idx="237">
                  <c:v>2.3499999999999997E-3</c:v>
                </c:pt>
                <c:pt idx="238">
                  <c:v>2.7100000000000002E-3</c:v>
                </c:pt>
                <c:pt idx="239">
                  <c:v>2.4399999999999999E-3</c:v>
                </c:pt>
                <c:pt idx="240">
                  <c:v>2.2799999999999999E-3</c:v>
                </c:pt>
                <c:pt idx="241">
                  <c:v>1.9500000000000001E-3</c:v>
                </c:pt>
                <c:pt idx="242">
                  <c:v>1.0299999999999999E-3</c:v>
                </c:pt>
                <c:pt idx="243">
                  <c:v>4.2999999999999999E-4</c:v>
                </c:pt>
                <c:pt idx="244">
                  <c:v>1.2E-4</c:v>
                </c:pt>
                <c:pt idx="245">
                  <c:v>2.4000000000000001E-4</c:v>
                </c:pt>
                <c:pt idx="246">
                  <c:v>2.5999999999999998E-4</c:v>
                </c:pt>
                <c:pt idx="247">
                  <c:v>3.0000000000000001E-5</c:v>
                </c:pt>
                <c:pt idx="248">
                  <c:v>-2.8000000000000003E-4</c:v>
                </c:pt>
                <c:pt idx="249">
                  <c:v>-2.9999999999999997E-4</c:v>
                </c:pt>
                <c:pt idx="250">
                  <c:v>2.0000000000000002E-5</c:v>
                </c:pt>
                <c:pt idx="251">
                  <c:v>4.0000000000000003E-5</c:v>
                </c:pt>
                <c:pt idx="252">
                  <c:v>1.4000000000000001E-4</c:v>
                </c:pt>
                <c:pt idx="253">
                  <c:v>2.7E-4</c:v>
                </c:pt>
                <c:pt idx="254">
                  <c:v>2.1999999999999998E-4</c:v>
                </c:pt>
                <c:pt idx="255">
                  <c:v>-1.7000000000000001E-4</c:v>
                </c:pt>
                <c:pt idx="256">
                  <c:v>-4.0000000000000003E-5</c:v>
                </c:pt>
                <c:pt idx="257">
                  <c:v>-2.5999999999999998E-4</c:v>
                </c:pt>
                <c:pt idx="258">
                  <c:v>-5.6999999999999998E-4</c:v>
                </c:pt>
                <c:pt idx="259">
                  <c:v>-6.3000000000000003E-4</c:v>
                </c:pt>
                <c:pt idx="260">
                  <c:v>-6.8000000000000005E-4</c:v>
                </c:pt>
                <c:pt idx="261">
                  <c:v>-1.4499999999999999E-3</c:v>
                </c:pt>
                <c:pt idx="262">
                  <c:v>-1.5299999999999999E-3</c:v>
                </c:pt>
                <c:pt idx="263">
                  <c:v>-1.6000000000000001E-3</c:v>
                </c:pt>
                <c:pt idx="264">
                  <c:v>-1.58E-3</c:v>
                </c:pt>
                <c:pt idx="265">
                  <c:v>-1.1799999999999998E-3</c:v>
                </c:pt>
                <c:pt idx="266">
                  <c:v>-1.2999999999999999E-3</c:v>
                </c:pt>
                <c:pt idx="267">
                  <c:v>-1.31E-3</c:v>
                </c:pt>
                <c:pt idx="268">
                  <c:v>-9.2999999999999995E-4</c:v>
                </c:pt>
                <c:pt idx="269">
                  <c:v>-1.0299999999999999E-3</c:v>
                </c:pt>
                <c:pt idx="270">
                  <c:v>-7.3999999999999999E-4</c:v>
                </c:pt>
                <c:pt idx="271">
                  <c:v>-4.6000000000000001E-4</c:v>
                </c:pt>
                <c:pt idx="272">
                  <c:v>-3.8999999999999999E-4</c:v>
                </c:pt>
                <c:pt idx="273">
                  <c:v>-3.7999999999999997E-4</c:v>
                </c:pt>
                <c:pt idx="274">
                  <c:v>-4.0000000000000002E-4</c:v>
                </c:pt>
                <c:pt idx="275">
                  <c:v>-4.3999999999999996E-4</c:v>
                </c:pt>
                <c:pt idx="276">
                  <c:v>-1.7999999999999998E-4</c:v>
                </c:pt>
                <c:pt idx="277">
                  <c:v>3.2000000000000003E-4</c:v>
                </c:pt>
                <c:pt idx="278">
                  <c:v>-2.1999999999999998E-4</c:v>
                </c:pt>
                <c:pt idx="279">
                  <c:v>-4.3999999999999996E-4</c:v>
                </c:pt>
                <c:pt idx="280">
                  <c:v>-1.01E-3</c:v>
                </c:pt>
                <c:pt idx="281">
                  <c:v>-1.7000000000000001E-4</c:v>
                </c:pt>
                <c:pt idx="282">
                  <c:v>5.4000000000000001E-4</c:v>
                </c:pt>
                <c:pt idx="283">
                  <c:v>2.5000000000000001E-4</c:v>
                </c:pt>
                <c:pt idx="284">
                  <c:v>1.06E-3</c:v>
                </c:pt>
                <c:pt idx="285">
                  <c:v>1.0299999999999999E-3</c:v>
                </c:pt>
                <c:pt idx="286">
                  <c:v>1.65E-3</c:v>
                </c:pt>
                <c:pt idx="287">
                  <c:v>1.64E-3</c:v>
                </c:pt>
                <c:pt idx="288">
                  <c:v>1.2999999999999999E-3</c:v>
                </c:pt>
                <c:pt idx="289">
                  <c:v>5.9999999999999995E-4</c:v>
                </c:pt>
                <c:pt idx="290">
                  <c:v>5.2999999999999998E-4</c:v>
                </c:pt>
                <c:pt idx="291">
                  <c:v>1.0999999999999999E-4</c:v>
                </c:pt>
                <c:pt idx="292">
                  <c:v>1.6000000000000001E-4</c:v>
                </c:pt>
                <c:pt idx="293">
                  <c:v>-8.0000000000000004E-4</c:v>
                </c:pt>
                <c:pt idx="294">
                  <c:v>3.1E-4</c:v>
                </c:pt>
                <c:pt idx="295">
                  <c:v>-4.0000000000000002E-4</c:v>
                </c:pt>
                <c:pt idx="296">
                  <c:v>1.8999999999999998E-4</c:v>
                </c:pt>
                <c:pt idx="297">
                  <c:v>2.9999999999999997E-4</c:v>
                </c:pt>
                <c:pt idx="298">
                  <c:v>7.5000000000000002E-4</c:v>
                </c:pt>
                <c:pt idx="299">
                  <c:v>7.5000000000000002E-4</c:v>
                </c:pt>
                <c:pt idx="300">
                  <c:v>4.2999999999999999E-4</c:v>
                </c:pt>
                <c:pt idx="301">
                  <c:v>6.3000000000000003E-4</c:v>
                </c:pt>
                <c:pt idx="302">
                  <c:v>6.6E-4</c:v>
                </c:pt>
                <c:pt idx="303">
                  <c:v>6.0999999999999997E-4</c:v>
                </c:pt>
                <c:pt idx="304">
                  <c:v>7.1999999999999994E-4</c:v>
                </c:pt>
                <c:pt idx="305">
                  <c:v>8.3000000000000001E-4</c:v>
                </c:pt>
                <c:pt idx="306">
                  <c:v>1.1899999999999999E-3</c:v>
                </c:pt>
                <c:pt idx="307">
                  <c:v>1.32E-3</c:v>
                </c:pt>
                <c:pt idx="308">
                  <c:v>1.2999999999999999E-3</c:v>
                </c:pt>
                <c:pt idx="309">
                  <c:v>1.1299999999999999E-3</c:v>
                </c:pt>
                <c:pt idx="310">
                  <c:v>9.2999999999999995E-4</c:v>
                </c:pt>
                <c:pt idx="311">
                  <c:v>9.8999999999999999E-4</c:v>
                </c:pt>
                <c:pt idx="312">
                  <c:v>8.9999999999999998E-4</c:v>
                </c:pt>
                <c:pt idx="313">
                  <c:v>6.7000000000000002E-4</c:v>
                </c:pt>
                <c:pt idx="314">
                  <c:v>6.9000000000000008E-4</c:v>
                </c:pt>
                <c:pt idx="315">
                  <c:v>4.4999999999999999E-4</c:v>
                </c:pt>
                <c:pt idx="316">
                  <c:v>7.7999999999999999E-4</c:v>
                </c:pt>
                <c:pt idx="317">
                  <c:v>7.5999999999999993E-4</c:v>
                </c:pt>
                <c:pt idx="318">
                  <c:v>4.0000000000000002E-4</c:v>
                </c:pt>
                <c:pt idx="319">
                  <c:v>7.6999999999999996E-4</c:v>
                </c:pt>
                <c:pt idx="320">
                  <c:v>7.2999999999999996E-4</c:v>
                </c:pt>
                <c:pt idx="321">
                  <c:v>4.8999999999999998E-4</c:v>
                </c:pt>
                <c:pt idx="322">
                  <c:v>4.6999999999999999E-4</c:v>
                </c:pt>
                <c:pt idx="323">
                  <c:v>2.5000000000000001E-4</c:v>
                </c:pt>
                <c:pt idx="324">
                  <c:v>4.0999999999999999E-4</c:v>
                </c:pt>
                <c:pt idx="325">
                  <c:v>1.4000000000000001E-4</c:v>
                </c:pt>
                <c:pt idx="326">
                  <c:v>4.2000000000000002E-4</c:v>
                </c:pt>
                <c:pt idx="327">
                  <c:v>4.6000000000000001E-4</c:v>
                </c:pt>
                <c:pt idx="328">
                  <c:v>2.9999999999999997E-4</c:v>
                </c:pt>
                <c:pt idx="329">
                  <c:v>-2.1999999999999998E-4</c:v>
                </c:pt>
                <c:pt idx="330">
                  <c:v>8.7999999999999992E-4</c:v>
                </c:pt>
                <c:pt idx="331">
                  <c:v>8.5999999999999998E-4</c:v>
                </c:pt>
                <c:pt idx="332">
                  <c:v>8.5999999999999998E-4</c:v>
                </c:pt>
                <c:pt idx="333">
                  <c:v>7.9000000000000001E-4</c:v>
                </c:pt>
                <c:pt idx="334">
                  <c:v>7.3999999999999999E-4</c:v>
                </c:pt>
                <c:pt idx="335">
                  <c:v>4.2999999999999999E-4</c:v>
                </c:pt>
                <c:pt idx="336">
                  <c:v>1.32E-3</c:v>
                </c:pt>
                <c:pt idx="337">
                  <c:v>1.7599999999999998E-3</c:v>
                </c:pt>
                <c:pt idx="338">
                  <c:v>1.2199999999999999E-3</c:v>
                </c:pt>
                <c:pt idx="339">
                  <c:v>6.9000000000000008E-4</c:v>
                </c:pt>
                <c:pt idx="340">
                  <c:v>1.58E-3</c:v>
                </c:pt>
                <c:pt idx="341">
                  <c:v>2.0300000000000001E-3</c:v>
                </c:pt>
                <c:pt idx="342">
                  <c:v>1.8699999999999999E-3</c:v>
                </c:pt>
                <c:pt idx="343">
                  <c:v>1.7299999999999998E-3</c:v>
                </c:pt>
                <c:pt idx="344">
                  <c:v>2.2000000000000001E-3</c:v>
                </c:pt>
                <c:pt idx="345">
                  <c:v>2.6800000000000001E-3</c:v>
                </c:pt>
                <c:pt idx="346">
                  <c:v>3.4200000000000003E-3</c:v>
                </c:pt>
                <c:pt idx="347">
                  <c:v>3.2799999999999999E-3</c:v>
                </c:pt>
                <c:pt idx="348">
                  <c:v>4.28E-3</c:v>
                </c:pt>
                <c:pt idx="349">
                  <c:v>3.9100000000000003E-3</c:v>
                </c:pt>
                <c:pt idx="350">
                  <c:v>5.4400000000000004E-3</c:v>
                </c:pt>
                <c:pt idx="351">
                  <c:v>5.3100000000000005E-3</c:v>
                </c:pt>
                <c:pt idx="352">
                  <c:v>5.28E-3</c:v>
                </c:pt>
                <c:pt idx="353">
                  <c:v>5.0699999999999999E-3</c:v>
                </c:pt>
                <c:pt idx="354">
                  <c:v>5.1200000000000004E-3</c:v>
                </c:pt>
                <c:pt idx="355">
                  <c:v>5.1900000000000002E-3</c:v>
                </c:pt>
                <c:pt idx="356">
                  <c:v>5.4200000000000003E-3</c:v>
                </c:pt>
                <c:pt idx="357">
                  <c:v>5.6999999999999993E-3</c:v>
                </c:pt>
                <c:pt idx="358">
                  <c:v>6.3099999999999996E-3</c:v>
                </c:pt>
                <c:pt idx="359">
                  <c:v>6.3E-3</c:v>
                </c:pt>
                <c:pt idx="360">
                  <c:v>7.0199999999999993E-3</c:v>
                </c:pt>
                <c:pt idx="361">
                  <c:v>7.4599999999999996E-3</c:v>
                </c:pt>
                <c:pt idx="362">
                  <c:v>7.9500000000000005E-3</c:v>
                </c:pt>
                <c:pt idx="363">
                  <c:v>8.4399999999999996E-3</c:v>
                </c:pt>
                <c:pt idx="364">
                  <c:v>8.0499999999999999E-3</c:v>
                </c:pt>
                <c:pt idx="365">
                  <c:v>7.8500000000000011E-3</c:v>
                </c:pt>
                <c:pt idx="366">
                  <c:v>7.7800000000000005E-3</c:v>
                </c:pt>
                <c:pt idx="367">
                  <c:v>7.62E-3</c:v>
                </c:pt>
                <c:pt idx="368">
                  <c:v>7.3800000000000003E-3</c:v>
                </c:pt>
                <c:pt idx="369">
                  <c:v>7.5100000000000002E-3</c:v>
                </c:pt>
                <c:pt idx="370">
                  <c:v>7.4000000000000003E-3</c:v>
                </c:pt>
                <c:pt idx="371">
                  <c:v>7.28E-3</c:v>
                </c:pt>
                <c:pt idx="372">
                  <c:v>7.3099999999999997E-3</c:v>
                </c:pt>
                <c:pt idx="373">
                  <c:v>7.4799999999999997E-3</c:v>
                </c:pt>
                <c:pt idx="374">
                  <c:v>7.4000000000000003E-3</c:v>
                </c:pt>
                <c:pt idx="375">
                  <c:v>8.7200000000000003E-3</c:v>
                </c:pt>
                <c:pt idx="376">
                  <c:v>8.3199999999999993E-3</c:v>
                </c:pt>
                <c:pt idx="377">
                  <c:v>8.9300000000000004E-3</c:v>
                </c:pt>
                <c:pt idx="378">
                  <c:v>9.0600000000000003E-3</c:v>
                </c:pt>
                <c:pt idx="379">
                  <c:v>9.5300000000000003E-3</c:v>
                </c:pt>
                <c:pt idx="380">
                  <c:v>9.0100000000000006E-3</c:v>
                </c:pt>
                <c:pt idx="381">
                  <c:v>9.6799999999999994E-3</c:v>
                </c:pt>
                <c:pt idx="382">
                  <c:v>8.9200000000000008E-3</c:v>
                </c:pt>
                <c:pt idx="383">
                  <c:v>1.0049999999999998E-2</c:v>
                </c:pt>
                <c:pt idx="384">
                  <c:v>8.9600000000000009E-3</c:v>
                </c:pt>
                <c:pt idx="385">
                  <c:v>9.300000000000001E-3</c:v>
                </c:pt>
                <c:pt idx="386">
                  <c:v>8.7500000000000008E-3</c:v>
                </c:pt>
                <c:pt idx="387">
                  <c:v>8.8599999999999998E-3</c:v>
                </c:pt>
                <c:pt idx="388">
                  <c:v>9.3600000000000003E-3</c:v>
                </c:pt>
                <c:pt idx="389">
                  <c:v>7.4999999999999997E-3</c:v>
                </c:pt>
                <c:pt idx="390">
                  <c:v>7.2199999999999999E-3</c:v>
                </c:pt>
                <c:pt idx="391">
                  <c:v>7.7400000000000004E-3</c:v>
                </c:pt>
                <c:pt idx="392">
                  <c:v>7.9400000000000009E-3</c:v>
                </c:pt>
                <c:pt idx="393">
                  <c:v>7.2099999999999994E-3</c:v>
                </c:pt>
                <c:pt idx="394">
                  <c:v>7.8900000000000012E-3</c:v>
                </c:pt>
                <c:pt idx="395">
                  <c:v>7.1699999999999993E-3</c:v>
                </c:pt>
                <c:pt idx="396">
                  <c:v>7.1500000000000001E-3</c:v>
                </c:pt>
                <c:pt idx="397">
                  <c:v>8.0000000000000002E-3</c:v>
                </c:pt>
                <c:pt idx="398">
                  <c:v>7.3699999999999998E-3</c:v>
                </c:pt>
                <c:pt idx="399">
                  <c:v>7.7499999999999999E-3</c:v>
                </c:pt>
                <c:pt idx="400">
                  <c:v>7.0399999999999994E-3</c:v>
                </c:pt>
                <c:pt idx="401">
                  <c:v>7.6800000000000002E-3</c:v>
                </c:pt>
                <c:pt idx="402">
                  <c:v>6.9599999999999992E-3</c:v>
                </c:pt>
                <c:pt idx="403">
                  <c:v>7.7299999999999999E-3</c:v>
                </c:pt>
                <c:pt idx="404">
                  <c:v>7.28E-3</c:v>
                </c:pt>
                <c:pt idx="405">
                  <c:v>8.1599999999999989E-3</c:v>
                </c:pt>
                <c:pt idx="406">
                  <c:v>8.26E-3</c:v>
                </c:pt>
                <c:pt idx="407">
                  <c:v>8.5199999999999998E-3</c:v>
                </c:pt>
                <c:pt idx="408">
                  <c:v>9.0699999999999999E-3</c:v>
                </c:pt>
                <c:pt idx="409">
                  <c:v>7.92E-3</c:v>
                </c:pt>
                <c:pt idx="410">
                  <c:v>7.8200000000000006E-3</c:v>
                </c:pt>
                <c:pt idx="411">
                  <c:v>8.0800000000000004E-3</c:v>
                </c:pt>
                <c:pt idx="412">
                  <c:v>8.0499999999999999E-3</c:v>
                </c:pt>
                <c:pt idx="413">
                  <c:v>8.1300000000000001E-3</c:v>
                </c:pt>
                <c:pt idx="414">
                  <c:v>8.3499999999999998E-3</c:v>
                </c:pt>
                <c:pt idx="415">
                  <c:v>8.4499999999999992E-3</c:v>
                </c:pt>
                <c:pt idx="416">
                  <c:v>8.5100000000000002E-3</c:v>
                </c:pt>
                <c:pt idx="417">
                  <c:v>8.6E-3</c:v>
                </c:pt>
                <c:pt idx="418">
                  <c:v>8.8900000000000003E-3</c:v>
                </c:pt>
                <c:pt idx="419">
                  <c:v>1.0059999999999999E-2</c:v>
                </c:pt>
                <c:pt idx="420">
                  <c:v>1.1479999999999999E-2</c:v>
                </c:pt>
                <c:pt idx="421">
                  <c:v>9.4299999999999991E-3</c:v>
                </c:pt>
                <c:pt idx="422">
                  <c:v>9.9399999999999992E-3</c:v>
                </c:pt>
                <c:pt idx="423">
                  <c:v>1.0009999999999998E-2</c:v>
                </c:pt>
                <c:pt idx="424">
                  <c:v>1.0120000000000001E-2</c:v>
                </c:pt>
                <c:pt idx="425">
                  <c:v>1.0409999999999999E-2</c:v>
                </c:pt>
                <c:pt idx="426">
                  <c:v>1.076E-2</c:v>
                </c:pt>
                <c:pt idx="427">
                  <c:v>1.119E-2</c:v>
                </c:pt>
                <c:pt idx="428">
                  <c:v>1.1169999999999999E-2</c:v>
                </c:pt>
                <c:pt idx="429">
                  <c:v>1.0869999999999999E-2</c:v>
                </c:pt>
                <c:pt idx="430">
                  <c:v>1.1120000000000001E-2</c:v>
                </c:pt>
                <c:pt idx="431">
                  <c:v>1.09E-2</c:v>
                </c:pt>
                <c:pt idx="432">
                  <c:v>1.141E-2</c:v>
                </c:pt>
                <c:pt idx="433">
                  <c:v>1.1009999999999999E-2</c:v>
                </c:pt>
                <c:pt idx="434">
                  <c:v>1.11E-2</c:v>
                </c:pt>
                <c:pt idx="435">
                  <c:v>1.1000000000000001E-2</c:v>
                </c:pt>
                <c:pt idx="436">
                  <c:v>1.1270000000000001E-2</c:v>
                </c:pt>
                <c:pt idx="437">
                  <c:v>1.072E-2</c:v>
                </c:pt>
                <c:pt idx="438">
                  <c:v>1.0709999999999999E-2</c:v>
                </c:pt>
                <c:pt idx="439">
                  <c:v>1.081E-2</c:v>
                </c:pt>
                <c:pt idx="440">
                  <c:v>1.052E-2</c:v>
                </c:pt>
                <c:pt idx="441">
                  <c:v>1.0740000000000001E-2</c:v>
                </c:pt>
                <c:pt idx="442">
                  <c:v>1.0660000000000001E-2</c:v>
                </c:pt>
                <c:pt idx="443">
                  <c:v>1.0700000000000001E-2</c:v>
                </c:pt>
                <c:pt idx="444">
                  <c:v>1.0669999999999999E-2</c:v>
                </c:pt>
                <c:pt idx="445">
                  <c:v>1.103E-2</c:v>
                </c:pt>
                <c:pt idx="446">
                  <c:v>1.06E-2</c:v>
                </c:pt>
                <c:pt idx="447">
                  <c:v>1.0500000000000001E-2</c:v>
                </c:pt>
                <c:pt idx="448">
                  <c:v>1.252E-2</c:v>
                </c:pt>
                <c:pt idx="449">
                  <c:v>1.264E-2</c:v>
                </c:pt>
                <c:pt idx="450">
                  <c:v>1.265E-2</c:v>
                </c:pt>
                <c:pt idx="451">
                  <c:v>1.265E-2</c:v>
                </c:pt>
                <c:pt idx="452">
                  <c:v>1.2659999999999999E-2</c:v>
                </c:pt>
                <c:pt idx="453">
                  <c:v>1.2659999999999999E-2</c:v>
                </c:pt>
                <c:pt idx="454">
                  <c:v>1.2659999999999999E-2</c:v>
                </c:pt>
                <c:pt idx="455">
                  <c:v>1.2869999999999999E-2</c:v>
                </c:pt>
                <c:pt idx="456">
                  <c:v>1.2869999999999999E-2</c:v>
                </c:pt>
                <c:pt idx="457">
                  <c:v>1.2869999999999999E-2</c:v>
                </c:pt>
                <c:pt idx="458">
                  <c:v>1.269E-2</c:v>
                </c:pt>
                <c:pt idx="459">
                  <c:v>1.269E-2</c:v>
                </c:pt>
                <c:pt idx="460">
                  <c:v>1.316E-2</c:v>
                </c:pt>
                <c:pt idx="461">
                  <c:v>1.2709999999999999E-2</c:v>
                </c:pt>
                <c:pt idx="462">
                  <c:v>1.2709999999999999E-2</c:v>
                </c:pt>
                <c:pt idx="463">
                  <c:v>1.337E-2</c:v>
                </c:pt>
                <c:pt idx="464">
                  <c:v>1.3009999999999999E-2</c:v>
                </c:pt>
                <c:pt idx="465">
                  <c:v>1.302E-2</c:v>
                </c:pt>
                <c:pt idx="466">
                  <c:v>1.302E-2</c:v>
                </c:pt>
                <c:pt idx="467">
                  <c:v>1.303E-2</c:v>
                </c:pt>
                <c:pt idx="468">
                  <c:v>1.2840000000000001E-2</c:v>
                </c:pt>
                <c:pt idx="469">
                  <c:v>1.286E-2</c:v>
                </c:pt>
                <c:pt idx="470">
                  <c:v>1.2460000000000001E-2</c:v>
                </c:pt>
                <c:pt idx="471">
                  <c:v>1.2869999999999999E-2</c:v>
                </c:pt>
                <c:pt idx="472">
                  <c:v>1.2290000000000001E-2</c:v>
                </c:pt>
                <c:pt idx="473">
                  <c:v>1.2310000000000001E-2</c:v>
                </c:pt>
                <c:pt idx="474">
                  <c:v>1.2310000000000001E-2</c:v>
                </c:pt>
                <c:pt idx="475">
                  <c:v>1.2019999999999999E-2</c:v>
                </c:pt>
                <c:pt idx="476">
                  <c:v>1.2030000000000001E-2</c:v>
                </c:pt>
                <c:pt idx="477">
                  <c:v>1.2030000000000001E-2</c:v>
                </c:pt>
                <c:pt idx="478">
                  <c:v>1.179E-2</c:v>
                </c:pt>
                <c:pt idx="479">
                  <c:v>1.205E-2</c:v>
                </c:pt>
                <c:pt idx="480">
                  <c:v>1.1939999999999999E-2</c:v>
                </c:pt>
                <c:pt idx="481">
                  <c:v>1.205E-2</c:v>
                </c:pt>
                <c:pt idx="482">
                  <c:v>1.1270000000000001E-2</c:v>
                </c:pt>
                <c:pt idx="483">
                  <c:v>1.176E-2</c:v>
                </c:pt>
                <c:pt idx="484">
                  <c:v>1.188E-2</c:v>
                </c:pt>
                <c:pt idx="485">
                  <c:v>1.208E-2</c:v>
                </c:pt>
                <c:pt idx="486">
                  <c:v>1.208E-2</c:v>
                </c:pt>
                <c:pt idx="487">
                  <c:v>1.208E-2</c:v>
                </c:pt>
                <c:pt idx="488">
                  <c:v>1.209E-2</c:v>
                </c:pt>
                <c:pt idx="489">
                  <c:v>1.21E-2</c:v>
                </c:pt>
                <c:pt idx="490">
                  <c:v>1.1990000000000001E-2</c:v>
                </c:pt>
                <c:pt idx="491">
                  <c:v>1.2110000000000001E-2</c:v>
                </c:pt>
                <c:pt idx="492">
                  <c:v>1.2119999999999999E-2</c:v>
                </c:pt>
                <c:pt idx="493">
                  <c:v>1.213E-2</c:v>
                </c:pt>
                <c:pt idx="494">
                  <c:v>1.2350000000000002E-2</c:v>
                </c:pt>
                <c:pt idx="495">
                  <c:v>1.2119999999999999E-2</c:v>
                </c:pt>
                <c:pt idx="496">
                  <c:v>1.3269999999999999E-2</c:v>
                </c:pt>
                <c:pt idx="497">
                  <c:v>1.311E-2</c:v>
                </c:pt>
                <c:pt idx="498">
                  <c:v>1.312E-2</c:v>
                </c:pt>
                <c:pt idx="499">
                  <c:v>1.2929999999999999E-2</c:v>
                </c:pt>
                <c:pt idx="500">
                  <c:v>1.319E-2</c:v>
                </c:pt>
                <c:pt idx="501">
                  <c:v>1.294E-2</c:v>
                </c:pt>
                <c:pt idx="502">
                  <c:v>1.295E-2</c:v>
                </c:pt>
                <c:pt idx="503">
                  <c:v>1.3999999999999999E-2</c:v>
                </c:pt>
                <c:pt idx="504">
                  <c:v>1.4039999999999999E-2</c:v>
                </c:pt>
                <c:pt idx="505">
                  <c:v>1.405E-2</c:v>
                </c:pt>
                <c:pt idx="506">
                  <c:v>1.406E-2</c:v>
                </c:pt>
                <c:pt idx="507">
                  <c:v>1.4070000000000001E-2</c:v>
                </c:pt>
                <c:pt idx="508">
                  <c:v>1.4070000000000001E-2</c:v>
                </c:pt>
                <c:pt idx="509">
                  <c:v>1.4079999999999999E-2</c:v>
                </c:pt>
                <c:pt idx="510">
                  <c:v>1.4079999999999999E-2</c:v>
                </c:pt>
                <c:pt idx="511">
                  <c:v>1.41E-2</c:v>
                </c:pt>
                <c:pt idx="512">
                  <c:v>1.41E-2</c:v>
                </c:pt>
                <c:pt idx="513">
                  <c:v>1.4110000000000001E-2</c:v>
                </c:pt>
                <c:pt idx="514">
                  <c:v>1.4110000000000001E-2</c:v>
                </c:pt>
                <c:pt idx="515">
                  <c:v>1.482E-2</c:v>
                </c:pt>
                <c:pt idx="516">
                  <c:v>1.413E-2</c:v>
                </c:pt>
                <c:pt idx="517">
                  <c:v>1.538E-2</c:v>
                </c:pt>
                <c:pt idx="518">
                  <c:v>1.525E-2</c:v>
                </c:pt>
                <c:pt idx="519">
                  <c:v>1.525E-2</c:v>
                </c:pt>
                <c:pt idx="520">
                  <c:v>1.5969999999999998E-2</c:v>
                </c:pt>
                <c:pt idx="521">
                  <c:v>1.55E-2</c:v>
                </c:pt>
                <c:pt idx="522">
                  <c:v>1.538E-2</c:v>
                </c:pt>
                <c:pt idx="523">
                  <c:v>1.584E-2</c:v>
                </c:pt>
                <c:pt idx="524">
                  <c:v>1.562E-2</c:v>
                </c:pt>
                <c:pt idx="525">
                  <c:v>1.5869999999999999E-2</c:v>
                </c:pt>
                <c:pt idx="526">
                  <c:v>1.5869999999999999E-2</c:v>
                </c:pt>
                <c:pt idx="527">
                  <c:v>1.5969999999999998E-2</c:v>
                </c:pt>
                <c:pt idx="528">
                  <c:v>1.5939999999999999E-2</c:v>
                </c:pt>
                <c:pt idx="529">
                  <c:v>1.609E-2</c:v>
                </c:pt>
                <c:pt idx="530">
                  <c:v>1.5969999999999998E-2</c:v>
                </c:pt>
                <c:pt idx="531">
                  <c:v>1.644E-2</c:v>
                </c:pt>
                <c:pt idx="532">
                  <c:v>1.6160000000000001E-2</c:v>
                </c:pt>
                <c:pt idx="533">
                  <c:v>1.5820000000000001E-2</c:v>
                </c:pt>
                <c:pt idx="534">
                  <c:v>1.6209999999999999E-2</c:v>
                </c:pt>
                <c:pt idx="535">
                  <c:v>1.6220000000000002E-2</c:v>
                </c:pt>
                <c:pt idx="536">
                  <c:v>1.618E-2</c:v>
                </c:pt>
                <c:pt idx="537">
                  <c:v>1.6230000000000001E-2</c:v>
                </c:pt>
                <c:pt idx="538">
                  <c:v>1.6240000000000001E-2</c:v>
                </c:pt>
                <c:pt idx="539">
                  <c:v>1.6220000000000002E-2</c:v>
                </c:pt>
                <c:pt idx="540">
                  <c:v>1.5890000000000001E-2</c:v>
                </c:pt>
                <c:pt idx="541">
                  <c:v>1.627E-2</c:v>
                </c:pt>
                <c:pt idx="542">
                  <c:v>1.566E-2</c:v>
                </c:pt>
                <c:pt idx="543">
                  <c:v>1.529E-2</c:v>
                </c:pt>
                <c:pt idx="544">
                  <c:v>1.5100000000000001E-2</c:v>
                </c:pt>
                <c:pt idx="545">
                  <c:v>1.502E-2</c:v>
                </c:pt>
                <c:pt idx="546">
                  <c:v>1.5029999999999998E-2</c:v>
                </c:pt>
                <c:pt idx="547">
                  <c:v>1.532E-2</c:v>
                </c:pt>
                <c:pt idx="548">
                  <c:v>1.5700000000000002E-2</c:v>
                </c:pt>
                <c:pt idx="549">
                  <c:v>1.6049999999999998E-2</c:v>
                </c:pt>
                <c:pt idx="550">
                  <c:v>1.6140000000000002E-2</c:v>
                </c:pt>
                <c:pt idx="551">
                  <c:v>1.6730000000000002E-2</c:v>
                </c:pt>
                <c:pt idx="552">
                  <c:v>1.711E-2</c:v>
                </c:pt>
                <c:pt idx="553">
                  <c:v>1.7250000000000001E-2</c:v>
                </c:pt>
                <c:pt idx="554">
                  <c:v>1.7180000000000001E-2</c:v>
                </c:pt>
                <c:pt idx="555">
                  <c:v>1.7860000000000001E-2</c:v>
                </c:pt>
                <c:pt idx="556">
                  <c:v>1.728E-2</c:v>
                </c:pt>
                <c:pt idx="557">
                  <c:v>1.7330000000000002E-2</c:v>
                </c:pt>
                <c:pt idx="558">
                  <c:v>1.738E-2</c:v>
                </c:pt>
                <c:pt idx="559">
                  <c:v>1.7310000000000002E-2</c:v>
                </c:pt>
                <c:pt idx="560">
                  <c:v>1.736E-2</c:v>
                </c:pt>
                <c:pt idx="561">
                  <c:v>1.771E-2</c:v>
                </c:pt>
                <c:pt idx="562">
                  <c:v>1.729E-2</c:v>
                </c:pt>
                <c:pt idx="563">
                  <c:v>1.6789999999999999E-2</c:v>
                </c:pt>
                <c:pt idx="564">
                  <c:v>1.66E-2</c:v>
                </c:pt>
                <c:pt idx="565">
                  <c:v>1.6040000000000002E-2</c:v>
                </c:pt>
                <c:pt idx="566">
                  <c:v>1.678E-2</c:v>
                </c:pt>
                <c:pt idx="567">
                  <c:v>1.6910000000000001E-2</c:v>
                </c:pt>
                <c:pt idx="568">
                  <c:v>1.7170000000000001E-2</c:v>
                </c:pt>
                <c:pt idx="569">
                  <c:v>1.7070000000000002E-2</c:v>
                </c:pt>
                <c:pt idx="570">
                  <c:v>1.7070000000000002E-2</c:v>
                </c:pt>
                <c:pt idx="571">
                  <c:v>1.695E-2</c:v>
                </c:pt>
                <c:pt idx="572">
                  <c:v>1.6920000000000001E-2</c:v>
                </c:pt>
                <c:pt idx="573">
                  <c:v>1.6840000000000001E-2</c:v>
                </c:pt>
                <c:pt idx="574">
                  <c:v>1.678E-2</c:v>
                </c:pt>
                <c:pt idx="575">
                  <c:v>1.678E-2</c:v>
                </c:pt>
                <c:pt idx="576">
                  <c:v>1.687E-2</c:v>
                </c:pt>
                <c:pt idx="577">
                  <c:v>1.6750000000000001E-2</c:v>
                </c:pt>
                <c:pt idx="578">
                  <c:v>1.7139999999999999E-2</c:v>
                </c:pt>
                <c:pt idx="579">
                  <c:v>1.7250000000000001E-2</c:v>
                </c:pt>
                <c:pt idx="580">
                  <c:v>1.7299999999999999E-2</c:v>
                </c:pt>
                <c:pt idx="581">
                  <c:v>1.7729999999999999E-2</c:v>
                </c:pt>
                <c:pt idx="582">
                  <c:v>1.804E-2</c:v>
                </c:pt>
                <c:pt idx="583">
                  <c:v>1.813E-2</c:v>
                </c:pt>
                <c:pt idx="584">
                  <c:v>1.8110000000000001E-2</c:v>
                </c:pt>
                <c:pt idx="585">
                  <c:v>1.8120000000000001E-2</c:v>
                </c:pt>
                <c:pt idx="586">
                  <c:v>1.772E-2</c:v>
                </c:pt>
                <c:pt idx="587">
                  <c:v>1.813E-2</c:v>
                </c:pt>
                <c:pt idx="588">
                  <c:v>1.8269999999999998E-2</c:v>
                </c:pt>
                <c:pt idx="589">
                  <c:v>1.8380000000000001E-2</c:v>
                </c:pt>
                <c:pt idx="590">
                  <c:v>1.848E-2</c:v>
                </c:pt>
                <c:pt idx="591">
                  <c:v>1.8700000000000001E-2</c:v>
                </c:pt>
                <c:pt idx="592">
                  <c:v>1.899E-2</c:v>
                </c:pt>
                <c:pt idx="593">
                  <c:v>1.8700000000000001E-2</c:v>
                </c:pt>
                <c:pt idx="594">
                  <c:v>1.8620000000000001E-2</c:v>
                </c:pt>
                <c:pt idx="595">
                  <c:v>1.8489999999999999E-2</c:v>
                </c:pt>
                <c:pt idx="596">
                  <c:v>1.8020000000000001E-2</c:v>
                </c:pt>
                <c:pt idx="597">
                  <c:v>1.753E-2</c:v>
                </c:pt>
                <c:pt idx="598">
                  <c:v>1.814E-2</c:v>
                </c:pt>
                <c:pt idx="599">
                  <c:v>1.8540000000000001E-2</c:v>
                </c:pt>
                <c:pt idx="600">
                  <c:v>1.8500000000000003E-2</c:v>
                </c:pt>
                <c:pt idx="601">
                  <c:v>1.8509999999999999E-2</c:v>
                </c:pt>
                <c:pt idx="602">
                  <c:v>1.8890000000000001E-2</c:v>
                </c:pt>
                <c:pt idx="603">
                  <c:v>1.8489999999999999E-2</c:v>
                </c:pt>
                <c:pt idx="604">
                  <c:v>1.8550000000000001E-2</c:v>
                </c:pt>
                <c:pt idx="605">
                  <c:v>1.8550000000000001E-2</c:v>
                </c:pt>
                <c:pt idx="606">
                  <c:v>1.874E-2</c:v>
                </c:pt>
                <c:pt idx="607">
                  <c:v>1.8520000000000002E-2</c:v>
                </c:pt>
                <c:pt idx="608">
                  <c:v>1.8500000000000003E-2</c:v>
                </c:pt>
                <c:pt idx="609">
                  <c:v>1.8509999999999999E-2</c:v>
                </c:pt>
                <c:pt idx="610">
                  <c:v>1.8610000000000002E-2</c:v>
                </c:pt>
                <c:pt idx="611">
                  <c:v>1.8530000000000001E-2</c:v>
                </c:pt>
                <c:pt idx="612">
                  <c:v>1.8579999999999999E-2</c:v>
                </c:pt>
                <c:pt idx="613">
                  <c:v>1.8509999999999999E-2</c:v>
                </c:pt>
                <c:pt idx="614">
                  <c:v>1.8589999999999999E-2</c:v>
                </c:pt>
                <c:pt idx="615">
                  <c:v>1.84E-2</c:v>
                </c:pt>
                <c:pt idx="616">
                  <c:v>1.8489999999999999E-2</c:v>
                </c:pt>
                <c:pt idx="617">
                  <c:v>1.8460000000000001E-2</c:v>
                </c:pt>
                <c:pt idx="618">
                  <c:v>1.8630000000000001E-2</c:v>
                </c:pt>
                <c:pt idx="619">
                  <c:v>1.84E-2</c:v>
                </c:pt>
                <c:pt idx="620">
                  <c:v>1.8540000000000001E-2</c:v>
                </c:pt>
                <c:pt idx="621">
                  <c:v>1.8550000000000001E-2</c:v>
                </c:pt>
                <c:pt idx="622">
                  <c:v>1.8290000000000001E-2</c:v>
                </c:pt>
                <c:pt idx="623">
                  <c:v>1.8269999999999998E-2</c:v>
                </c:pt>
                <c:pt idx="624">
                  <c:v>1.823E-2</c:v>
                </c:pt>
                <c:pt idx="625">
                  <c:v>1.8100000000000002E-2</c:v>
                </c:pt>
                <c:pt idx="626">
                  <c:v>1.8239999999999999E-2</c:v>
                </c:pt>
                <c:pt idx="627">
                  <c:v>1.8159999999999999E-2</c:v>
                </c:pt>
                <c:pt idx="628">
                  <c:v>1.83E-2</c:v>
                </c:pt>
                <c:pt idx="629">
                  <c:v>1.8420000000000002E-2</c:v>
                </c:pt>
                <c:pt idx="630">
                  <c:v>1.7669999999999998E-2</c:v>
                </c:pt>
                <c:pt idx="631">
                  <c:v>1.8340000000000002E-2</c:v>
                </c:pt>
                <c:pt idx="632">
                  <c:v>1.8509999999999999E-2</c:v>
                </c:pt>
                <c:pt idx="633">
                  <c:v>1.8460000000000001E-2</c:v>
                </c:pt>
                <c:pt idx="634">
                  <c:v>1.8520000000000002E-2</c:v>
                </c:pt>
                <c:pt idx="635">
                  <c:v>1.8429999999999998E-2</c:v>
                </c:pt>
                <c:pt idx="636">
                  <c:v>1.84E-2</c:v>
                </c:pt>
                <c:pt idx="637">
                  <c:v>1.8380000000000001E-2</c:v>
                </c:pt>
                <c:pt idx="638">
                  <c:v>1.847E-2</c:v>
                </c:pt>
                <c:pt idx="639">
                  <c:v>1.8030000000000001E-2</c:v>
                </c:pt>
                <c:pt idx="640">
                  <c:v>1.8020000000000001E-2</c:v>
                </c:pt>
                <c:pt idx="641">
                  <c:v>1.8020000000000001E-2</c:v>
                </c:pt>
                <c:pt idx="642">
                  <c:v>1.796E-2</c:v>
                </c:pt>
                <c:pt idx="643">
                  <c:v>1.754E-2</c:v>
                </c:pt>
                <c:pt idx="644">
                  <c:v>1.7860000000000001E-2</c:v>
                </c:pt>
                <c:pt idx="645">
                  <c:v>1.7749999999999998E-2</c:v>
                </c:pt>
                <c:pt idx="646">
                  <c:v>1.7669999999999998E-2</c:v>
                </c:pt>
                <c:pt idx="647">
                  <c:v>1.7680000000000001E-2</c:v>
                </c:pt>
                <c:pt idx="648">
                  <c:v>1.7899999999999999E-2</c:v>
                </c:pt>
                <c:pt idx="649">
                  <c:v>1.7749999999999998E-2</c:v>
                </c:pt>
                <c:pt idx="650">
                  <c:v>1.787E-2</c:v>
                </c:pt>
                <c:pt idx="651">
                  <c:v>1.7950000000000001E-2</c:v>
                </c:pt>
                <c:pt idx="652">
                  <c:v>1.8089999999999998E-2</c:v>
                </c:pt>
                <c:pt idx="653">
                  <c:v>1.823E-2</c:v>
                </c:pt>
                <c:pt idx="654">
                  <c:v>1.7739999999999999E-2</c:v>
                </c:pt>
                <c:pt idx="655">
                  <c:v>1.7829999999999999E-2</c:v>
                </c:pt>
                <c:pt idx="656">
                  <c:v>1.7569999999999999E-2</c:v>
                </c:pt>
                <c:pt idx="657">
                  <c:v>1.7490000000000002E-2</c:v>
                </c:pt>
                <c:pt idx="658">
                  <c:v>1.6590000000000001E-2</c:v>
                </c:pt>
                <c:pt idx="659">
                  <c:v>1.711E-2</c:v>
                </c:pt>
                <c:pt idx="660">
                  <c:v>1.721E-2</c:v>
                </c:pt>
                <c:pt idx="661">
                  <c:v>1.7579999999999998E-2</c:v>
                </c:pt>
                <c:pt idx="662">
                  <c:v>1.7520000000000001E-2</c:v>
                </c:pt>
                <c:pt idx="663">
                  <c:v>1.755E-2</c:v>
                </c:pt>
                <c:pt idx="664">
                  <c:v>1.7299999999999999E-2</c:v>
                </c:pt>
                <c:pt idx="665">
                  <c:v>1.7330000000000002E-2</c:v>
                </c:pt>
                <c:pt idx="666">
                  <c:v>1.7000000000000001E-2</c:v>
                </c:pt>
                <c:pt idx="667">
                  <c:v>1.755E-2</c:v>
                </c:pt>
                <c:pt idx="668">
                  <c:v>1.7689999999999997E-2</c:v>
                </c:pt>
                <c:pt idx="669">
                  <c:v>1.772E-2</c:v>
                </c:pt>
                <c:pt idx="670">
                  <c:v>1.7659999999999999E-2</c:v>
                </c:pt>
                <c:pt idx="671">
                  <c:v>1.7479999999999999E-2</c:v>
                </c:pt>
                <c:pt idx="672">
                  <c:v>1.7170000000000001E-2</c:v>
                </c:pt>
                <c:pt idx="673">
                  <c:v>1.7049999999999999E-2</c:v>
                </c:pt>
                <c:pt idx="674">
                  <c:v>1.66E-2</c:v>
                </c:pt>
                <c:pt idx="675">
                  <c:v>1.695E-2</c:v>
                </c:pt>
                <c:pt idx="676">
                  <c:v>1.6500000000000001E-2</c:v>
                </c:pt>
                <c:pt idx="677">
                  <c:v>1.6739999999999998E-2</c:v>
                </c:pt>
                <c:pt idx="678">
                  <c:v>1.6120000000000002E-2</c:v>
                </c:pt>
                <c:pt idx="679">
                  <c:v>1.5600000000000001E-2</c:v>
                </c:pt>
                <c:pt idx="680">
                  <c:v>1.5789999999999998E-2</c:v>
                </c:pt>
                <c:pt idx="681">
                  <c:v>1.6160000000000001E-2</c:v>
                </c:pt>
                <c:pt idx="682">
                  <c:v>1.6789999999999999E-2</c:v>
                </c:pt>
                <c:pt idx="683">
                  <c:v>1.5859999999999999E-2</c:v>
                </c:pt>
                <c:pt idx="684">
                  <c:v>1.5939999999999999E-2</c:v>
                </c:pt>
                <c:pt idx="685">
                  <c:v>1.602E-2</c:v>
                </c:pt>
                <c:pt idx="686">
                  <c:v>1.602E-2</c:v>
                </c:pt>
                <c:pt idx="687">
                  <c:v>1.661E-2</c:v>
                </c:pt>
                <c:pt idx="688">
                  <c:v>1.6719999999999999E-2</c:v>
                </c:pt>
                <c:pt idx="689">
                  <c:v>1.7330000000000002E-2</c:v>
                </c:pt>
                <c:pt idx="690">
                  <c:v>1.7589999999999998E-2</c:v>
                </c:pt>
                <c:pt idx="691">
                  <c:v>1.8579999999999999E-2</c:v>
                </c:pt>
                <c:pt idx="692">
                  <c:v>1.77E-2</c:v>
                </c:pt>
                <c:pt idx="693">
                  <c:v>1.7979999999999999E-2</c:v>
                </c:pt>
                <c:pt idx="694">
                  <c:v>1.797E-2</c:v>
                </c:pt>
                <c:pt idx="695">
                  <c:v>1.8870000000000001E-2</c:v>
                </c:pt>
                <c:pt idx="696">
                  <c:v>1.8260000000000002E-2</c:v>
                </c:pt>
                <c:pt idx="697">
                  <c:v>1.8079999999999999E-2</c:v>
                </c:pt>
                <c:pt idx="698">
                  <c:v>1.8009999999999998E-2</c:v>
                </c:pt>
                <c:pt idx="699">
                  <c:v>1.8189999999999998E-2</c:v>
                </c:pt>
                <c:pt idx="700">
                  <c:v>1.8169999999999999E-2</c:v>
                </c:pt>
                <c:pt idx="701">
                  <c:v>1.8180000000000002E-2</c:v>
                </c:pt>
                <c:pt idx="702">
                  <c:v>1.8120000000000001E-2</c:v>
                </c:pt>
                <c:pt idx="703">
                  <c:v>1.8189999999999998E-2</c:v>
                </c:pt>
                <c:pt idx="704">
                  <c:v>1.7769999999999998E-2</c:v>
                </c:pt>
                <c:pt idx="705">
                  <c:v>1.7849999999999998E-2</c:v>
                </c:pt>
                <c:pt idx="706">
                  <c:v>1.7829999999999999E-2</c:v>
                </c:pt>
                <c:pt idx="707">
                  <c:v>1.787E-2</c:v>
                </c:pt>
                <c:pt idx="708">
                  <c:v>1.8079999999999999E-2</c:v>
                </c:pt>
                <c:pt idx="709">
                  <c:v>1.7780000000000001E-2</c:v>
                </c:pt>
                <c:pt idx="710">
                  <c:v>1.7950000000000001E-2</c:v>
                </c:pt>
                <c:pt idx="711">
                  <c:v>1.8169999999999999E-2</c:v>
                </c:pt>
                <c:pt idx="712">
                  <c:v>1.8280000000000001E-2</c:v>
                </c:pt>
                <c:pt idx="713">
                  <c:v>1.7940000000000001E-2</c:v>
                </c:pt>
                <c:pt idx="714">
                  <c:v>1.7760000000000001E-2</c:v>
                </c:pt>
                <c:pt idx="715">
                  <c:v>1.7819999999999999E-2</c:v>
                </c:pt>
                <c:pt idx="716">
                  <c:v>1.78E-2</c:v>
                </c:pt>
                <c:pt idx="717">
                  <c:v>1.8169999999999999E-2</c:v>
                </c:pt>
                <c:pt idx="718">
                  <c:v>1.7430000000000001E-2</c:v>
                </c:pt>
                <c:pt idx="719">
                  <c:v>1.78E-2</c:v>
                </c:pt>
                <c:pt idx="720">
                  <c:v>1.787E-2</c:v>
                </c:pt>
                <c:pt idx="721">
                  <c:v>1.7399999999999999E-2</c:v>
                </c:pt>
                <c:pt idx="722">
                  <c:v>1.7319999999999999E-2</c:v>
                </c:pt>
                <c:pt idx="723">
                  <c:v>1.7340000000000001E-2</c:v>
                </c:pt>
                <c:pt idx="724">
                  <c:v>1.7399999999999999E-2</c:v>
                </c:pt>
                <c:pt idx="725">
                  <c:v>1.7330000000000002E-2</c:v>
                </c:pt>
                <c:pt idx="726">
                  <c:v>1.6979999999999999E-2</c:v>
                </c:pt>
                <c:pt idx="727">
                  <c:v>1.6959999999999999E-2</c:v>
                </c:pt>
                <c:pt idx="728">
                  <c:v>1.677E-2</c:v>
                </c:pt>
                <c:pt idx="729">
                  <c:v>1.678E-2</c:v>
                </c:pt>
                <c:pt idx="730">
                  <c:v>1.6760000000000001E-2</c:v>
                </c:pt>
                <c:pt idx="731">
                  <c:v>1.67E-2</c:v>
                </c:pt>
                <c:pt idx="732">
                  <c:v>1.686E-2</c:v>
                </c:pt>
                <c:pt idx="733">
                  <c:v>1.6840000000000001E-2</c:v>
                </c:pt>
                <c:pt idx="734">
                  <c:v>1.711E-2</c:v>
                </c:pt>
                <c:pt idx="735">
                  <c:v>1.7090000000000001E-2</c:v>
                </c:pt>
                <c:pt idx="736">
                  <c:v>1.7139999999999999E-2</c:v>
                </c:pt>
                <c:pt idx="737">
                  <c:v>1.7150000000000002E-2</c:v>
                </c:pt>
                <c:pt idx="738">
                  <c:v>1.7500000000000002E-2</c:v>
                </c:pt>
                <c:pt idx="739">
                  <c:v>1.7659999999999999E-2</c:v>
                </c:pt>
                <c:pt idx="740">
                  <c:v>1.8120000000000001E-2</c:v>
                </c:pt>
                <c:pt idx="741">
                  <c:v>1.745E-2</c:v>
                </c:pt>
                <c:pt idx="742">
                  <c:v>1.746E-2</c:v>
                </c:pt>
                <c:pt idx="743">
                  <c:v>1.7420000000000001E-2</c:v>
                </c:pt>
                <c:pt idx="744">
                  <c:v>1.7180000000000001E-2</c:v>
                </c:pt>
                <c:pt idx="745">
                  <c:v>1.7940000000000001E-2</c:v>
                </c:pt>
                <c:pt idx="746">
                  <c:v>1.763E-2</c:v>
                </c:pt>
                <c:pt idx="747">
                  <c:v>1.7129999999999999E-2</c:v>
                </c:pt>
                <c:pt idx="748">
                  <c:v>1.687E-2</c:v>
                </c:pt>
                <c:pt idx="749">
                  <c:v>1.6650000000000002E-2</c:v>
                </c:pt>
                <c:pt idx="750">
                  <c:v>1.668E-2</c:v>
                </c:pt>
                <c:pt idx="751">
                  <c:v>1.668E-2</c:v>
                </c:pt>
                <c:pt idx="752">
                  <c:v>1.6639999999999999E-2</c:v>
                </c:pt>
                <c:pt idx="753">
                  <c:v>1.6579999999999998E-2</c:v>
                </c:pt>
                <c:pt idx="754">
                  <c:v>1.6629999999999999E-2</c:v>
                </c:pt>
                <c:pt idx="755">
                  <c:v>1.653E-2</c:v>
                </c:pt>
                <c:pt idx="756">
                  <c:v>1.6590000000000001E-2</c:v>
                </c:pt>
                <c:pt idx="757">
                  <c:v>1.653E-2</c:v>
                </c:pt>
                <c:pt idx="758">
                  <c:v>1.661E-2</c:v>
                </c:pt>
                <c:pt idx="759">
                  <c:v>1.6479999999999998E-2</c:v>
                </c:pt>
                <c:pt idx="760">
                  <c:v>1.619E-2</c:v>
                </c:pt>
                <c:pt idx="761">
                  <c:v>1.5389999999999999E-2</c:v>
                </c:pt>
                <c:pt idx="762">
                  <c:v>1.5449999999999998E-2</c:v>
                </c:pt>
                <c:pt idx="763">
                  <c:v>1.5049999999999999E-2</c:v>
                </c:pt>
                <c:pt idx="764">
                  <c:v>1.5049999999999999E-2</c:v>
                </c:pt>
                <c:pt idx="765">
                  <c:v>1.4970000000000001E-2</c:v>
                </c:pt>
                <c:pt idx="766">
                  <c:v>1.508E-2</c:v>
                </c:pt>
                <c:pt idx="767">
                  <c:v>1.5300000000000001E-2</c:v>
                </c:pt>
                <c:pt idx="768">
                  <c:v>1.562E-2</c:v>
                </c:pt>
                <c:pt idx="769">
                  <c:v>1.502E-2</c:v>
                </c:pt>
                <c:pt idx="770">
                  <c:v>1.4919999999999999E-2</c:v>
                </c:pt>
                <c:pt idx="771">
                  <c:v>1.49E-2</c:v>
                </c:pt>
                <c:pt idx="772">
                  <c:v>1.456E-2</c:v>
                </c:pt>
                <c:pt idx="773">
                  <c:v>1.4499999999999999E-2</c:v>
                </c:pt>
                <c:pt idx="774">
                  <c:v>1.3950000000000001E-2</c:v>
                </c:pt>
                <c:pt idx="775">
                  <c:v>1.417E-2</c:v>
                </c:pt>
                <c:pt idx="776">
                  <c:v>1.359E-2</c:v>
                </c:pt>
                <c:pt idx="777">
                  <c:v>1.306E-2</c:v>
                </c:pt>
                <c:pt idx="778">
                  <c:v>1.3000000000000001E-2</c:v>
                </c:pt>
                <c:pt idx="779">
                  <c:v>1.2840000000000001E-2</c:v>
                </c:pt>
                <c:pt idx="780">
                  <c:v>1.291E-2</c:v>
                </c:pt>
                <c:pt idx="781">
                  <c:v>1.274E-2</c:v>
                </c:pt>
                <c:pt idx="782">
                  <c:v>1.2580000000000001E-2</c:v>
                </c:pt>
                <c:pt idx="783">
                  <c:v>1.3140000000000001E-2</c:v>
                </c:pt>
                <c:pt idx="784">
                  <c:v>1.238E-2</c:v>
                </c:pt>
                <c:pt idx="785">
                  <c:v>1.319E-2</c:v>
                </c:pt>
                <c:pt idx="786">
                  <c:v>1.3420000000000001E-2</c:v>
                </c:pt>
                <c:pt idx="787">
                  <c:v>1.2920000000000001E-2</c:v>
                </c:pt>
                <c:pt idx="788">
                  <c:v>1.3080000000000001E-2</c:v>
                </c:pt>
                <c:pt idx="789">
                  <c:v>1.3480000000000001E-2</c:v>
                </c:pt>
                <c:pt idx="790">
                  <c:v>1.3509999999999999E-2</c:v>
                </c:pt>
                <c:pt idx="791">
                  <c:v>1.3509999999999999E-2</c:v>
                </c:pt>
                <c:pt idx="792">
                  <c:v>1.349E-2</c:v>
                </c:pt>
                <c:pt idx="793">
                  <c:v>1.3420000000000001E-2</c:v>
                </c:pt>
                <c:pt idx="794">
                  <c:v>1.371E-2</c:v>
                </c:pt>
                <c:pt idx="795">
                  <c:v>1.3309999999999999E-2</c:v>
                </c:pt>
                <c:pt idx="796">
                  <c:v>1.1970000000000001E-2</c:v>
                </c:pt>
                <c:pt idx="797">
                  <c:v>1.1509999999999999E-2</c:v>
                </c:pt>
                <c:pt idx="798">
                  <c:v>1.1390000000000001E-2</c:v>
                </c:pt>
                <c:pt idx="799">
                  <c:v>1.146E-2</c:v>
                </c:pt>
                <c:pt idx="800">
                  <c:v>1.1899999999999999E-2</c:v>
                </c:pt>
                <c:pt idx="801">
                  <c:v>1.1209999999999999E-2</c:v>
                </c:pt>
                <c:pt idx="802">
                  <c:v>1.069E-2</c:v>
                </c:pt>
                <c:pt idx="803">
                  <c:v>1.0509999999999999E-2</c:v>
                </c:pt>
                <c:pt idx="804">
                  <c:v>9.7900000000000001E-3</c:v>
                </c:pt>
                <c:pt idx="805">
                  <c:v>9.3100000000000006E-3</c:v>
                </c:pt>
                <c:pt idx="806">
                  <c:v>9.2700000000000005E-3</c:v>
                </c:pt>
                <c:pt idx="807">
                  <c:v>7.4999999999999997E-3</c:v>
                </c:pt>
                <c:pt idx="808">
                  <c:v>7.8399999999999997E-3</c:v>
                </c:pt>
                <c:pt idx="809">
                  <c:v>7.2199999999999999E-3</c:v>
                </c:pt>
                <c:pt idx="810">
                  <c:v>7.0199999999999993E-3</c:v>
                </c:pt>
                <c:pt idx="811">
                  <c:v>6.9599999999999992E-3</c:v>
                </c:pt>
                <c:pt idx="812">
                  <c:v>6.6600000000000001E-3</c:v>
                </c:pt>
                <c:pt idx="813">
                  <c:v>6.6800000000000002E-3</c:v>
                </c:pt>
                <c:pt idx="814">
                  <c:v>6.6500000000000005E-3</c:v>
                </c:pt>
                <c:pt idx="815">
                  <c:v>7.7099999999999998E-3</c:v>
                </c:pt>
                <c:pt idx="816">
                  <c:v>7.5900000000000004E-3</c:v>
                </c:pt>
                <c:pt idx="817">
                  <c:v>7.6600000000000001E-3</c:v>
                </c:pt>
                <c:pt idx="818">
                  <c:v>8.1000000000000013E-3</c:v>
                </c:pt>
                <c:pt idx="819">
                  <c:v>8.0499999999999999E-3</c:v>
                </c:pt>
                <c:pt idx="820">
                  <c:v>7.9900000000000006E-3</c:v>
                </c:pt>
                <c:pt idx="821">
                  <c:v>7.5500000000000003E-3</c:v>
                </c:pt>
                <c:pt idx="822">
                  <c:v>7.7000000000000002E-3</c:v>
                </c:pt>
                <c:pt idx="823">
                  <c:v>8.2500000000000004E-3</c:v>
                </c:pt>
                <c:pt idx="824">
                  <c:v>8.5000000000000006E-3</c:v>
                </c:pt>
                <c:pt idx="825">
                  <c:v>8.4700000000000001E-3</c:v>
                </c:pt>
                <c:pt idx="826">
                  <c:v>8.2699999999999996E-3</c:v>
                </c:pt>
                <c:pt idx="827">
                  <c:v>8.6899999999999998E-3</c:v>
                </c:pt>
                <c:pt idx="828">
                  <c:v>8.8699999999999994E-3</c:v>
                </c:pt>
                <c:pt idx="829">
                  <c:v>8.8999999999999999E-3</c:v>
                </c:pt>
                <c:pt idx="830">
                  <c:v>9.5399999999999999E-3</c:v>
                </c:pt>
                <c:pt idx="831">
                  <c:v>9.8300000000000002E-3</c:v>
                </c:pt>
                <c:pt idx="832">
                  <c:v>1.1679999999999999E-2</c:v>
                </c:pt>
                <c:pt idx="833">
                  <c:v>1.0700000000000001E-2</c:v>
                </c:pt>
                <c:pt idx="834">
                  <c:v>1.1160000000000002E-2</c:v>
                </c:pt>
                <c:pt idx="835">
                  <c:v>1.09E-2</c:v>
                </c:pt>
                <c:pt idx="836">
                  <c:v>1.098E-2</c:v>
                </c:pt>
                <c:pt idx="837">
                  <c:v>1.0920000000000001E-2</c:v>
                </c:pt>
                <c:pt idx="838">
                  <c:v>1.1220000000000001E-2</c:v>
                </c:pt>
                <c:pt idx="839">
                  <c:v>1.0780000000000001E-2</c:v>
                </c:pt>
                <c:pt idx="840">
                  <c:v>1.06E-2</c:v>
                </c:pt>
                <c:pt idx="841">
                  <c:v>1.068E-2</c:v>
                </c:pt>
                <c:pt idx="842">
                  <c:v>1.04E-2</c:v>
                </c:pt>
                <c:pt idx="843">
                  <c:v>1.0780000000000001E-2</c:v>
                </c:pt>
                <c:pt idx="844">
                  <c:v>1.0970000000000001E-2</c:v>
                </c:pt>
                <c:pt idx="845">
                  <c:v>1.073E-2</c:v>
                </c:pt>
                <c:pt idx="846">
                  <c:v>1.0960000000000001E-2</c:v>
                </c:pt>
                <c:pt idx="847">
                  <c:v>1.0780000000000001E-2</c:v>
                </c:pt>
                <c:pt idx="848">
                  <c:v>1.11E-2</c:v>
                </c:pt>
                <c:pt idx="849">
                  <c:v>1.031E-2</c:v>
                </c:pt>
                <c:pt idx="850">
                  <c:v>1.0280000000000001E-2</c:v>
                </c:pt>
                <c:pt idx="851">
                  <c:v>1.0240000000000001E-2</c:v>
                </c:pt>
                <c:pt idx="852">
                  <c:v>9.8799999999999999E-3</c:v>
                </c:pt>
                <c:pt idx="853">
                  <c:v>1.0160000000000001E-2</c:v>
                </c:pt>
                <c:pt idx="854">
                  <c:v>9.8600000000000007E-3</c:v>
                </c:pt>
                <c:pt idx="855">
                  <c:v>1.0509999999999999E-2</c:v>
                </c:pt>
                <c:pt idx="856">
                  <c:v>9.8700000000000003E-3</c:v>
                </c:pt>
                <c:pt idx="857">
                  <c:v>1.0580000000000001E-2</c:v>
                </c:pt>
                <c:pt idx="858">
                  <c:v>1.0589999999999999E-2</c:v>
                </c:pt>
                <c:pt idx="859">
                  <c:v>1.0500000000000001E-2</c:v>
                </c:pt>
                <c:pt idx="860">
                  <c:v>1.0620000000000001E-2</c:v>
                </c:pt>
                <c:pt idx="861">
                  <c:v>1.077E-2</c:v>
                </c:pt>
                <c:pt idx="862">
                  <c:v>1.0869999999999999E-2</c:v>
                </c:pt>
                <c:pt idx="863">
                  <c:v>1.0509999999999999E-2</c:v>
                </c:pt>
                <c:pt idx="864">
                  <c:v>1.061E-2</c:v>
                </c:pt>
                <c:pt idx="865">
                  <c:v>1.0589999999999999E-2</c:v>
                </c:pt>
                <c:pt idx="866">
                  <c:v>1.056E-2</c:v>
                </c:pt>
                <c:pt idx="867">
                  <c:v>1.065E-2</c:v>
                </c:pt>
                <c:pt idx="868">
                  <c:v>1.0620000000000001E-2</c:v>
                </c:pt>
                <c:pt idx="869">
                  <c:v>1.064E-2</c:v>
                </c:pt>
                <c:pt idx="870">
                  <c:v>1.039E-2</c:v>
                </c:pt>
                <c:pt idx="871">
                  <c:v>1.035E-2</c:v>
                </c:pt>
                <c:pt idx="872">
                  <c:v>1.187E-2</c:v>
                </c:pt>
                <c:pt idx="873">
                  <c:v>1.184E-2</c:v>
                </c:pt>
                <c:pt idx="874">
                  <c:v>1.1819999999999999E-2</c:v>
                </c:pt>
                <c:pt idx="875">
                  <c:v>1.196E-2</c:v>
                </c:pt>
                <c:pt idx="876">
                  <c:v>1.218E-2</c:v>
                </c:pt>
                <c:pt idx="877">
                  <c:v>1.1679999999999999E-2</c:v>
                </c:pt>
                <c:pt idx="878">
                  <c:v>1.1610000000000001E-2</c:v>
                </c:pt>
                <c:pt idx="879">
                  <c:v>1.1770000000000001E-2</c:v>
                </c:pt>
                <c:pt idx="880">
                  <c:v>1.1930000000000001E-2</c:v>
                </c:pt>
                <c:pt idx="881">
                  <c:v>1.191E-2</c:v>
                </c:pt>
                <c:pt idx="882">
                  <c:v>1.2019999999999999E-2</c:v>
                </c:pt>
                <c:pt idx="883">
                  <c:v>1.204E-2</c:v>
                </c:pt>
                <c:pt idx="884">
                  <c:v>1.206E-2</c:v>
                </c:pt>
                <c:pt idx="885">
                  <c:v>1.213E-2</c:v>
                </c:pt>
                <c:pt idx="886">
                  <c:v>1.3009999999999999E-2</c:v>
                </c:pt>
                <c:pt idx="887">
                  <c:v>1.2019999999999999E-2</c:v>
                </c:pt>
                <c:pt idx="888">
                  <c:v>1.1970000000000001E-2</c:v>
                </c:pt>
                <c:pt idx="889">
                  <c:v>1.2589999999999999E-2</c:v>
                </c:pt>
                <c:pt idx="890">
                  <c:v>1.256E-2</c:v>
                </c:pt>
                <c:pt idx="891">
                  <c:v>1.21E-2</c:v>
                </c:pt>
                <c:pt idx="892">
                  <c:v>1.2490000000000001E-2</c:v>
                </c:pt>
                <c:pt idx="893">
                  <c:v>1.2030000000000001E-2</c:v>
                </c:pt>
                <c:pt idx="894">
                  <c:v>1.24E-2</c:v>
                </c:pt>
                <c:pt idx="895">
                  <c:v>1.312E-2</c:v>
                </c:pt>
                <c:pt idx="896">
                  <c:v>1.222E-2</c:v>
                </c:pt>
                <c:pt idx="897">
                  <c:v>1.303E-2</c:v>
                </c:pt>
                <c:pt idx="898">
                  <c:v>1.2709999999999999E-2</c:v>
                </c:pt>
                <c:pt idx="899">
                  <c:v>1.2709999999999999E-2</c:v>
                </c:pt>
                <c:pt idx="900">
                  <c:v>1.2370000000000001E-2</c:v>
                </c:pt>
                <c:pt idx="901">
                  <c:v>1.2929999999999999E-2</c:v>
                </c:pt>
                <c:pt idx="902">
                  <c:v>1.3440000000000001E-2</c:v>
                </c:pt>
                <c:pt idx="903">
                  <c:v>1.3140000000000001E-2</c:v>
                </c:pt>
                <c:pt idx="904">
                  <c:v>1.307E-2</c:v>
                </c:pt>
                <c:pt idx="905">
                  <c:v>1.3089999999999999E-2</c:v>
                </c:pt>
                <c:pt idx="906">
                  <c:v>1.5180000000000001E-2</c:v>
                </c:pt>
                <c:pt idx="907">
                  <c:v>1.436E-2</c:v>
                </c:pt>
                <c:pt idx="908">
                  <c:v>1.417E-2</c:v>
                </c:pt>
                <c:pt idx="909">
                  <c:v>1.38E-2</c:v>
                </c:pt>
                <c:pt idx="910">
                  <c:v>1.414E-2</c:v>
                </c:pt>
                <c:pt idx="911">
                  <c:v>1.423E-2</c:v>
                </c:pt>
                <c:pt idx="912">
                  <c:v>1.4030000000000001E-2</c:v>
                </c:pt>
                <c:pt idx="913">
                  <c:v>1.3899999999999999E-2</c:v>
                </c:pt>
                <c:pt idx="914">
                  <c:v>1.4450000000000001E-2</c:v>
                </c:pt>
                <c:pt idx="915">
                  <c:v>1.5129999999999999E-2</c:v>
                </c:pt>
                <c:pt idx="916">
                  <c:v>1.4919999999999999E-2</c:v>
                </c:pt>
                <c:pt idx="917">
                  <c:v>1.5339999999999999E-2</c:v>
                </c:pt>
                <c:pt idx="918">
                  <c:v>1.5489999999999999E-2</c:v>
                </c:pt>
                <c:pt idx="919">
                  <c:v>1.5859999999999999E-2</c:v>
                </c:pt>
                <c:pt idx="920">
                  <c:v>1.6310000000000002E-2</c:v>
                </c:pt>
                <c:pt idx="921">
                  <c:v>1.6730000000000002E-2</c:v>
                </c:pt>
                <c:pt idx="922">
                  <c:v>1.5789999999999998E-2</c:v>
                </c:pt>
                <c:pt idx="923">
                  <c:v>1.5609999999999999E-2</c:v>
                </c:pt>
                <c:pt idx="924">
                  <c:v>1.546E-2</c:v>
                </c:pt>
                <c:pt idx="925">
                  <c:v>1.554E-2</c:v>
                </c:pt>
                <c:pt idx="926">
                  <c:v>1.546E-2</c:v>
                </c:pt>
                <c:pt idx="927">
                  <c:v>1.554E-2</c:v>
                </c:pt>
                <c:pt idx="928">
                  <c:v>1.5449999999999998E-2</c:v>
                </c:pt>
                <c:pt idx="929">
                  <c:v>1.5600000000000001E-2</c:v>
                </c:pt>
                <c:pt idx="930">
                  <c:v>1.6449999999999999E-2</c:v>
                </c:pt>
                <c:pt idx="931">
                  <c:v>1.602E-2</c:v>
                </c:pt>
                <c:pt idx="932">
                  <c:v>1.6579999999999998E-2</c:v>
                </c:pt>
                <c:pt idx="933">
                  <c:v>1.6060000000000001E-2</c:v>
                </c:pt>
                <c:pt idx="934">
                  <c:v>1.559E-2</c:v>
                </c:pt>
                <c:pt idx="935">
                  <c:v>1.5769999999999999E-2</c:v>
                </c:pt>
                <c:pt idx="936">
                  <c:v>1.5859999999999999E-2</c:v>
                </c:pt>
                <c:pt idx="937">
                  <c:v>1.5890000000000001E-2</c:v>
                </c:pt>
                <c:pt idx="938">
                  <c:v>1.609E-2</c:v>
                </c:pt>
                <c:pt idx="939">
                  <c:v>1.609E-2</c:v>
                </c:pt>
                <c:pt idx="940">
                  <c:v>1.602E-2</c:v>
                </c:pt>
                <c:pt idx="941">
                  <c:v>1.5960000000000002E-2</c:v>
                </c:pt>
                <c:pt idx="942">
                  <c:v>1.5890000000000001E-2</c:v>
                </c:pt>
                <c:pt idx="943">
                  <c:v>1.5709999999999998E-2</c:v>
                </c:pt>
                <c:pt idx="944">
                  <c:v>1.4950000000000001E-2</c:v>
                </c:pt>
                <c:pt idx="945">
                  <c:v>1.4910000000000001E-2</c:v>
                </c:pt>
                <c:pt idx="946">
                  <c:v>1.4930000000000001E-2</c:v>
                </c:pt>
                <c:pt idx="947">
                  <c:v>1.452E-2</c:v>
                </c:pt>
                <c:pt idx="948">
                  <c:v>1.3680000000000001E-2</c:v>
                </c:pt>
                <c:pt idx="949">
                  <c:v>1.4030000000000001E-2</c:v>
                </c:pt>
                <c:pt idx="950">
                  <c:v>1.521E-2</c:v>
                </c:pt>
                <c:pt idx="951">
                  <c:v>1.452E-2</c:v>
                </c:pt>
                <c:pt idx="952">
                  <c:v>1.3819999999999999E-2</c:v>
                </c:pt>
                <c:pt idx="953">
                  <c:v>1.349E-2</c:v>
                </c:pt>
                <c:pt idx="954">
                  <c:v>1.111E-2</c:v>
                </c:pt>
                <c:pt idx="955">
                  <c:v>1.137E-2</c:v>
                </c:pt>
                <c:pt idx="956">
                  <c:v>1.145E-2</c:v>
                </c:pt>
                <c:pt idx="957">
                  <c:v>1.427E-2</c:v>
                </c:pt>
                <c:pt idx="958">
                  <c:v>1.431E-2</c:v>
                </c:pt>
                <c:pt idx="959">
                  <c:v>1.6379999999999999E-2</c:v>
                </c:pt>
                <c:pt idx="960">
                  <c:v>1.61E-2</c:v>
                </c:pt>
                <c:pt idx="961">
                  <c:v>1.7420000000000001E-2</c:v>
                </c:pt>
                <c:pt idx="962">
                  <c:v>1.592E-2</c:v>
                </c:pt>
                <c:pt idx="963">
                  <c:v>1.5810000000000001E-2</c:v>
                </c:pt>
                <c:pt idx="964">
                  <c:v>1.5440000000000001E-2</c:v>
                </c:pt>
                <c:pt idx="965">
                  <c:v>1.443E-2</c:v>
                </c:pt>
                <c:pt idx="966">
                  <c:v>1.4239999999999999E-2</c:v>
                </c:pt>
                <c:pt idx="967">
                  <c:v>1.3859999999999999E-2</c:v>
                </c:pt>
                <c:pt idx="968">
                  <c:v>1.397E-2</c:v>
                </c:pt>
                <c:pt idx="969">
                  <c:v>1.2350000000000002E-2</c:v>
                </c:pt>
                <c:pt idx="970">
                  <c:v>1.3000000000000001E-2</c:v>
                </c:pt>
                <c:pt idx="971">
                  <c:v>1.2589999999999999E-2</c:v>
                </c:pt>
                <c:pt idx="972">
                  <c:v>1.184E-2</c:v>
                </c:pt>
                <c:pt idx="973">
                  <c:v>1.15E-2</c:v>
                </c:pt>
                <c:pt idx="974">
                  <c:v>1.141E-2</c:v>
                </c:pt>
                <c:pt idx="975">
                  <c:v>1.1160000000000002E-2</c:v>
                </c:pt>
                <c:pt idx="976">
                  <c:v>1.1470000000000001E-2</c:v>
                </c:pt>
                <c:pt idx="977">
                  <c:v>1.201E-2</c:v>
                </c:pt>
                <c:pt idx="978">
                  <c:v>1.248E-2</c:v>
                </c:pt>
                <c:pt idx="979">
                  <c:v>1.069E-2</c:v>
                </c:pt>
                <c:pt idx="980">
                  <c:v>1.014E-2</c:v>
                </c:pt>
                <c:pt idx="981">
                  <c:v>9.58E-3</c:v>
                </c:pt>
                <c:pt idx="982">
                  <c:v>9.7699999999999992E-3</c:v>
                </c:pt>
                <c:pt idx="983">
                  <c:v>9.75E-3</c:v>
                </c:pt>
                <c:pt idx="984">
                  <c:v>9.4900000000000002E-3</c:v>
                </c:pt>
                <c:pt idx="985">
                  <c:v>9.6200000000000001E-3</c:v>
                </c:pt>
                <c:pt idx="986">
                  <c:v>9.5899999999999996E-3</c:v>
                </c:pt>
                <c:pt idx="987">
                  <c:v>9.9900000000000006E-3</c:v>
                </c:pt>
                <c:pt idx="988">
                  <c:v>9.9399999999999992E-3</c:v>
                </c:pt>
                <c:pt idx="989">
                  <c:v>9.5599999999999991E-3</c:v>
                </c:pt>
                <c:pt idx="990">
                  <c:v>8.7600000000000004E-3</c:v>
                </c:pt>
                <c:pt idx="991">
                  <c:v>8.2799999999999992E-3</c:v>
                </c:pt>
                <c:pt idx="992">
                  <c:v>7.7400000000000004E-3</c:v>
                </c:pt>
                <c:pt idx="993">
                  <c:v>7.3000000000000001E-3</c:v>
                </c:pt>
                <c:pt idx="994">
                  <c:v>5.9899999999999997E-3</c:v>
                </c:pt>
                <c:pt idx="995">
                  <c:v>5.4100000000000007E-3</c:v>
                </c:pt>
                <c:pt idx="996">
                  <c:v>4.8199999999999996E-3</c:v>
                </c:pt>
                <c:pt idx="997">
                  <c:v>3.3500000000000001E-3</c:v>
                </c:pt>
                <c:pt idx="998">
                  <c:v>3.2300000000000002E-3</c:v>
                </c:pt>
                <c:pt idx="999">
                  <c:v>3.8600000000000001E-3</c:v>
                </c:pt>
                <c:pt idx="1000">
                  <c:v>3.8300000000000001E-3</c:v>
                </c:pt>
                <c:pt idx="1001">
                  <c:v>4.5500000000000002E-3</c:v>
                </c:pt>
                <c:pt idx="1002">
                  <c:v>3.7199999999999998E-3</c:v>
                </c:pt>
                <c:pt idx="1003">
                  <c:v>3.64E-3</c:v>
                </c:pt>
                <c:pt idx="1004">
                  <c:v>3.6800000000000001E-3</c:v>
                </c:pt>
                <c:pt idx="1005">
                  <c:v>3.5799999999999998E-3</c:v>
                </c:pt>
                <c:pt idx="1006">
                  <c:v>3.9900000000000005E-3</c:v>
                </c:pt>
                <c:pt idx="1007">
                  <c:v>3.6900000000000001E-3</c:v>
                </c:pt>
                <c:pt idx="1008">
                  <c:v>3.7399999999999998E-3</c:v>
                </c:pt>
                <c:pt idx="1009">
                  <c:v>3.6800000000000001E-3</c:v>
                </c:pt>
                <c:pt idx="1010">
                  <c:v>4.0500000000000006E-3</c:v>
                </c:pt>
                <c:pt idx="1011">
                  <c:v>3.7499999999999999E-3</c:v>
                </c:pt>
                <c:pt idx="1012">
                  <c:v>3.65E-3</c:v>
                </c:pt>
                <c:pt idx="1013">
                  <c:v>4.0300000000000006E-3</c:v>
                </c:pt>
                <c:pt idx="1014">
                  <c:v>5.3300000000000005E-3</c:v>
                </c:pt>
                <c:pt idx="1015">
                  <c:v>5.2700000000000004E-3</c:v>
                </c:pt>
                <c:pt idx="1016">
                  <c:v>5.7199999999999994E-3</c:v>
                </c:pt>
                <c:pt idx="1017">
                  <c:v>5.0000000000000001E-3</c:v>
                </c:pt>
                <c:pt idx="1018">
                  <c:v>4.8199999999999996E-3</c:v>
                </c:pt>
                <c:pt idx="1019">
                  <c:v>4.7599999999999995E-3</c:v>
                </c:pt>
                <c:pt idx="1020">
                  <c:v>4.2100000000000002E-3</c:v>
                </c:pt>
                <c:pt idx="1021">
                  <c:v>4.4000000000000003E-3</c:v>
                </c:pt>
                <c:pt idx="1022">
                  <c:v>3.98E-3</c:v>
                </c:pt>
                <c:pt idx="1023">
                  <c:v>3.8600000000000001E-3</c:v>
                </c:pt>
                <c:pt idx="1024">
                  <c:v>4.3699999999999998E-3</c:v>
                </c:pt>
                <c:pt idx="1025">
                  <c:v>3.2000000000000002E-3</c:v>
                </c:pt>
                <c:pt idx="1026">
                  <c:v>3.7099999999999998E-3</c:v>
                </c:pt>
                <c:pt idx="1027">
                  <c:v>3.7299999999999998E-3</c:v>
                </c:pt>
                <c:pt idx="1028">
                  <c:v>3.4699999999999996E-3</c:v>
                </c:pt>
                <c:pt idx="1029">
                  <c:v>3.5499999999999998E-3</c:v>
                </c:pt>
                <c:pt idx="1030">
                  <c:v>3.5199999999999997E-3</c:v>
                </c:pt>
                <c:pt idx="1031">
                  <c:v>3.2300000000000002E-3</c:v>
                </c:pt>
                <c:pt idx="1032">
                  <c:v>3.5599999999999998E-3</c:v>
                </c:pt>
                <c:pt idx="1033">
                  <c:v>3.2400000000000003E-3</c:v>
                </c:pt>
                <c:pt idx="1034">
                  <c:v>3.62E-3</c:v>
                </c:pt>
                <c:pt idx="1035">
                  <c:v>3.2200000000000002E-3</c:v>
                </c:pt>
                <c:pt idx="1036">
                  <c:v>3.1700000000000001E-3</c:v>
                </c:pt>
                <c:pt idx="1037">
                  <c:v>3.0399999999999997E-3</c:v>
                </c:pt>
                <c:pt idx="1038">
                  <c:v>3.31E-3</c:v>
                </c:pt>
                <c:pt idx="1039">
                  <c:v>3.32E-3</c:v>
                </c:pt>
                <c:pt idx="1040">
                  <c:v>3.1700000000000001E-3</c:v>
                </c:pt>
                <c:pt idx="1041">
                  <c:v>3.7099999999999998E-3</c:v>
                </c:pt>
                <c:pt idx="1042">
                  <c:v>3.5899999999999999E-3</c:v>
                </c:pt>
                <c:pt idx="1043">
                  <c:v>4.2500000000000003E-3</c:v>
                </c:pt>
                <c:pt idx="1044">
                  <c:v>3.7299999999999998E-3</c:v>
                </c:pt>
                <c:pt idx="1045">
                  <c:v>4.1199999999999995E-3</c:v>
                </c:pt>
                <c:pt idx="1046">
                  <c:v>4.0799999999999994E-3</c:v>
                </c:pt>
                <c:pt idx="1047">
                  <c:v>3.5599999999999998E-3</c:v>
                </c:pt>
                <c:pt idx="1048">
                  <c:v>3.5199999999999997E-3</c:v>
                </c:pt>
                <c:pt idx="1049">
                  <c:v>3.5099999999999997E-3</c:v>
                </c:pt>
                <c:pt idx="1050">
                  <c:v>3.8500000000000001E-3</c:v>
                </c:pt>
                <c:pt idx="1051">
                  <c:v>3.8500000000000001E-3</c:v>
                </c:pt>
                <c:pt idx="1052">
                  <c:v>3.7499999999999999E-3</c:v>
                </c:pt>
                <c:pt idx="1053">
                  <c:v>3.7199999999999998E-3</c:v>
                </c:pt>
                <c:pt idx="1054">
                  <c:v>3.6600000000000001E-3</c:v>
                </c:pt>
                <c:pt idx="1055">
                  <c:v>3.63E-3</c:v>
                </c:pt>
                <c:pt idx="1056">
                  <c:v>3.5699999999999998E-3</c:v>
                </c:pt>
                <c:pt idx="1057">
                  <c:v>3.0599999999999998E-3</c:v>
                </c:pt>
                <c:pt idx="1058">
                  <c:v>2.96E-3</c:v>
                </c:pt>
                <c:pt idx="1059">
                  <c:v>3.0899999999999999E-3</c:v>
                </c:pt>
                <c:pt idx="1060">
                  <c:v>3.31E-3</c:v>
                </c:pt>
                <c:pt idx="1061">
                  <c:v>3.8500000000000001E-3</c:v>
                </c:pt>
                <c:pt idx="1062">
                  <c:v>3.8400000000000001E-3</c:v>
                </c:pt>
                <c:pt idx="1063">
                  <c:v>6.9999999999999993E-3</c:v>
                </c:pt>
                <c:pt idx="1064">
                  <c:v>6.8799999999999998E-3</c:v>
                </c:pt>
                <c:pt idx="1065">
                  <c:v>6.8100000000000001E-3</c:v>
                </c:pt>
                <c:pt idx="1066">
                  <c:v>6.3800000000000003E-3</c:v>
                </c:pt>
                <c:pt idx="1067">
                  <c:v>6.3200000000000001E-3</c:v>
                </c:pt>
                <c:pt idx="1068">
                  <c:v>6.8600000000000006E-3</c:v>
                </c:pt>
                <c:pt idx="1069">
                  <c:v>6.7200000000000003E-3</c:v>
                </c:pt>
                <c:pt idx="1070">
                  <c:v>6.9599999999999992E-3</c:v>
                </c:pt>
                <c:pt idx="1071">
                  <c:v>7.0999999999999995E-3</c:v>
                </c:pt>
                <c:pt idx="1072">
                  <c:v>6.9799999999999992E-3</c:v>
                </c:pt>
                <c:pt idx="1073">
                  <c:v>7.0899999999999999E-3</c:v>
                </c:pt>
                <c:pt idx="1074">
                  <c:v>6.9099999999999995E-3</c:v>
                </c:pt>
                <c:pt idx="1075">
                  <c:v>7.8500000000000011E-3</c:v>
                </c:pt>
                <c:pt idx="1076">
                  <c:v>6.8700000000000002E-3</c:v>
                </c:pt>
                <c:pt idx="1077">
                  <c:v>6.8600000000000006E-3</c:v>
                </c:pt>
                <c:pt idx="1078">
                  <c:v>6.8700000000000002E-3</c:v>
                </c:pt>
                <c:pt idx="1079">
                  <c:v>6.8999999999999999E-3</c:v>
                </c:pt>
                <c:pt idx="1080">
                  <c:v>6.8799999999999998E-3</c:v>
                </c:pt>
                <c:pt idx="1081">
                  <c:v>7.6800000000000002E-3</c:v>
                </c:pt>
                <c:pt idx="1082">
                  <c:v>6.2599999999999999E-3</c:v>
                </c:pt>
                <c:pt idx="1083">
                  <c:v>6.2300000000000003E-3</c:v>
                </c:pt>
                <c:pt idx="1084">
                  <c:v>6.43E-3</c:v>
                </c:pt>
                <c:pt idx="1085">
                  <c:v>6.4099999999999999E-3</c:v>
                </c:pt>
                <c:pt idx="1086">
                  <c:v>6.0699999999999999E-3</c:v>
                </c:pt>
                <c:pt idx="1087">
                  <c:v>5.8699999999999994E-3</c:v>
                </c:pt>
                <c:pt idx="1088">
                  <c:v>5.7399999999999994E-3</c:v>
                </c:pt>
                <c:pt idx="1089">
                  <c:v>5.5400000000000007E-3</c:v>
                </c:pt>
                <c:pt idx="1090">
                  <c:v>5.3500000000000006E-3</c:v>
                </c:pt>
                <c:pt idx="1091">
                  <c:v>5.0600000000000003E-3</c:v>
                </c:pt>
                <c:pt idx="1092">
                  <c:v>4.7499999999999999E-3</c:v>
                </c:pt>
                <c:pt idx="1093">
                  <c:v>5.8599999999999998E-3</c:v>
                </c:pt>
                <c:pt idx="1094">
                  <c:v>4.7199999999999994E-3</c:v>
                </c:pt>
                <c:pt idx="1095">
                  <c:v>4.9699999999999996E-3</c:v>
                </c:pt>
                <c:pt idx="1096">
                  <c:v>4.8599999999999997E-3</c:v>
                </c:pt>
                <c:pt idx="1097">
                  <c:v>4.79E-3</c:v>
                </c:pt>
                <c:pt idx="1098">
                  <c:v>4.9199999999999999E-3</c:v>
                </c:pt>
                <c:pt idx="1099">
                  <c:v>5.3800000000000002E-3</c:v>
                </c:pt>
                <c:pt idx="1100">
                  <c:v>5.3100000000000005E-3</c:v>
                </c:pt>
                <c:pt idx="1101">
                  <c:v>5.3500000000000006E-3</c:v>
                </c:pt>
                <c:pt idx="1102">
                  <c:v>5.5400000000000007E-3</c:v>
                </c:pt>
                <c:pt idx="1103">
                  <c:v>5.94E-3</c:v>
                </c:pt>
                <c:pt idx="1104">
                  <c:v>5.4600000000000004E-3</c:v>
                </c:pt>
                <c:pt idx="1105">
                  <c:v>5.7099999999999998E-3</c:v>
                </c:pt>
                <c:pt idx="1106">
                  <c:v>5.6999999999999993E-3</c:v>
                </c:pt>
                <c:pt idx="1107">
                  <c:v>5.4900000000000001E-3</c:v>
                </c:pt>
                <c:pt idx="1108">
                  <c:v>5.5600000000000007E-3</c:v>
                </c:pt>
                <c:pt idx="1109">
                  <c:v>5.6499999999999996E-3</c:v>
                </c:pt>
                <c:pt idx="1110">
                  <c:v>5.6399999999999992E-3</c:v>
                </c:pt>
                <c:pt idx="1111">
                  <c:v>5.9099999999999995E-3</c:v>
                </c:pt>
                <c:pt idx="1112">
                  <c:v>5.8399999999999997E-3</c:v>
                </c:pt>
                <c:pt idx="1113">
                  <c:v>5.8199999999999997E-3</c:v>
                </c:pt>
                <c:pt idx="1114">
                  <c:v>5.8099999999999992E-3</c:v>
                </c:pt>
                <c:pt idx="1115">
                  <c:v>5.8799999999999998E-3</c:v>
                </c:pt>
                <c:pt idx="1116">
                  <c:v>5.6899999999999997E-3</c:v>
                </c:pt>
                <c:pt idx="1117">
                  <c:v>5.6599999999999992E-3</c:v>
                </c:pt>
                <c:pt idx="1118">
                  <c:v>5.6699999999999997E-3</c:v>
                </c:pt>
                <c:pt idx="1119">
                  <c:v>6.4000000000000003E-3</c:v>
                </c:pt>
                <c:pt idx="1120">
                  <c:v>5.6299999999999996E-3</c:v>
                </c:pt>
                <c:pt idx="1121">
                  <c:v>5.7199999999999994E-3</c:v>
                </c:pt>
                <c:pt idx="1122">
                  <c:v>6.0099999999999997E-3</c:v>
                </c:pt>
                <c:pt idx="1123">
                  <c:v>6.7800000000000004E-3</c:v>
                </c:pt>
                <c:pt idx="1124">
                  <c:v>7.2399999999999999E-3</c:v>
                </c:pt>
                <c:pt idx="1125">
                  <c:v>6.4700000000000001E-3</c:v>
                </c:pt>
                <c:pt idx="1126">
                  <c:v>7.0499999999999998E-3</c:v>
                </c:pt>
                <c:pt idx="1127">
                  <c:v>7.0599999999999994E-3</c:v>
                </c:pt>
                <c:pt idx="1128">
                  <c:v>6.9299999999999995E-3</c:v>
                </c:pt>
                <c:pt idx="1129">
                  <c:v>6.8799999999999998E-3</c:v>
                </c:pt>
                <c:pt idx="1130">
                  <c:v>7.2399999999999999E-3</c:v>
                </c:pt>
                <c:pt idx="1131">
                  <c:v>7.3899999999999999E-3</c:v>
                </c:pt>
                <c:pt idx="1132">
                  <c:v>8.0300000000000007E-3</c:v>
                </c:pt>
                <c:pt idx="1133">
                  <c:v>7.8200000000000006E-3</c:v>
                </c:pt>
                <c:pt idx="1134">
                  <c:v>7.3699999999999998E-3</c:v>
                </c:pt>
                <c:pt idx="1135">
                  <c:v>7.9100000000000004E-3</c:v>
                </c:pt>
                <c:pt idx="1136">
                  <c:v>8.1000000000000013E-3</c:v>
                </c:pt>
                <c:pt idx="1137">
                  <c:v>8.199999999999999E-3</c:v>
                </c:pt>
                <c:pt idx="1138">
                  <c:v>8.2100000000000003E-3</c:v>
                </c:pt>
                <c:pt idx="1139">
                  <c:v>8.1599999999999989E-3</c:v>
                </c:pt>
                <c:pt idx="1140">
                  <c:v>8.3599999999999994E-3</c:v>
                </c:pt>
                <c:pt idx="1141">
                  <c:v>8.3099999999999997E-3</c:v>
                </c:pt>
                <c:pt idx="1142">
                  <c:v>8.3400000000000002E-3</c:v>
                </c:pt>
                <c:pt idx="1143">
                  <c:v>8.2899999999999988E-3</c:v>
                </c:pt>
                <c:pt idx="1144">
                  <c:v>8.5100000000000002E-3</c:v>
                </c:pt>
                <c:pt idx="1145">
                  <c:v>8.09E-3</c:v>
                </c:pt>
                <c:pt idx="1146">
                  <c:v>8.1700000000000002E-3</c:v>
                </c:pt>
                <c:pt idx="1147">
                  <c:v>8.1599999999999989E-3</c:v>
                </c:pt>
                <c:pt idx="1148">
                  <c:v>8.1499999999999993E-3</c:v>
                </c:pt>
                <c:pt idx="1149">
                  <c:v>8.3099999999999997E-3</c:v>
                </c:pt>
                <c:pt idx="1150">
                  <c:v>7.9100000000000004E-3</c:v>
                </c:pt>
                <c:pt idx="1151">
                  <c:v>7.8000000000000005E-3</c:v>
                </c:pt>
                <c:pt idx="1152">
                  <c:v>7.7499999999999999E-3</c:v>
                </c:pt>
                <c:pt idx="1153">
                  <c:v>7.7200000000000003E-3</c:v>
                </c:pt>
                <c:pt idx="1154">
                  <c:v>7.7099999999999998E-3</c:v>
                </c:pt>
                <c:pt idx="1155">
                  <c:v>7.6699999999999997E-3</c:v>
                </c:pt>
                <c:pt idx="1156">
                  <c:v>8.1000000000000013E-3</c:v>
                </c:pt>
                <c:pt idx="1157">
                  <c:v>8.3800000000000003E-3</c:v>
                </c:pt>
                <c:pt idx="1158">
                  <c:v>8.1700000000000002E-3</c:v>
                </c:pt>
                <c:pt idx="1159">
                  <c:v>8.1300000000000001E-3</c:v>
                </c:pt>
                <c:pt idx="1160">
                  <c:v>7.9000000000000008E-3</c:v>
                </c:pt>
                <c:pt idx="1161">
                  <c:v>7.9299999999999995E-3</c:v>
                </c:pt>
                <c:pt idx="1162">
                  <c:v>7.9000000000000008E-3</c:v>
                </c:pt>
                <c:pt idx="1163">
                  <c:v>8.1899999999999994E-3</c:v>
                </c:pt>
                <c:pt idx="1164">
                  <c:v>8.1200000000000005E-3</c:v>
                </c:pt>
                <c:pt idx="1165">
                  <c:v>7.9600000000000001E-3</c:v>
                </c:pt>
                <c:pt idx="1166">
                  <c:v>7.6E-3</c:v>
                </c:pt>
                <c:pt idx="1167">
                  <c:v>7.9500000000000005E-3</c:v>
                </c:pt>
                <c:pt idx="1168">
                  <c:v>7.7499999999999999E-3</c:v>
                </c:pt>
                <c:pt idx="1169">
                  <c:v>7.7600000000000004E-3</c:v>
                </c:pt>
                <c:pt idx="1170">
                  <c:v>7.6500000000000005E-3</c:v>
                </c:pt>
                <c:pt idx="1171">
                  <c:v>7.7000000000000002E-3</c:v>
                </c:pt>
                <c:pt idx="1172">
                  <c:v>7.3400000000000002E-3</c:v>
                </c:pt>
                <c:pt idx="1173">
                  <c:v>7.7499999999999999E-3</c:v>
                </c:pt>
                <c:pt idx="1174">
                  <c:v>7.7800000000000005E-3</c:v>
                </c:pt>
                <c:pt idx="1175">
                  <c:v>8.1300000000000001E-3</c:v>
                </c:pt>
                <c:pt idx="1176">
                  <c:v>8.4200000000000004E-3</c:v>
                </c:pt>
                <c:pt idx="1177">
                  <c:v>9.1199999999999996E-3</c:v>
                </c:pt>
                <c:pt idx="1178">
                  <c:v>8.5799999999999991E-3</c:v>
                </c:pt>
                <c:pt idx="1179">
                  <c:v>8.9899999999999997E-3</c:v>
                </c:pt>
                <c:pt idx="1180">
                  <c:v>9.3100000000000006E-3</c:v>
                </c:pt>
                <c:pt idx="1181">
                  <c:v>9.389999999999999E-3</c:v>
                </c:pt>
                <c:pt idx="1182">
                  <c:v>1.0089999999999998E-2</c:v>
                </c:pt>
                <c:pt idx="1183">
                  <c:v>1.008E-2</c:v>
                </c:pt>
                <c:pt idx="1184">
                  <c:v>1.0549999999999999E-2</c:v>
                </c:pt>
                <c:pt idx="1185">
                  <c:v>9.9600000000000001E-3</c:v>
                </c:pt>
                <c:pt idx="1186">
                  <c:v>1.034E-2</c:v>
                </c:pt>
                <c:pt idx="1187">
                  <c:v>1.0589999999999999E-2</c:v>
                </c:pt>
                <c:pt idx="1188">
                  <c:v>1.0780000000000001E-2</c:v>
                </c:pt>
                <c:pt idx="1189">
                  <c:v>1.0820000000000001E-2</c:v>
                </c:pt>
                <c:pt idx="1190">
                  <c:v>1.0860000000000002E-2</c:v>
                </c:pt>
                <c:pt idx="1191">
                  <c:v>1.0960000000000001E-2</c:v>
                </c:pt>
                <c:pt idx="1192">
                  <c:v>1.1220000000000001E-2</c:v>
                </c:pt>
                <c:pt idx="1193">
                  <c:v>1.1599999999999999E-2</c:v>
                </c:pt>
                <c:pt idx="1194">
                  <c:v>1.252E-2</c:v>
                </c:pt>
                <c:pt idx="1195">
                  <c:v>1.184E-2</c:v>
                </c:pt>
                <c:pt idx="1196">
                  <c:v>1.2829999999999999E-2</c:v>
                </c:pt>
                <c:pt idx="1197">
                  <c:v>1.2110000000000001E-2</c:v>
                </c:pt>
                <c:pt idx="1198">
                  <c:v>1.2410000000000001E-2</c:v>
                </c:pt>
                <c:pt idx="1199">
                  <c:v>1.252E-2</c:v>
                </c:pt>
                <c:pt idx="1200">
                  <c:v>1.3009999999999999E-2</c:v>
                </c:pt>
                <c:pt idx="1201">
                  <c:v>1.3089999999999999E-2</c:v>
                </c:pt>
                <c:pt idx="1202">
                  <c:v>1.371E-2</c:v>
                </c:pt>
                <c:pt idx="1203">
                  <c:v>1.3769999999999999E-2</c:v>
                </c:pt>
                <c:pt idx="1204">
                  <c:v>1.3939999999999999E-2</c:v>
                </c:pt>
                <c:pt idx="1205">
                  <c:v>1.3950000000000001E-2</c:v>
                </c:pt>
                <c:pt idx="1206">
                  <c:v>1.4279999999999999E-2</c:v>
                </c:pt>
                <c:pt idx="1207">
                  <c:v>1.4339999999999999E-2</c:v>
                </c:pt>
                <c:pt idx="1208">
                  <c:v>1.452E-2</c:v>
                </c:pt>
                <c:pt idx="1209">
                  <c:v>1.4490000000000001E-2</c:v>
                </c:pt>
                <c:pt idx="1210">
                  <c:v>1.508E-2</c:v>
                </c:pt>
                <c:pt idx="1211">
                  <c:v>1.5730000000000001E-2</c:v>
                </c:pt>
                <c:pt idx="1212">
                  <c:v>1.5089999999999999E-2</c:v>
                </c:pt>
                <c:pt idx="1213">
                  <c:v>1.504E-2</c:v>
                </c:pt>
                <c:pt idx="1214">
                  <c:v>1.504E-2</c:v>
                </c:pt>
                <c:pt idx="1215">
                  <c:v>1.5140000000000001E-2</c:v>
                </c:pt>
                <c:pt idx="1216">
                  <c:v>1.4950000000000001E-2</c:v>
                </c:pt>
                <c:pt idx="1217">
                  <c:v>1.5029999999999998E-2</c:v>
                </c:pt>
                <c:pt idx="1218">
                  <c:v>1.4760000000000001E-2</c:v>
                </c:pt>
                <c:pt idx="1219">
                  <c:v>1.4750000000000001E-2</c:v>
                </c:pt>
                <c:pt idx="1220">
                  <c:v>1.4499999999999999E-2</c:v>
                </c:pt>
                <c:pt idx="1221">
                  <c:v>1.456E-2</c:v>
                </c:pt>
                <c:pt idx="1222">
                  <c:v>1.4330000000000001E-2</c:v>
                </c:pt>
                <c:pt idx="1223">
                  <c:v>1.5520000000000001E-2</c:v>
                </c:pt>
                <c:pt idx="1224">
                  <c:v>1.444E-2</c:v>
                </c:pt>
                <c:pt idx="1225">
                  <c:v>1.4499999999999999E-2</c:v>
                </c:pt>
                <c:pt idx="1226">
                  <c:v>1.447E-2</c:v>
                </c:pt>
                <c:pt idx="1227">
                  <c:v>1.4450000000000001E-2</c:v>
                </c:pt>
                <c:pt idx="1228">
                  <c:v>1.4339999999999999E-2</c:v>
                </c:pt>
                <c:pt idx="1229">
                  <c:v>1.41E-2</c:v>
                </c:pt>
                <c:pt idx="1230">
                  <c:v>1.405E-2</c:v>
                </c:pt>
                <c:pt idx="1231">
                  <c:v>1.4019999999999999E-2</c:v>
                </c:pt>
                <c:pt idx="1232">
                  <c:v>1.3919999999999998E-2</c:v>
                </c:pt>
                <c:pt idx="1233">
                  <c:v>1.359E-2</c:v>
                </c:pt>
                <c:pt idx="1234">
                  <c:v>1.379E-2</c:v>
                </c:pt>
                <c:pt idx="1235">
                  <c:v>1.3779999999999999E-2</c:v>
                </c:pt>
                <c:pt idx="1236">
                  <c:v>1.38E-2</c:v>
                </c:pt>
                <c:pt idx="1237">
                  <c:v>1.2800000000000001E-2</c:v>
                </c:pt>
                <c:pt idx="1238">
                  <c:v>1.311E-2</c:v>
                </c:pt>
                <c:pt idx="1239">
                  <c:v>1.324E-2</c:v>
                </c:pt>
                <c:pt idx="1240">
                  <c:v>1.3140000000000001E-2</c:v>
                </c:pt>
                <c:pt idx="1241">
                  <c:v>1.3220000000000001E-2</c:v>
                </c:pt>
                <c:pt idx="1242">
                  <c:v>1.3420000000000001E-2</c:v>
                </c:pt>
                <c:pt idx="1243">
                  <c:v>1.3480000000000001E-2</c:v>
                </c:pt>
                <c:pt idx="1244">
                  <c:v>1.3610000000000001E-2</c:v>
                </c:pt>
                <c:pt idx="1245">
                  <c:v>1.379E-2</c:v>
                </c:pt>
                <c:pt idx="1246">
                  <c:v>1.443E-2</c:v>
                </c:pt>
                <c:pt idx="1247">
                  <c:v>1.4330000000000001E-2</c:v>
                </c:pt>
                <c:pt idx="1248">
                  <c:v>1.4970000000000001E-2</c:v>
                </c:pt>
                <c:pt idx="1249">
                  <c:v>1.5220000000000001E-2</c:v>
                </c:pt>
                <c:pt idx="1250">
                  <c:v>1.508E-2</c:v>
                </c:pt>
                <c:pt idx="1251">
                  <c:v>1.5069999999999998E-2</c:v>
                </c:pt>
                <c:pt idx="1252">
                  <c:v>1.5089999999999999E-2</c:v>
                </c:pt>
                <c:pt idx="1253">
                  <c:v>1.5100000000000001E-2</c:v>
                </c:pt>
                <c:pt idx="1254">
                  <c:v>1.502E-2</c:v>
                </c:pt>
                <c:pt idx="1255">
                  <c:v>1.5300000000000001E-2</c:v>
                </c:pt>
                <c:pt idx="1256">
                  <c:v>1.504E-2</c:v>
                </c:pt>
                <c:pt idx="1257">
                  <c:v>1.5169999999999999E-2</c:v>
                </c:pt>
                <c:pt idx="1258">
                  <c:v>1.4800000000000001E-2</c:v>
                </c:pt>
                <c:pt idx="1259">
                  <c:v>1.494E-2</c:v>
                </c:pt>
                <c:pt idx="1260">
                  <c:v>1.4930000000000001E-2</c:v>
                </c:pt>
                <c:pt idx="1261">
                  <c:v>1.5069999999999998E-2</c:v>
                </c:pt>
                <c:pt idx="1262">
                  <c:v>1.4919999999999999E-2</c:v>
                </c:pt>
                <c:pt idx="1263">
                  <c:v>1.486E-2</c:v>
                </c:pt>
                <c:pt idx="1264">
                  <c:v>1.485E-2</c:v>
                </c:pt>
                <c:pt idx="1265">
                  <c:v>1.489E-2</c:v>
                </c:pt>
                <c:pt idx="1266">
                  <c:v>1.5100000000000001E-2</c:v>
                </c:pt>
                <c:pt idx="1267">
                  <c:v>1.5149999999999999E-2</c:v>
                </c:pt>
                <c:pt idx="1268">
                  <c:v>1.5129999999999999E-2</c:v>
                </c:pt>
                <c:pt idx="1269">
                  <c:v>1.52E-2</c:v>
                </c:pt>
                <c:pt idx="1270">
                  <c:v>1.4970000000000001E-2</c:v>
                </c:pt>
                <c:pt idx="1271">
                  <c:v>1.554E-2</c:v>
                </c:pt>
                <c:pt idx="1272">
                  <c:v>1.576E-2</c:v>
                </c:pt>
                <c:pt idx="1273">
                  <c:v>1.6150000000000001E-2</c:v>
                </c:pt>
                <c:pt idx="1274">
                  <c:v>1.609E-2</c:v>
                </c:pt>
                <c:pt idx="1275">
                  <c:v>1.6049999999999998E-2</c:v>
                </c:pt>
                <c:pt idx="1276">
                  <c:v>1.61E-2</c:v>
                </c:pt>
                <c:pt idx="1277">
                  <c:v>1.6319999999999998E-2</c:v>
                </c:pt>
                <c:pt idx="1278">
                  <c:v>1.695E-2</c:v>
                </c:pt>
                <c:pt idx="1279">
                  <c:v>1.7139999999999999E-2</c:v>
                </c:pt>
                <c:pt idx="1280">
                  <c:v>1.7079999999999998E-2</c:v>
                </c:pt>
                <c:pt idx="1281">
                  <c:v>1.7170000000000001E-2</c:v>
                </c:pt>
                <c:pt idx="1282">
                  <c:v>1.6789999999999999E-2</c:v>
                </c:pt>
                <c:pt idx="1283">
                  <c:v>1.6739999999999998E-2</c:v>
                </c:pt>
                <c:pt idx="1284">
                  <c:v>1.7420000000000001E-2</c:v>
                </c:pt>
                <c:pt idx="1285">
                  <c:v>1.668E-2</c:v>
                </c:pt>
                <c:pt idx="1286">
                  <c:v>1.626E-2</c:v>
                </c:pt>
                <c:pt idx="1287">
                  <c:v>1.651E-2</c:v>
                </c:pt>
                <c:pt idx="1288">
                  <c:v>1.6420000000000001E-2</c:v>
                </c:pt>
                <c:pt idx="1289">
                  <c:v>1.6739999999999998E-2</c:v>
                </c:pt>
                <c:pt idx="1290">
                  <c:v>1.6969999999999999E-2</c:v>
                </c:pt>
                <c:pt idx="1291">
                  <c:v>1.702E-2</c:v>
                </c:pt>
                <c:pt idx="1292">
                  <c:v>1.6920000000000001E-2</c:v>
                </c:pt>
                <c:pt idx="1293">
                  <c:v>1.694E-2</c:v>
                </c:pt>
                <c:pt idx="1294">
                  <c:v>1.6619999999999999E-2</c:v>
                </c:pt>
                <c:pt idx="1295">
                  <c:v>1.6559999999999998E-2</c:v>
                </c:pt>
                <c:pt idx="1296">
                  <c:v>1.6379999999999999E-2</c:v>
                </c:pt>
                <c:pt idx="1297">
                  <c:v>1.6379999999999999E-2</c:v>
                </c:pt>
                <c:pt idx="1298">
                  <c:v>1.6140000000000002E-2</c:v>
                </c:pt>
                <c:pt idx="1299">
                  <c:v>1.5890000000000001E-2</c:v>
                </c:pt>
                <c:pt idx="1300">
                  <c:v>1.6330000000000001E-2</c:v>
                </c:pt>
                <c:pt idx="1301">
                  <c:v>1.6310000000000002E-2</c:v>
                </c:pt>
                <c:pt idx="1302">
                  <c:v>1.5949999999999999E-2</c:v>
                </c:pt>
                <c:pt idx="1303">
                  <c:v>1.6319999999999998E-2</c:v>
                </c:pt>
                <c:pt idx="1304">
                  <c:v>1.6080000000000001E-2</c:v>
                </c:pt>
                <c:pt idx="1305">
                  <c:v>1.6299999999999999E-2</c:v>
                </c:pt>
                <c:pt idx="1306">
                  <c:v>1.6319999999999998E-2</c:v>
                </c:pt>
                <c:pt idx="1307">
                  <c:v>1.6040000000000002E-2</c:v>
                </c:pt>
                <c:pt idx="1308">
                  <c:v>1.6390000000000002E-2</c:v>
                </c:pt>
                <c:pt idx="1309">
                  <c:v>1.67E-2</c:v>
                </c:pt>
                <c:pt idx="1310">
                  <c:v>1.7410000000000002E-2</c:v>
                </c:pt>
                <c:pt idx="1311">
                  <c:v>1.8349999999999998E-2</c:v>
                </c:pt>
                <c:pt idx="1312">
                  <c:v>1.813E-2</c:v>
                </c:pt>
                <c:pt idx="1313">
                  <c:v>1.796E-2</c:v>
                </c:pt>
                <c:pt idx="1314">
                  <c:v>1.7410000000000002E-2</c:v>
                </c:pt>
                <c:pt idx="1315">
                  <c:v>1.806E-2</c:v>
                </c:pt>
                <c:pt idx="1316">
                  <c:v>1.8069999999999999E-2</c:v>
                </c:pt>
                <c:pt idx="1317">
                  <c:v>1.7739999999999999E-2</c:v>
                </c:pt>
                <c:pt idx="1318">
                  <c:v>1.7899999999999999E-2</c:v>
                </c:pt>
                <c:pt idx="1319">
                  <c:v>1.7500000000000002E-2</c:v>
                </c:pt>
                <c:pt idx="1320">
                  <c:v>1.7840000000000002E-2</c:v>
                </c:pt>
                <c:pt idx="1321">
                  <c:v>1.7860000000000001E-2</c:v>
                </c:pt>
                <c:pt idx="1322">
                  <c:v>1.779E-2</c:v>
                </c:pt>
                <c:pt idx="1323">
                  <c:v>1.78E-2</c:v>
                </c:pt>
                <c:pt idx="1324">
                  <c:v>1.7669999999999998E-2</c:v>
                </c:pt>
                <c:pt idx="1325">
                  <c:v>1.7809999999999999E-2</c:v>
                </c:pt>
                <c:pt idx="1326">
                  <c:v>1.7569999999999999E-2</c:v>
                </c:pt>
                <c:pt idx="1327">
                  <c:v>1.7760000000000001E-2</c:v>
                </c:pt>
                <c:pt idx="1328">
                  <c:v>1.7780000000000001E-2</c:v>
                </c:pt>
                <c:pt idx="1329">
                  <c:v>1.7849999999999998E-2</c:v>
                </c:pt>
                <c:pt idx="1330">
                  <c:v>1.804E-2</c:v>
                </c:pt>
                <c:pt idx="1331">
                  <c:v>1.8100000000000002E-2</c:v>
                </c:pt>
                <c:pt idx="1332">
                  <c:v>1.9140000000000001E-2</c:v>
                </c:pt>
                <c:pt idx="1333">
                  <c:v>1.881E-2</c:v>
                </c:pt>
                <c:pt idx="1334">
                  <c:v>1.9720000000000001E-2</c:v>
                </c:pt>
                <c:pt idx="1335">
                  <c:v>1.975E-2</c:v>
                </c:pt>
                <c:pt idx="1336">
                  <c:v>2.0059999999999998E-2</c:v>
                </c:pt>
                <c:pt idx="1337">
                  <c:v>0.02</c:v>
                </c:pt>
                <c:pt idx="1338">
                  <c:v>1.9730000000000001E-2</c:v>
                </c:pt>
                <c:pt idx="1339">
                  <c:v>1.9990000000000001E-2</c:v>
                </c:pt>
                <c:pt idx="1340">
                  <c:v>1.9689999999999999E-2</c:v>
                </c:pt>
                <c:pt idx="1341">
                  <c:v>1.9640000000000001E-2</c:v>
                </c:pt>
                <c:pt idx="1342">
                  <c:v>1.9879999999999998E-2</c:v>
                </c:pt>
                <c:pt idx="1343">
                  <c:v>2.0049999999999998E-2</c:v>
                </c:pt>
                <c:pt idx="1344">
                  <c:v>1.9820000000000001E-2</c:v>
                </c:pt>
                <c:pt idx="1345">
                  <c:v>2.0579999999999998E-2</c:v>
                </c:pt>
                <c:pt idx="1346">
                  <c:v>2.112E-2</c:v>
                </c:pt>
                <c:pt idx="1347">
                  <c:v>2.112E-2</c:v>
                </c:pt>
                <c:pt idx="1348">
                  <c:v>2.1429999999999998E-2</c:v>
                </c:pt>
                <c:pt idx="1349">
                  <c:v>2.128E-2</c:v>
                </c:pt>
                <c:pt idx="1350">
                  <c:v>2.1179999999999997E-2</c:v>
                </c:pt>
                <c:pt idx="1351">
                  <c:v>2.1720000000000003E-2</c:v>
                </c:pt>
                <c:pt idx="1352">
                  <c:v>2.2380000000000001E-2</c:v>
                </c:pt>
                <c:pt idx="1353">
                  <c:v>2.3780000000000003E-2</c:v>
                </c:pt>
                <c:pt idx="1354">
                  <c:v>2.3719999999999998E-2</c:v>
                </c:pt>
                <c:pt idx="1355">
                  <c:v>2.3929999999999996E-2</c:v>
                </c:pt>
                <c:pt idx="1356">
                  <c:v>2.4649999999999998E-2</c:v>
                </c:pt>
                <c:pt idx="1357">
                  <c:v>2.571E-2</c:v>
                </c:pt>
                <c:pt idx="1358">
                  <c:v>2.6389999999999997E-2</c:v>
                </c:pt>
                <c:pt idx="1359">
                  <c:v>2.6329999999999999E-2</c:v>
                </c:pt>
                <c:pt idx="1360">
                  <c:v>2.6499999999999999E-2</c:v>
                </c:pt>
                <c:pt idx="1361">
                  <c:v>2.665E-2</c:v>
                </c:pt>
                <c:pt idx="1362">
                  <c:v>2.7130000000000001E-2</c:v>
                </c:pt>
                <c:pt idx="1363">
                  <c:v>2.7120000000000002E-2</c:v>
                </c:pt>
                <c:pt idx="1364">
                  <c:v>2.759E-2</c:v>
                </c:pt>
                <c:pt idx="1365">
                  <c:v>2.8500000000000001E-2</c:v>
                </c:pt>
                <c:pt idx="1366">
                  <c:v>2.8050000000000002E-2</c:v>
                </c:pt>
                <c:pt idx="1367">
                  <c:v>2.75E-2</c:v>
                </c:pt>
                <c:pt idx="1368">
                  <c:v>2.7730000000000001E-2</c:v>
                </c:pt>
                <c:pt idx="1369">
                  <c:v>2.9849999999999998E-2</c:v>
                </c:pt>
                <c:pt idx="1370">
                  <c:v>2.9489999999999999E-2</c:v>
                </c:pt>
                <c:pt idx="1371">
                  <c:v>2.913E-2</c:v>
                </c:pt>
                <c:pt idx="1372">
                  <c:v>2.8990000000000002E-2</c:v>
                </c:pt>
                <c:pt idx="1373">
                  <c:v>2.9380000000000003E-2</c:v>
                </c:pt>
                <c:pt idx="1374">
                  <c:v>2.971E-2</c:v>
                </c:pt>
                <c:pt idx="1375">
                  <c:v>2.989E-2</c:v>
                </c:pt>
                <c:pt idx="1376">
                  <c:v>2.997E-2</c:v>
                </c:pt>
                <c:pt idx="1377">
                  <c:v>3.0280000000000001E-2</c:v>
                </c:pt>
                <c:pt idx="1378">
                  <c:v>2.9960000000000001E-2</c:v>
                </c:pt>
                <c:pt idx="1379">
                  <c:v>2.9079999999999998E-2</c:v>
                </c:pt>
                <c:pt idx="1380">
                  <c:v>2.8910000000000002E-2</c:v>
                </c:pt>
                <c:pt idx="1381">
                  <c:v>2.9569999999999999E-2</c:v>
                </c:pt>
                <c:pt idx="1382">
                  <c:v>2.964E-2</c:v>
                </c:pt>
                <c:pt idx="1383">
                  <c:v>2.92E-2</c:v>
                </c:pt>
                <c:pt idx="1384">
                  <c:v>2.7290000000000002E-2</c:v>
                </c:pt>
                <c:pt idx="1385">
                  <c:v>2.7629999999999998E-2</c:v>
                </c:pt>
                <c:pt idx="1386">
                  <c:v>2.7089999999999999E-2</c:v>
                </c:pt>
                <c:pt idx="1387">
                  <c:v>2.7280000000000002E-2</c:v>
                </c:pt>
                <c:pt idx="1388">
                  <c:v>2.7009999999999999E-2</c:v>
                </c:pt>
                <c:pt idx="1389">
                  <c:v>2.7019999999999999E-2</c:v>
                </c:pt>
                <c:pt idx="1390">
                  <c:v>2.6360000000000001E-2</c:v>
                </c:pt>
                <c:pt idx="1391">
                  <c:v>2.6120000000000001E-2</c:v>
                </c:pt>
                <c:pt idx="1392">
                  <c:v>2.5539999999999997E-2</c:v>
                </c:pt>
                <c:pt idx="1393">
                  <c:v>2.5939999999999998E-2</c:v>
                </c:pt>
                <c:pt idx="1394">
                  <c:v>2.63E-2</c:v>
                </c:pt>
                <c:pt idx="1395">
                  <c:v>2.785E-2</c:v>
                </c:pt>
                <c:pt idx="1396">
                  <c:v>2.8839999999999998E-2</c:v>
                </c:pt>
                <c:pt idx="1397">
                  <c:v>3.056E-2</c:v>
                </c:pt>
                <c:pt idx="1398">
                  <c:v>3.1210000000000002E-2</c:v>
                </c:pt>
                <c:pt idx="1399">
                  <c:v>3.0720000000000001E-2</c:v>
                </c:pt>
                <c:pt idx="1400">
                  <c:v>3.1390000000000001E-2</c:v>
                </c:pt>
                <c:pt idx="1401">
                  <c:v>3.1349999999999996E-2</c:v>
                </c:pt>
                <c:pt idx="1402">
                  <c:v>3.2530000000000003E-2</c:v>
                </c:pt>
                <c:pt idx="1403">
                  <c:v>3.2780000000000004E-2</c:v>
                </c:pt>
                <c:pt idx="1404">
                  <c:v>3.2919999999999998E-2</c:v>
                </c:pt>
                <c:pt idx="1405">
                  <c:v>3.2989999999999998E-2</c:v>
                </c:pt>
                <c:pt idx="1406">
                  <c:v>3.3079999999999998E-2</c:v>
                </c:pt>
                <c:pt idx="1407">
                  <c:v>3.3509999999999998E-2</c:v>
                </c:pt>
                <c:pt idx="1408">
                  <c:v>3.3799999999999997E-2</c:v>
                </c:pt>
                <c:pt idx="1409">
                  <c:v>3.4599999999999999E-2</c:v>
                </c:pt>
                <c:pt idx="1410">
                  <c:v>3.3989999999999999E-2</c:v>
                </c:pt>
                <c:pt idx="1411">
                  <c:v>3.5000000000000003E-2</c:v>
                </c:pt>
                <c:pt idx="1412">
                  <c:v>3.5409999999999997E-2</c:v>
                </c:pt>
                <c:pt idx="1413">
                  <c:v>3.6429999999999997E-2</c:v>
                </c:pt>
                <c:pt idx="1414">
                  <c:v>3.5659999999999997E-2</c:v>
                </c:pt>
                <c:pt idx="1415">
                  <c:v>3.5779999999999999E-2</c:v>
                </c:pt>
                <c:pt idx="1416">
                  <c:v>3.5349999999999999E-2</c:v>
                </c:pt>
                <c:pt idx="1417">
                  <c:v>3.4970000000000001E-2</c:v>
                </c:pt>
                <c:pt idx="1418">
                  <c:v>3.4799999999999998E-2</c:v>
                </c:pt>
                <c:pt idx="1419">
                  <c:v>3.4970000000000001E-2</c:v>
                </c:pt>
                <c:pt idx="1420">
                  <c:v>3.5520000000000003E-2</c:v>
                </c:pt>
                <c:pt idx="1421">
                  <c:v>3.5299999999999998E-2</c:v>
                </c:pt>
                <c:pt idx="1422">
                  <c:v>3.465E-2</c:v>
                </c:pt>
                <c:pt idx="1423">
                  <c:v>3.5379999999999995E-2</c:v>
                </c:pt>
                <c:pt idx="1424">
                  <c:v>3.449E-2</c:v>
                </c:pt>
                <c:pt idx="1425">
                  <c:v>3.4319999999999996E-2</c:v>
                </c:pt>
                <c:pt idx="1426">
                  <c:v>3.4549999999999997E-2</c:v>
                </c:pt>
                <c:pt idx="1427">
                  <c:v>3.449E-2</c:v>
                </c:pt>
                <c:pt idx="1428">
                  <c:v>3.5409999999999997E-2</c:v>
                </c:pt>
                <c:pt idx="1429">
                  <c:v>3.5290000000000002E-2</c:v>
                </c:pt>
                <c:pt idx="1430">
                  <c:v>3.533E-2</c:v>
                </c:pt>
                <c:pt idx="1431">
                  <c:v>3.517E-2</c:v>
                </c:pt>
                <c:pt idx="1432">
                  <c:v>3.3110000000000001E-2</c:v>
                </c:pt>
                <c:pt idx="1433">
                  <c:v>3.236E-2</c:v>
                </c:pt>
                <c:pt idx="1434">
                  <c:v>3.1709999999999995E-2</c:v>
                </c:pt>
                <c:pt idx="1435">
                  <c:v>3.125E-2</c:v>
                </c:pt>
                <c:pt idx="1436">
                  <c:v>3.2189999999999996E-2</c:v>
                </c:pt>
                <c:pt idx="1437">
                  <c:v>3.2599999999999997E-2</c:v>
                </c:pt>
                <c:pt idx="1438">
                  <c:v>3.2799999999999996E-2</c:v>
                </c:pt>
                <c:pt idx="1439">
                  <c:v>3.2809999999999999E-2</c:v>
                </c:pt>
                <c:pt idx="1440">
                  <c:v>3.2750000000000001E-2</c:v>
                </c:pt>
                <c:pt idx="1441">
                  <c:v>3.2840000000000001E-2</c:v>
                </c:pt>
                <c:pt idx="1442">
                  <c:v>3.27E-2</c:v>
                </c:pt>
                <c:pt idx="1443">
                  <c:v>3.2419999999999997E-2</c:v>
                </c:pt>
                <c:pt idx="1444">
                  <c:v>3.2349999999999997E-2</c:v>
                </c:pt>
                <c:pt idx="1445">
                  <c:v>3.218E-2</c:v>
                </c:pt>
                <c:pt idx="1446">
                  <c:v>3.27E-2</c:v>
                </c:pt>
                <c:pt idx="1447">
                  <c:v>3.2559999999999999E-2</c:v>
                </c:pt>
                <c:pt idx="1448">
                  <c:v>3.329E-2</c:v>
                </c:pt>
                <c:pt idx="1449">
                  <c:v>3.3149999999999999E-2</c:v>
                </c:pt>
                <c:pt idx="1450">
                  <c:v>3.3270000000000001E-2</c:v>
                </c:pt>
                <c:pt idx="1451">
                  <c:v>3.388E-2</c:v>
                </c:pt>
                <c:pt idx="1452">
                  <c:v>3.5490000000000001E-2</c:v>
                </c:pt>
                <c:pt idx="1453">
                  <c:v>3.8330000000000003E-2</c:v>
                </c:pt>
                <c:pt idx="1454">
                  <c:v>3.841E-2</c:v>
                </c:pt>
                <c:pt idx="1455">
                  <c:v>3.9759999999999997E-2</c:v>
                </c:pt>
                <c:pt idx="1456">
                  <c:v>4.0209999999999996E-2</c:v>
                </c:pt>
                <c:pt idx="1457">
                  <c:v>4.0279999999999996E-2</c:v>
                </c:pt>
                <c:pt idx="1458">
                  <c:v>4.2160000000000003E-2</c:v>
                </c:pt>
                <c:pt idx="1459">
                  <c:v>4.1749999999999995E-2</c:v>
                </c:pt>
                <c:pt idx="1460">
                  <c:v>3.9220000000000005E-2</c:v>
                </c:pt>
                <c:pt idx="1461">
                  <c:v>3.8610000000000005E-2</c:v>
                </c:pt>
                <c:pt idx="1462">
                  <c:v>3.8260000000000002E-2</c:v>
                </c:pt>
                <c:pt idx="1463">
                  <c:v>3.9060000000000004E-2</c:v>
                </c:pt>
                <c:pt idx="1464">
                  <c:v>3.9169999999999996E-2</c:v>
                </c:pt>
                <c:pt idx="1465">
                  <c:v>4.2249999999999996E-2</c:v>
                </c:pt>
                <c:pt idx="1466">
                  <c:v>4.4299999999999999E-2</c:v>
                </c:pt>
                <c:pt idx="1467">
                  <c:v>4.3540000000000002E-2</c:v>
                </c:pt>
                <c:pt idx="1468">
                  <c:v>4.3479999999999998E-2</c:v>
                </c:pt>
                <c:pt idx="1469">
                  <c:v>4.2619999999999998E-2</c:v>
                </c:pt>
                <c:pt idx="1470">
                  <c:v>4.2430000000000002E-2</c:v>
                </c:pt>
                <c:pt idx="1471">
                  <c:v>4.2160000000000003E-2</c:v>
                </c:pt>
                <c:pt idx="1472">
                  <c:v>4.3120000000000006E-2</c:v>
                </c:pt>
                <c:pt idx="1473">
                  <c:v>4.2859999999999995E-2</c:v>
                </c:pt>
                <c:pt idx="1474">
                  <c:v>4.3769999999999996E-2</c:v>
                </c:pt>
                <c:pt idx="1475">
                  <c:v>4.4829999999999995E-2</c:v>
                </c:pt>
                <c:pt idx="1476">
                  <c:v>4.7060000000000005E-2</c:v>
                </c:pt>
                <c:pt idx="1477">
                  <c:v>4.8029999999999996E-2</c:v>
                </c:pt>
                <c:pt idx="1478">
                  <c:v>4.8869999999999997E-2</c:v>
                </c:pt>
                <c:pt idx="1479">
                  <c:v>4.8079999999999998E-2</c:v>
                </c:pt>
                <c:pt idx="1480">
                  <c:v>4.5869999999999994E-2</c:v>
                </c:pt>
                <c:pt idx="1481">
                  <c:v>4.6460000000000001E-2</c:v>
                </c:pt>
                <c:pt idx="1482">
                  <c:v>4.7510000000000004E-2</c:v>
                </c:pt>
                <c:pt idx="1483">
                  <c:v>4.8129999999999999E-2</c:v>
                </c:pt>
                <c:pt idx="1484">
                  <c:v>4.8239999999999998E-2</c:v>
                </c:pt>
                <c:pt idx="1485">
                  <c:v>4.829E-2</c:v>
                </c:pt>
                <c:pt idx="1486">
                  <c:v>4.7230000000000001E-2</c:v>
                </c:pt>
                <c:pt idx="1487">
                  <c:v>4.7690000000000003E-2</c:v>
                </c:pt>
                <c:pt idx="1488">
                  <c:v>4.7640000000000002E-2</c:v>
                </c:pt>
                <c:pt idx="1489">
                  <c:v>4.6870000000000002E-2</c:v>
                </c:pt>
                <c:pt idx="1490">
                  <c:v>4.6390000000000001E-2</c:v>
                </c:pt>
                <c:pt idx="1491">
                  <c:v>4.6950000000000006E-2</c:v>
                </c:pt>
                <c:pt idx="1492">
                  <c:v>4.7409999999999994E-2</c:v>
                </c:pt>
                <c:pt idx="1493">
                  <c:v>4.7980000000000002E-2</c:v>
                </c:pt>
                <c:pt idx="1494">
                  <c:v>5.0930000000000003E-2</c:v>
                </c:pt>
                <c:pt idx="1495">
                  <c:v>5.1959999999999999E-2</c:v>
                </c:pt>
                <c:pt idx="1496">
                  <c:v>5.3109999999999997E-2</c:v>
                </c:pt>
                <c:pt idx="1497">
                  <c:v>5.4100000000000002E-2</c:v>
                </c:pt>
                <c:pt idx="1498">
                  <c:v>5.4100000000000002E-2</c:v>
                </c:pt>
                <c:pt idx="1499">
                  <c:v>5.357E-2</c:v>
                </c:pt>
                <c:pt idx="1500">
                  <c:v>5.3680000000000005E-2</c:v>
                </c:pt>
                <c:pt idx="1501">
                  <c:v>5.3879999999999997E-2</c:v>
                </c:pt>
                <c:pt idx="1502">
                  <c:v>5.3540000000000004E-2</c:v>
                </c:pt>
                <c:pt idx="1503">
                  <c:v>5.321E-2</c:v>
                </c:pt>
                <c:pt idx="1504">
                  <c:v>5.1550000000000006E-2</c:v>
                </c:pt>
                <c:pt idx="1505">
                  <c:v>5.0940000000000006E-2</c:v>
                </c:pt>
                <c:pt idx="1506">
                  <c:v>4.8989999999999999E-2</c:v>
                </c:pt>
                <c:pt idx="1507">
                  <c:v>5.0069999999999996E-2</c:v>
                </c:pt>
                <c:pt idx="1508">
                  <c:v>5.0320000000000004E-2</c:v>
                </c:pt>
                <c:pt idx="1509">
                  <c:v>4.9459999999999997E-2</c:v>
                </c:pt>
                <c:pt idx="1510">
                  <c:v>5.024E-2</c:v>
                </c:pt>
                <c:pt idx="1511">
                  <c:v>4.9160000000000002E-2</c:v>
                </c:pt>
                <c:pt idx="1512">
                  <c:v>5.0380000000000001E-2</c:v>
                </c:pt>
                <c:pt idx="1513">
                  <c:v>5.0069999999999996E-2</c:v>
                </c:pt>
                <c:pt idx="1514">
                  <c:v>5.0130000000000001E-2</c:v>
                </c:pt>
                <c:pt idx="1515">
                  <c:v>4.9800000000000004E-2</c:v>
                </c:pt>
                <c:pt idx="1516">
                  <c:v>5.1230000000000005E-2</c:v>
                </c:pt>
                <c:pt idx="1517">
                  <c:v>5.1790000000000003E-2</c:v>
                </c:pt>
                <c:pt idx="1518">
                  <c:v>5.398E-2</c:v>
                </c:pt>
                <c:pt idx="1519">
                  <c:v>5.4480000000000001E-2</c:v>
                </c:pt>
                <c:pt idx="1520">
                  <c:v>5.5320000000000001E-2</c:v>
                </c:pt>
                <c:pt idx="1521">
                  <c:v>5.6680000000000001E-2</c:v>
                </c:pt>
                <c:pt idx="1522">
                  <c:v>5.8739999999999994E-2</c:v>
                </c:pt>
                <c:pt idx="1523">
                  <c:v>5.9180000000000003E-2</c:v>
                </c:pt>
                <c:pt idx="1524">
                  <c:v>6.1879999999999998E-2</c:v>
                </c:pt>
                <c:pt idx="1525">
                  <c:v>6.0979999999999999E-2</c:v>
                </c:pt>
                <c:pt idx="1526">
                  <c:v>6.2640000000000001E-2</c:v>
                </c:pt>
                <c:pt idx="1527">
                  <c:v>6.1620000000000001E-2</c:v>
                </c:pt>
                <c:pt idx="1528">
                  <c:v>5.8570000000000004E-2</c:v>
                </c:pt>
                <c:pt idx="1529">
                  <c:v>5.6349999999999997E-2</c:v>
                </c:pt>
                <c:pt idx="1530">
                  <c:v>5.67E-2</c:v>
                </c:pt>
                <c:pt idx="1531">
                  <c:v>5.7610000000000001E-2</c:v>
                </c:pt>
                <c:pt idx="1532">
                  <c:v>5.7999999999999996E-2</c:v>
                </c:pt>
                <c:pt idx="1533">
                  <c:v>5.7119999999999997E-2</c:v>
                </c:pt>
                <c:pt idx="1534">
                  <c:v>5.5109999999999999E-2</c:v>
                </c:pt>
                <c:pt idx="1535">
                  <c:v>5.2309999999999995E-2</c:v>
                </c:pt>
                <c:pt idx="1536">
                  <c:v>5.3409999999999999E-2</c:v>
                </c:pt>
                <c:pt idx="1537">
                  <c:v>5.2320000000000005E-2</c:v>
                </c:pt>
                <c:pt idx="1538">
                  <c:v>5.2060000000000002E-2</c:v>
                </c:pt>
                <c:pt idx="1539">
                  <c:v>5.1580000000000001E-2</c:v>
                </c:pt>
                <c:pt idx="1540">
                  <c:v>5.1660000000000005E-2</c:v>
                </c:pt>
                <c:pt idx="1541">
                  <c:v>5.2639999999999999E-2</c:v>
                </c:pt>
                <c:pt idx="1542">
                  <c:v>5.2450000000000004E-2</c:v>
                </c:pt>
                <c:pt idx="1543">
                  <c:v>5.3350000000000002E-2</c:v>
                </c:pt>
                <c:pt idx="1544">
                  <c:v>5.3520000000000005E-2</c:v>
                </c:pt>
                <c:pt idx="1545">
                  <c:v>5.3499999999999999E-2</c:v>
                </c:pt>
                <c:pt idx="1546">
                  <c:v>5.3929999999999999E-2</c:v>
                </c:pt>
                <c:pt idx="1547">
                  <c:v>5.3150000000000003E-2</c:v>
                </c:pt>
                <c:pt idx="1548">
                  <c:v>5.1390000000000005E-2</c:v>
                </c:pt>
                <c:pt idx="1549">
                  <c:v>5.287E-2</c:v>
                </c:pt>
                <c:pt idx="1550">
                  <c:v>5.2350000000000001E-2</c:v>
                </c:pt>
                <c:pt idx="1551">
                  <c:v>5.1619999999999999E-2</c:v>
                </c:pt>
                <c:pt idx="1552">
                  <c:v>5.0499999999999996E-2</c:v>
                </c:pt>
                <c:pt idx="1553">
                  <c:v>5.0160000000000003E-2</c:v>
                </c:pt>
                <c:pt idx="1554">
                  <c:v>4.7500000000000001E-2</c:v>
                </c:pt>
                <c:pt idx="1555">
                  <c:v>4.6940000000000003E-2</c:v>
                </c:pt>
                <c:pt idx="1556">
                  <c:v>4.7960000000000003E-2</c:v>
                </c:pt>
                <c:pt idx="1557">
                  <c:v>4.6649999999999997E-2</c:v>
                </c:pt>
                <c:pt idx="1558">
                  <c:v>4.5429999999999998E-2</c:v>
                </c:pt>
                <c:pt idx="1559">
                  <c:v>4.4229999999999998E-2</c:v>
                </c:pt>
                <c:pt idx="1560">
                  <c:v>4.7530000000000003E-2</c:v>
                </c:pt>
                <c:pt idx="1561">
                  <c:v>4.5490000000000003E-2</c:v>
                </c:pt>
                <c:pt idx="1562">
                  <c:v>4.5309999999999996E-2</c:v>
                </c:pt>
                <c:pt idx="1563">
                  <c:v>4.3710000000000006E-2</c:v>
                </c:pt>
                <c:pt idx="1564">
                  <c:v>4.4519999999999997E-2</c:v>
                </c:pt>
                <c:pt idx="1565">
                  <c:v>4.4690000000000001E-2</c:v>
                </c:pt>
                <c:pt idx="1566">
                  <c:v>4.5159999999999999E-2</c:v>
                </c:pt>
                <c:pt idx="1567">
                  <c:v>4.6210000000000001E-2</c:v>
                </c:pt>
                <c:pt idx="1568">
                  <c:v>4.7259999999999996E-2</c:v>
                </c:pt>
                <c:pt idx="1569">
                  <c:v>4.8930000000000001E-2</c:v>
                </c:pt>
                <c:pt idx="1570">
                  <c:v>4.8809999999999999E-2</c:v>
                </c:pt>
                <c:pt idx="1571">
                  <c:v>4.9770000000000002E-2</c:v>
                </c:pt>
                <c:pt idx="1572">
                  <c:v>5.0990000000000001E-2</c:v>
                </c:pt>
                <c:pt idx="1573">
                  <c:v>5.1990000000000001E-2</c:v>
                </c:pt>
                <c:pt idx="1574">
                  <c:v>5.3380000000000004E-2</c:v>
                </c:pt>
                <c:pt idx="1575">
                  <c:v>5.2229999999999999E-2</c:v>
                </c:pt>
                <c:pt idx="1576">
                  <c:v>5.2729999999999999E-2</c:v>
                </c:pt>
                <c:pt idx="1577">
                  <c:v>5.2270000000000004E-2</c:v>
                </c:pt>
                <c:pt idx="1578">
                  <c:v>5.2469999999999996E-2</c:v>
                </c:pt>
                <c:pt idx="1579">
                  <c:v>5.2539999999999996E-2</c:v>
                </c:pt>
                <c:pt idx="1580">
                  <c:v>5.2209999999999999E-2</c:v>
                </c:pt>
                <c:pt idx="1581">
                  <c:v>5.2130000000000003E-2</c:v>
                </c:pt>
                <c:pt idx="1582">
                  <c:v>5.2519999999999997E-2</c:v>
                </c:pt>
                <c:pt idx="1583">
                  <c:v>5.2519999999999997E-2</c:v>
                </c:pt>
                <c:pt idx="1584">
                  <c:v>5.0339999999999996E-2</c:v>
                </c:pt>
                <c:pt idx="1585">
                  <c:v>4.9599999999999998E-2</c:v>
                </c:pt>
                <c:pt idx="1586">
                  <c:v>4.99E-2</c:v>
                </c:pt>
                <c:pt idx="1587">
                  <c:v>5.0309999999999994E-2</c:v>
                </c:pt>
                <c:pt idx="1588">
                  <c:v>5.0220000000000001E-2</c:v>
                </c:pt>
                <c:pt idx="1589">
                  <c:v>5.0049999999999997E-2</c:v>
                </c:pt>
                <c:pt idx="1590">
                  <c:v>5.0369999999999998E-2</c:v>
                </c:pt>
                <c:pt idx="1591">
                  <c:v>5.0610000000000002E-2</c:v>
                </c:pt>
                <c:pt idx="1592">
                  <c:v>5.1230000000000005E-2</c:v>
                </c:pt>
                <c:pt idx="1593">
                  <c:v>5.1330000000000001E-2</c:v>
                </c:pt>
                <c:pt idx="1594">
                  <c:v>5.4260000000000003E-2</c:v>
                </c:pt>
                <c:pt idx="1595">
                  <c:v>5.466E-2</c:v>
                </c:pt>
                <c:pt idx="1596">
                  <c:v>5.5919999999999997E-2</c:v>
                </c:pt>
                <c:pt idx="1597">
                  <c:v>5.6289999999999993E-2</c:v>
                </c:pt>
                <c:pt idx="1598">
                  <c:v>5.4219999999999997E-2</c:v>
                </c:pt>
                <c:pt idx="1599">
                  <c:v>5.3650000000000003E-2</c:v>
                </c:pt>
                <c:pt idx="1600">
                  <c:v>5.4770000000000006E-2</c:v>
                </c:pt>
                <c:pt idx="1601">
                  <c:v>5.4779999999999995E-2</c:v>
                </c:pt>
                <c:pt idx="1602">
                  <c:v>5.543E-2</c:v>
                </c:pt>
                <c:pt idx="1603">
                  <c:v>5.57E-2</c:v>
                </c:pt>
                <c:pt idx="1604">
                  <c:v>5.6749999999999995E-2</c:v>
                </c:pt>
                <c:pt idx="1605">
                  <c:v>5.9610000000000003E-2</c:v>
                </c:pt>
                <c:pt idx="1606">
                  <c:v>5.953E-2</c:v>
                </c:pt>
                <c:pt idx="1607">
                  <c:v>5.7889999999999997E-2</c:v>
                </c:pt>
                <c:pt idx="1608">
                  <c:v>5.8019999999999995E-2</c:v>
                </c:pt>
                <c:pt idx="1609">
                  <c:v>5.9210000000000006E-2</c:v>
                </c:pt>
                <c:pt idx="1610">
                  <c:v>6.1409999999999999E-2</c:v>
                </c:pt>
                <c:pt idx="1611">
                  <c:v>6.207E-2</c:v>
                </c:pt>
                <c:pt idx="1612">
                  <c:v>6.3930000000000001E-2</c:v>
                </c:pt>
                <c:pt idx="1613">
                  <c:v>6.2689999999999996E-2</c:v>
                </c:pt>
                <c:pt idx="1614">
                  <c:v>6.2920000000000004E-2</c:v>
                </c:pt>
                <c:pt idx="1615">
                  <c:v>6.0659999999999999E-2</c:v>
                </c:pt>
                <c:pt idx="1616">
                  <c:v>6.0700000000000004E-2</c:v>
                </c:pt>
                <c:pt idx="1617">
                  <c:v>6.1210000000000007E-2</c:v>
                </c:pt>
                <c:pt idx="1618">
                  <c:v>6.0270000000000004E-2</c:v>
                </c:pt>
                <c:pt idx="1619">
                  <c:v>6.0400000000000002E-2</c:v>
                </c:pt>
                <c:pt idx="1620">
                  <c:v>6.1980000000000007E-2</c:v>
                </c:pt>
                <c:pt idx="1621">
                  <c:v>6.096E-2</c:v>
                </c:pt>
                <c:pt idx="1622">
                  <c:v>6.0690000000000001E-2</c:v>
                </c:pt>
                <c:pt idx="1623">
                  <c:v>5.8949999999999995E-2</c:v>
                </c:pt>
                <c:pt idx="1624">
                  <c:v>5.842E-2</c:v>
                </c:pt>
                <c:pt idx="1625">
                  <c:v>5.3330000000000002E-2</c:v>
                </c:pt>
                <c:pt idx="1626">
                  <c:v>5.2659999999999998E-2</c:v>
                </c:pt>
                <c:pt idx="1627">
                  <c:v>5.2930000000000005E-2</c:v>
                </c:pt>
                <c:pt idx="1628">
                  <c:v>5.1189999999999999E-2</c:v>
                </c:pt>
                <c:pt idx="1629">
                  <c:v>5.1959999999999999E-2</c:v>
                </c:pt>
                <c:pt idx="1630">
                  <c:v>5.2359999999999997E-2</c:v>
                </c:pt>
                <c:pt idx="1631">
                  <c:v>5.2179999999999997E-2</c:v>
                </c:pt>
                <c:pt idx="1632">
                  <c:v>5.1230000000000005E-2</c:v>
                </c:pt>
                <c:pt idx="1633">
                  <c:v>5.0750000000000003E-2</c:v>
                </c:pt>
                <c:pt idx="1634">
                  <c:v>5.0389999999999997E-2</c:v>
                </c:pt>
                <c:pt idx="1635">
                  <c:v>5.0689999999999999E-2</c:v>
                </c:pt>
                <c:pt idx="1636">
                  <c:v>5.0720000000000001E-2</c:v>
                </c:pt>
                <c:pt idx="1637">
                  <c:v>5.0689999999999999E-2</c:v>
                </c:pt>
                <c:pt idx="1638">
                  <c:v>5.0610000000000002E-2</c:v>
                </c:pt>
                <c:pt idx="1639">
                  <c:v>4.9660000000000003E-2</c:v>
                </c:pt>
                <c:pt idx="1640">
                  <c:v>4.9020000000000001E-2</c:v>
                </c:pt>
                <c:pt idx="1641">
                  <c:v>4.9390000000000003E-2</c:v>
                </c:pt>
                <c:pt idx="1642">
                  <c:v>4.9540000000000001E-2</c:v>
                </c:pt>
                <c:pt idx="1643">
                  <c:v>4.9240000000000006E-2</c:v>
                </c:pt>
                <c:pt idx="1644">
                  <c:v>4.9149999999999999E-2</c:v>
                </c:pt>
                <c:pt idx="1645">
                  <c:v>4.9390000000000003E-2</c:v>
                </c:pt>
                <c:pt idx="1646">
                  <c:v>4.8809999999999999E-2</c:v>
                </c:pt>
                <c:pt idx="1647">
                  <c:v>4.9610000000000001E-2</c:v>
                </c:pt>
                <c:pt idx="1648">
                  <c:v>4.9000000000000002E-2</c:v>
                </c:pt>
                <c:pt idx="1649">
                  <c:v>5.0199999999999995E-2</c:v>
                </c:pt>
                <c:pt idx="1650">
                  <c:v>5.0819999999999997E-2</c:v>
                </c:pt>
                <c:pt idx="1651">
                  <c:v>5.0910000000000004E-2</c:v>
                </c:pt>
                <c:pt idx="1652">
                  <c:v>5.1319999999999998E-2</c:v>
                </c:pt>
                <c:pt idx="1653">
                  <c:v>5.1100000000000007E-2</c:v>
                </c:pt>
                <c:pt idx="1654">
                  <c:v>5.1540000000000002E-2</c:v>
                </c:pt>
                <c:pt idx="1655">
                  <c:v>5.1390000000000005E-2</c:v>
                </c:pt>
                <c:pt idx="1656">
                  <c:v>5.2140000000000006E-2</c:v>
                </c:pt>
                <c:pt idx="1657">
                  <c:v>5.2209999999999999E-2</c:v>
                </c:pt>
                <c:pt idx="1658">
                  <c:v>5.3380000000000004E-2</c:v>
                </c:pt>
                <c:pt idx="1659">
                  <c:v>5.3070000000000006E-2</c:v>
                </c:pt>
                <c:pt idx="1660">
                  <c:v>5.3070000000000006E-2</c:v>
                </c:pt>
                <c:pt idx="1661">
                  <c:v>5.2659999999999998E-2</c:v>
                </c:pt>
                <c:pt idx="1662">
                  <c:v>5.135E-2</c:v>
                </c:pt>
                <c:pt idx="1663">
                  <c:v>5.0069999999999996E-2</c:v>
                </c:pt>
                <c:pt idx="1664">
                  <c:v>4.8490000000000005E-2</c:v>
                </c:pt>
                <c:pt idx="1665">
                  <c:v>4.7720000000000005E-2</c:v>
                </c:pt>
                <c:pt idx="1666">
                  <c:v>4.8369999999999996E-2</c:v>
                </c:pt>
                <c:pt idx="1667">
                  <c:v>4.7259999999999996E-2</c:v>
                </c:pt>
                <c:pt idx="1668">
                  <c:v>4.6330000000000003E-2</c:v>
                </c:pt>
                <c:pt idx="1669">
                  <c:v>4.6420000000000003E-2</c:v>
                </c:pt>
                <c:pt idx="1670">
                  <c:v>4.6950000000000006E-2</c:v>
                </c:pt>
                <c:pt idx="1671">
                  <c:v>4.6920000000000003E-2</c:v>
                </c:pt>
                <c:pt idx="1672">
                  <c:v>4.657E-2</c:v>
                </c:pt>
                <c:pt idx="1673">
                  <c:v>4.7500000000000001E-2</c:v>
                </c:pt>
                <c:pt idx="1674">
                  <c:v>4.8680000000000001E-2</c:v>
                </c:pt>
                <c:pt idx="1675">
                  <c:v>4.9400000000000006E-2</c:v>
                </c:pt>
                <c:pt idx="1676">
                  <c:v>4.8750000000000002E-2</c:v>
                </c:pt>
                <c:pt idx="1677">
                  <c:v>4.9029999999999997E-2</c:v>
                </c:pt>
                <c:pt idx="1678">
                  <c:v>4.9349999999999998E-2</c:v>
                </c:pt>
                <c:pt idx="1679">
                  <c:v>4.9630000000000001E-2</c:v>
                </c:pt>
                <c:pt idx="1680">
                  <c:v>5.0290000000000001E-2</c:v>
                </c:pt>
                <c:pt idx="1681">
                  <c:v>5.058E-2</c:v>
                </c:pt>
                <c:pt idx="1682">
                  <c:v>4.9980000000000004E-2</c:v>
                </c:pt>
                <c:pt idx="1683">
                  <c:v>4.8689999999999997E-2</c:v>
                </c:pt>
                <c:pt idx="1684">
                  <c:v>4.8160000000000001E-2</c:v>
                </c:pt>
                <c:pt idx="1685">
                  <c:v>4.8979999999999996E-2</c:v>
                </c:pt>
                <c:pt idx="1686">
                  <c:v>4.9070000000000003E-2</c:v>
                </c:pt>
                <c:pt idx="1687">
                  <c:v>4.8659999999999995E-2</c:v>
                </c:pt>
                <c:pt idx="1688">
                  <c:v>4.8730000000000002E-2</c:v>
                </c:pt>
                <c:pt idx="1689">
                  <c:v>4.9139999999999996E-2</c:v>
                </c:pt>
                <c:pt idx="1690">
                  <c:v>4.9489999999999999E-2</c:v>
                </c:pt>
                <c:pt idx="1691">
                  <c:v>4.9579999999999999E-2</c:v>
                </c:pt>
                <c:pt idx="1692">
                  <c:v>5.0410000000000003E-2</c:v>
                </c:pt>
                <c:pt idx="1693">
                  <c:v>5.0549999999999998E-2</c:v>
                </c:pt>
                <c:pt idx="1694">
                  <c:v>5.1859999999999996E-2</c:v>
                </c:pt>
                <c:pt idx="1695">
                  <c:v>5.074E-2</c:v>
                </c:pt>
                <c:pt idx="1696">
                  <c:v>5.1869999999999999E-2</c:v>
                </c:pt>
                <c:pt idx="1697">
                  <c:v>5.1609999999999996E-2</c:v>
                </c:pt>
                <c:pt idx="1698">
                  <c:v>5.1490000000000001E-2</c:v>
                </c:pt>
                <c:pt idx="1699">
                  <c:v>5.237E-2</c:v>
                </c:pt>
                <c:pt idx="1700">
                  <c:v>5.1980000000000005E-2</c:v>
                </c:pt>
                <c:pt idx="1701">
                  <c:v>5.2659999999999998E-2</c:v>
                </c:pt>
                <c:pt idx="1702">
                  <c:v>5.3060000000000003E-2</c:v>
                </c:pt>
                <c:pt idx="1703">
                  <c:v>5.457E-2</c:v>
                </c:pt>
                <c:pt idx="1704">
                  <c:v>5.4280000000000002E-2</c:v>
                </c:pt>
                <c:pt idx="1705">
                  <c:v>5.3589999999999999E-2</c:v>
                </c:pt>
                <c:pt idx="1706">
                  <c:v>5.321E-2</c:v>
                </c:pt>
                <c:pt idx="1707">
                  <c:v>5.2590000000000005E-2</c:v>
                </c:pt>
                <c:pt idx="1708">
                  <c:v>5.2440000000000001E-2</c:v>
                </c:pt>
                <c:pt idx="1709">
                  <c:v>5.1689999999999993E-2</c:v>
                </c:pt>
                <c:pt idx="1710">
                  <c:v>5.0389999999999997E-2</c:v>
                </c:pt>
                <c:pt idx="1711">
                  <c:v>4.9680000000000002E-2</c:v>
                </c:pt>
                <c:pt idx="1712">
                  <c:v>4.795E-2</c:v>
                </c:pt>
                <c:pt idx="1713">
                  <c:v>4.8300000000000003E-2</c:v>
                </c:pt>
                <c:pt idx="1714">
                  <c:v>4.7729999999999995E-2</c:v>
                </c:pt>
                <c:pt idx="1715">
                  <c:v>4.7210000000000002E-2</c:v>
                </c:pt>
                <c:pt idx="1716">
                  <c:v>4.7729999999999995E-2</c:v>
                </c:pt>
                <c:pt idx="1717">
                  <c:v>4.8559999999999999E-2</c:v>
                </c:pt>
                <c:pt idx="1718">
                  <c:v>4.8499999999999995E-2</c:v>
                </c:pt>
                <c:pt idx="1719">
                  <c:v>4.8120000000000003E-2</c:v>
                </c:pt>
                <c:pt idx="1720">
                  <c:v>4.87E-2</c:v>
                </c:pt>
                <c:pt idx="1721">
                  <c:v>4.8789999999999993E-2</c:v>
                </c:pt>
                <c:pt idx="1722">
                  <c:v>4.9409999999999996E-2</c:v>
                </c:pt>
                <c:pt idx="1723">
                  <c:v>4.9579999999999999E-2</c:v>
                </c:pt>
                <c:pt idx="1724">
                  <c:v>4.9880000000000008E-2</c:v>
                </c:pt>
                <c:pt idx="1725">
                  <c:v>5.0170000000000006E-2</c:v>
                </c:pt>
                <c:pt idx="1726">
                  <c:v>5.0140000000000004E-2</c:v>
                </c:pt>
                <c:pt idx="1727">
                  <c:v>4.9489999999999999E-2</c:v>
                </c:pt>
                <c:pt idx="1728">
                  <c:v>4.9230000000000003E-2</c:v>
                </c:pt>
                <c:pt idx="1729">
                  <c:v>5.0179999999999995E-2</c:v>
                </c:pt>
                <c:pt idx="1730">
                  <c:v>5.0650000000000001E-2</c:v>
                </c:pt>
                <c:pt idx="1731">
                  <c:v>5.1909999999999998E-2</c:v>
                </c:pt>
                <c:pt idx="1732">
                  <c:v>5.2479999999999999E-2</c:v>
                </c:pt>
                <c:pt idx="1733">
                  <c:v>5.2919999999999995E-2</c:v>
                </c:pt>
                <c:pt idx="1734">
                  <c:v>5.2350000000000001E-2</c:v>
                </c:pt>
                <c:pt idx="1735">
                  <c:v>5.219E-2</c:v>
                </c:pt>
                <c:pt idx="1736">
                  <c:v>5.1470000000000002E-2</c:v>
                </c:pt>
                <c:pt idx="1737">
                  <c:v>5.1540000000000002E-2</c:v>
                </c:pt>
                <c:pt idx="1738">
                  <c:v>5.1500000000000004E-2</c:v>
                </c:pt>
                <c:pt idx="1739">
                  <c:v>4.9850000000000005E-2</c:v>
                </c:pt>
                <c:pt idx="1740">
                  <c:v>5.0410000000000003E-2</c:v>
                </c:pt>
                <c:pt idx="1741">
                  <c:v>5.0220000000000001E-2</c:v>
                </c:pt>
                <c:pt idx="1742">
                  <c:v>4.8959999999999997E-2</c:v>
                </c:pt>
                <c:pt idx="1743">
                  <c:v>4.9029999999999997E-2</c:v>
                </c:pt>
                <c:pt idx="1744">
                  <c:v>5.0789999999999995E-2</c:v>
                </c:pt>
                <c:pt idx="1745">
                  <c:v>5.0700000000000002E-2</c:v>
                </c:pt>
                <c:pt idx="1746">
                  <c:v>5.0639999999999998E-2</c:v>
                </c:pt>
                <c:pt idx="1747">
                  <c:v>5.1380000000000002E-2</c:v>
                </c:pt>
                <c:pt idx="1748">
                  <c:v>5.1150000000000001E-2</c:v>
                </c:pt>
                <c:pt idx="1749">
                  <c:v>4.9610000000000001E-2</c:v>
                </c:pt>
                <c:pt idx="1750">
                  <c:v>4.9850000000000005E-2</c:v>
                </c:pt>
                <c:pt idx="1751">
                  <c:v>5.0019999999999995E-2</c:v>
                </c:pt>
                <c:pt idx="1752">
                  <c:v>4.8849999999999998E-2</c:v>
                </c:pt>
                <c:pt idx="1753">
                  <c:v>5.0049999999999997E-2</c:v>
                </c:pt>
                <c:pt idx="1754">
                  <c:v>5.0259999999999999E-2</c:v>
                </c:pt>
                <c:pt idx="1755">
                  <c:v>5.0359999999999995E-2</c:v>
                </c:pt>
                <c:pt idx="1756">
                  <c:v>5.1040000000000002E-2</c:v>
                </c:pt>
                <c:pt idx="1757">
                  <c:v>5.1790000000000003E-2</c:v>
                </c:pt>
                <c:pt idx="1758">
                  <c:v>5.1589999999999997E-2</c:v>
                </c:pt>
                <c:pt idx="1759">
                  <c:v>5.1840000000000004E-2</c:v>
                </c:pt>
                <c:pt idx="1760">
                  <c:v>5.2039999999999996E-2</c:v>
                </c:pt>
                <c:pt idx="1761">
                  <c:v>5.2080000000000001E-2</c:v>
                </c:pt>
                <c:pt idx="1762">
                  <c:v>5.0789999999999995E-2</c:v>
                </c:pt>
                <c:pt idx="1763">
                  <c:v>4.9680000000000002E-2</c:v>
                </c:pt>
                <c:pt idx="1764">
                  <c:v>4.9439999999999998E-2</c:v>
                </c:pt>
                <c:pt idx="1765">
                  <c:v>5.0499999999999996E-2</c:v>
                </c:pt>
                <c:pt idx="1766">
                  <c:v>4.965E-2</c:v>
                </c:pt>
                <c:pt idx="1767">
                  <c:v>4.9889999999999997E-2</c:v>
                </c:pt>
                <c:pt idx="1768">
                  <c:v>4.999E-2</c:v>
                </c:pt>
                <c:pt idx="1769">
                  <c:v>0.05</c:v>
                </c:pt>
                <c:pt idx="1770">
                  <c:v>4.8479999999999995E-2</c:v>
                </c:pt>
                <c:pt idx="1771">
                  <c:v>4.854E-2</c:v>
                </c:pt>
                <c:pt idx="1772">
                  <c:v>4.8680000000000001E-2</c:v>
                </c:pt>
                <c:pt idx="1773">
                  <c:v>4.9020000000000001E-2</c:v>
                </c:pt>
                <c:pt idx="1774">
                  <c:v>4.9230000000000003E-2</c:v>
                </c:pt>
                <c:pt idx="1775">
                  <c:v>4.9230000000000003E-2</c:v>
                </c:pt>
                <c:pt idx="1776">
                  <c:v>4.913E-2</c:v>
                </c:pt>
                <c:pt idx="1777">
                  <c:v>4.9100000000000005E-2</c:v>
                </c:pt>
                <c:pt idx="1778">
                  <c:v>4.8760000000000005E-2</c:v>
                </c:pt>
                <c:pt idx="1779">
                  <c:v>4.897E-2</c:v>
                </c:pt>
                <c:pt idx="1780">
                  <c:v>4.7880000000000006E-2</c:v>
                </c:pt>
                <c:pt idx="1781">
                  <c:v>4.8390000000000002E-2</c:v>
                </c:pt>
                <c:pt idx="1782">
                  <c:v>4.8049999999999995E-2</c:v>
                </c:pt>
                <c:pt idx="1783">
                  <c:v>4.8019999999999993E-2</c:v>
                </c:pt>
                <c:pt idx="1784">
                  <c:v>4.8470000000000006E-2</c:v>
                </c:pt>
                <c:pt idx="1785">
                  <c:v>4.8600000000000004E-2</c:v>
                </c:pt>
                <c:pt idx="1786">
                  <c:v>4.8300000000000003E-2</c:v>
                </c:pt>
                <c:pt idx="1787">
                  <c:v>4.7960000000000003E-2</c:v>
                </c:pt>
                <c:pt idx="1788">
                  <c:v>4.9480000000000003E-2</c:v>
                </c:pt>
                <c:pt idx="1789">
                  <c:v>4.8890000000000003E-2</c:v>
                </c:pt>
                <c:pt idx="1790">
                  <c:v>4.8170000000000004E-2</c:v>
                </c:pt>
                <c:pt idx="1791">
                  <c:v>4.7720000000000005E-2</c:v>
                </c:pt>
                <c:pt idx="1792">
                  <c:v>4.5670000000000002E-2</c:v>
                </c:pt>
                <c:pt idx="1793">
                  <c:v>4.5700000000000005E-2</c:v>
                </c:pt>
                <c:pt idx="1794">
                  <c:v>4.478E-2</c:v>
                </c:pt>
                <c:pt idx="1795">
                  <c:v>4.3490000000000001E-2</c:v>
                </c:pt>
                <c:pt idx="1796">
                  <c:v>4.5149999999999996E-2</c:v>
                </c:pt>
                <c:pt idx="1797">
                  <c:v>4.5830000000000003E-2</c:v>
                </c:pt>
                <c:pt idx="1798">
                  <c:v>4.5560000000000003E-2</c:v>
                </c:pt>
                <c:pt idx="1799">
                  <c:v>4.539E-2</c:v>
                </c:pt>
                <c:pt idx="1800">
                  <c:v>4.5519999999999998E-2</c:v>
                </c:pt>
                <c:pt idx="1801">
                  <c:v>4.5659999999999999E-2</c:v>
                </c:pt>
                <c:pt idx="1802">
                  <c:v>4.5690000000000001E-2</c:v>
                </c:pt>
                <c:pt idx="1803">
                  <c:v>4.5690000000000001E-2</c:v>
                </c:pt>
                <c:pt idx="1804">
                  <c:v>4.5869999999999994E-2</c:v>
                </c:pt>
                <c:pt idx="1805">
                  <c:v>4.6630000000000005E-2</c:v>
                </c:pt>
                <c:pt idx="1806">
                  <c:v>4.614E-2</c:v>
                </c:pt>
                <c:pt idx="1807">
                  <c:v>4.6699999999999998E-2</c:v>
                </c:pt>
                <c:pt idx="1808">
                  <c:v>4.6630000000000005E-2</c:v>
                </c:pt>
                <c:pt idx="1809">
                  <c:v>4.6630000000000005E-2</c:v>
                </c:pt>
                <c:pt idx="1810">
                  <c:v>4.6210000000000001E-2</c:v>
                </c:pt>
                <c:pt idx="1811">
                  <c:v>4.632E-2</c:v>
                </c:pt>
                <c:pt idx="1812">
                  <c:v>4.6249999999999999E-2</c:v>
                </c:pt>
                <c:pt idx="1813">
                  <c:v>4.607E-2</c:v>
                </c:pt>
                <c:pt idx="1814">
                  <c:v>4.7089999999999993E-2</c:v>
                </c:pt>
                <c:pt idx="1815">
                  <c:v>4.7300000000000002E-2</c:v>
                </c:pt>
                <c:pt idx="1816">
                  <c:v>4.7469999999999998E-2</c:v>
                </c:pt>
                <c:pt idx="1817">
                  <c:v>4.8039999999999999E-2</c:v>
                </c:pt>
                <c:pt idx="1818">
                  <c:v>4.829E-2</c:v>
                </c:pt>
                <c:pt idx="1819">
                  <c:v>4.8430000000000001E-2</c:v>
                </c:pt>
                <c:pt idx="1820">
                  <c:v>4.854E-2</c:v>
                </c:pt>
                <c:pt idx="1821">
                  <c:v>4.8049999999999995E-2</c:v>
                </c:pt>
                <c:pt idx="1822">
                  <c:v>4.7199999999999999E-2</c:v>
                </c:pt>
                <c:pt idx="1823">
                  <c:v>4.7910000000000001E-2</c:v>
                </c:pt>
                <c:pt idx="1824">
                  <c:v>4.7800000000000002E-2</c:v>
                </c:pt>
                <c:pt idx="1825">
                  <c:v>4.7449999999999999E-2</c:v>
                </c:pt>
                <c:pt idx="1826">
                  <c:v>4.7129999999999998E-2</c:v>
                </c:pt>
                <c:pt idx="1827">
                  <c:v>4.6849999999999996E-2</c:v>
                </c:pt>
                <c:pt idx="1828">
                  <c:v>4.6959999999999995E-2</c:v>
                </c:pt>
                <c:pt idx="1829">
                  <c:v>4.7350000000000003E-2</c:v>
                </c:pt>
                <c:pt idx="1830">
                  <c:v>4.8280000000000003E-2</c:v>
                </c:pt>
                <c:pt idx="1831">
                  <c:v>4.8310000000000006E-2</c:v>
                </c:pt>
                <c:pt idx="1832">
                  <c:v>4.8460000000000003E-2</c:v>
                </c:pt>
                <c:pt idx="1833">
                  <c:v>4.8140000000000002E-2</c:v>
                </c:pt>
                <c:pt idx="1834">
                  <c:v>4.7460000000000002E-2</c:v>
                </c:pt>
                <c:pt idx="1835">
                  <c:v>4.7350000000000003E-2</c:v>
                </c:pt>
                <c:pt idx="1836">
                  <c:v>4.7460000000000002E-2</c:v>
                </c:pt>
                <c:pt idx="1837">
                  <c:v>4.7E-2</c:v>
                </c:pt>
                <c:pt idx="1838">
                  <c:v>4.8730000000000002E-2</c:v>
                </c:pt>
                <c:pt idx="1839">
                  <c:v>4.7149999999999997E-2</c:v>
                </c:pt>
                <c:pt idx="1840">
                  <c:v>4.7149999999999997E-2</c:v>
                </c:pt>
                <c:pt idx="1841">
                  <c:v>4.7439999999999996E-2</c:v>
                </c:pt>
                <c:pt idx="1842">
                  <c:v>4.8019999999999993E-2</c:v>
                </c:pt>
                <c:pt idx="1843">
                  <c:v>4.8049999999999995E-2</c:v>
                </c:pt>
                <c:pt idx="1844">
                  <c:v>4.8600000000000004E-2</c:v>
                </c:pt>
                <c:pt idx="1845">
                  <c:v>4.8860000000000001E-2</c:v>
                </c:pt>
                <c:pt idx="1846">
                  <c:v>4.9450000000000001E-2</c:v>
                </c:pt>
                <c:pt idx="1847">
                  <c:v>4.9589999999999995E-2</c:v>
                </c:pt>
                <c:pt idx="1848">
                  <c:v>4.691E-2</c:v>
                </c:pt>
                <c:pt idx="1849">
                  <c:v>4.7539999999999999E-2</c:v>
                </c:pt>
                <c:pt idx="1850">
                  <c:v>4.8490000000000005E-2</c:v>
                </c:pt>
                <c:pt idx="1851">
                  <c:v>4.7629999999999999E-2</c:v>
                </c:pt>
                <c:pt idx="1852">
                  <c:v>4.7809999999999998E-2</c:v>
                </c:pt>
                <c:pt idx="1853">
                  <c:v>4.6900000000000004E-2</c:v>
                </c:pt>
                <c:pt idx="1854">
                  <c:v>4.5190000000000001E-2</c:v>
                </c:pt>
                <c:pt idx="1855">
                  <c:v>4.471E-2</c:v>
                </c:pt>
                <c:pt idx="1856">
                  <c:v>4.4429999999999997E-2</c:v>
                </c:pt>
                <c:pt idx="1857">
                  <c:v>4.4199999999999996E-2</c:v>
                </c:pt>
                <c:pt idx="1858">
                  <c:v>4.4310000000000002E-2</c:v>
                </c:pt>
                <c:pt idx="1859">
                  <c:v>4.4269999999999997E-2</c:v>
                </c:pt>
                <c:pt idx="1860">
                  <c:v>4.4979999999999999E-2</c:v>
                </c:pt>
                <c:pt idx="1861">
                  <c:v>4.5289999999999997E-2</c:v>
                </c:pt>
                <c:pt idx="1862">
                  <c:v>4.6059999999999997E-2</c:v>
                </c:pt>
                <c:pt idx="1863">
                  <c:v>4.6460000000000001E-2</c:v>
                </c:pt>
                <c:pt idx="1864">
                  <c:v>4.5439999999999994E-2</c:v>
                </c:pt>
                <c:pt idx="1865">
                  <c:v>4.5319999999999999E-2</c:v>
                </c:pt>
                <c:pt idx="1866">
                  <c:v>4.5359999999999998E-2</c:v>
                </c:pt>
                <c:pt idx="1867">
                  <c:v>4.4299999999999999E-2</c:v>
                </c:pt>
                <c:pt idx="1868">
                  <c:v>4.4020000000000004E-2</c:v>
                </c:pt>
                <c:pt idx="1869">
                  <c:v>4.3650000000000001E-2</c:v>
                </c:pt>
                <c:pt idx="1870">
                  <c:v>4.3650000000000001E-2</c:v>
                </c:pt>
                <c:pt idx="1871">
                  <c:v>4.2900000000000001E-2</c:v>
                </c:pt>
                <c:pt idx="1872">
                  <c:v>4.1890000000000004E-2</c:v>
                </c:pt>
                <c:pt idx="1873">
                  <c:v>4.3280000000000006E-2</c:v>
                </c:pt>
                <c:pt idx="1874">
                  <c:v>4.2720000000000001E-2</c:v>
                </c:pt>
                <c:pt idx="1875">
                  <c:v>4.2619999999999998E-2</c:v>
                </c:pt>
                <c:pt idx="1876">
                  <c:v>4.3139999999999998E-2</c:v>
                </c:pt>
                <c:pt idx="1877">
                  <c:v>4.3230000000000005E-2</c:v>
                </c:pt>
                <c:pt idx="1878">
                  <c:v>4.385E-2</c:v>
                </c:pt>
                <c:pt idx="1879">
                  <c:v>4.3380000000000002E-2</c:v>
                </c:pt>
                <c:pt idx="1880">
                  <c:v>4.3129999999999995E-2</c:v>
                </c:pt>
                <c:pt idx="1881">
                  <c:v>4.2199999999999994E-2</c:v>
                </c:pt>
                <c:pt idx="1882">
                  <c:v>4.1790000000000001E-2</c:v>
                </c:pt>
                <c:pt idx="1883">
                  <c:v>4.1550000000000004E-2</c:v>
                </c:pt>
                <c:pt idx="1884">
                  <c:v>4.2130000000000001E-2</c:v>
                </c:pt>
                <c:pt idx="1885">
                  <c:v>4.2439999999999999E-2</c:v>
                </c:pt>
                <c:pt idx="1886">
                  <c:v>4.3499999999999997E-2</c:v>
                </c:pt>
                <c:pt idx="1887">
                  <c:v>4.3070000000000004E-2</c:v>
                </c:pt>
                <c:pt idx="1888">
                  <c:v>4.2999999999999997E-2</c:v>
                </c:pt>
                <c:pt idx="1889">
                  <c:v>4.249E-2</c:v>
                </c:pt>
                <c:pt idx="1890">
                  <c:v>4.2359999999999995E-2</c:v>
                </c:pt>
                <c:pt idx="1891">
                  <c:v>4.2140000000000004E-2</c:v>
                </c:pt>
                <c:pt idx="1892">
                  <c:v>4.2220000000000008E-2</c:v>
                </c:pt>
                <c:pt idx="1893">
                  <c:v>4.156E-2</c:v>
                </c:pt>
                <c:pt idx="1894">
                  <c:v>4.0849999999999997E-2</c:v>
                </c:pt>
                <c:pt idx="1895">
                  <c:v>4.104E-2</c:v>
                </c:pt>
                <c:pt idx="1896">
                  <c:v>4.0279999999999996E-2</c:v>
                </c:pt>
                <c:pt idx="1897">
                  <c:v>4.0670000000000005E-2</c:v>
                </c:pt>
                <c:pt idx="1898">
                  <c:v>3.9609999999999999E-2</c:v>
                </c:pt>
                <c:pt idx="1899">
                  <c:v>3.9629999999999999E-2</c:v>
                </c:pt>
                <c:pt idx="1900">
                  <c:v>3.875E-2</c:v>
                </c:pt>
                <c:pt idx="1901">
                  <c:v>3.78E-2</c:v>
                </c:pt>
                <c:pt idx="1902">
                  <c:v>3.7269999999999998E-2</c:v>
                </c:pt>
                <c:pt idx="1903">
                  <c:v>3.712E-2</c:v>
                </c:pt>
                <c:pt idx="1904">
                  <c:v>3.712E-2</c:v>
                </c:pt>
                <c:pt idx="1905">
                  <c:v>3.7170000000000002E-2</c:v>
                </c:pt>
                <c:pt idx="1906">
                  <c:v>3.7200000000000004E-2</c:v>
                </c:pt>
                <c:pt idx="1907">
                  <c:v>3.7190000000000001E-2</c:v>
                </c:pt>
                <c:pt idx="1908">
                  <c:v>3.687E-2</c:v>
                </c:pt>
                <c:pt idx="1909">
                  <c:v>3.6639999999999999E-2</c:v>
                </c:pt>
                <c:pt idx="1910">
                  <c:v>3.7409999999999999E-2</c:v>
                </c:pt>
                <c:pt idx="1911">
                  <c:v>3.7620000000000001E-2</c:v>
                </c:pt>
                <c:pt idx="1912">
                  <c:v>3.8190000000000002E-2</c:v>
                </c:pt>
                <c:pt idx="1913">
                  <c:v>3.8539999999999998E-2</c:v>
                </c:pt>
                <c:pt idx="1914">
                  <c:v>3.7960000000000001E-2</c:v>
                </c:pt>
                <c:pt idx="1915">
                  <c:v>3.7879999999999997E-2</c:v>
                </c:pt>
                <c:pt idx="1916">
                  <c:v>3.8019999999999998E-2</c:v>
                </c:pt>
                <c:pt idx="1917">
                  <c:v>3.6840000000000005E-2</c:v>
                </c:pt>
                <c:pt idx="1918">
                  <c:v>3.653E-2</c:v>
                </c:pt>
                <c:pt idx="1919">
                  <c:v>3.7109999999999997E-2</c:v>
                </c:pt>
                <c:pt idx="1920">
                  <c:v>3.7350000000000001E-2</c:v>
                </c:pt>
                <c:pt idx="1921">
                  <c:v>3.7610000000000005E-2</c:v>
                </c:pt>
                <c:pt idx="1922">
                  <c:v>3.7330000000000002E-2</c:v>
                </c:pt>
                <c:pt idx="1923">
                  <c:v>3.7530000000000001E-2</c:v>
                </c:pt>
                <c:pt idx="1924">
                  <c:v>3.7360000000000004E-2</c:v>
                </c:pt>
                <c:pt idx="1925">
                  <c:v>3.8060000000000004E-2</c:v>
                </c:pt>
                <c:pt idx="1926">
                  <c:v>3.7839999999999999E-2</c:v>
                </c:pt>
                <c:pt idx="1927">
                  <c:v>3.7780000000000001E-2</c:v>
                </c:pt>
                <c:pt idx="1928">
                  <c:v>3.7949999999999998E-2</c:v>
                </c:pt>
                <c:pt idx="1929">
                  <c:v>3.7900000000000003E-2</c:v>
                </c:pt>
                <c:pt idx="1930">
                  <c:v>3.7469999999999996E-2</c:v>
                </c:pt>
                <c:pt idx="1931">
                  <c:v>3.6200000000000003E-2</c:v>
                </c:pt>
                <c:pt idx="1932">
                  <c:v>3.5970000000000002E-2</c:v>
                </c:pt>
                <c:pt idx="1933">
                  <c:v>3.5650000000000001E-2</c:v>
                </c:pt>
                <c:pt idx="1934">
                  <c:v>3.628E-2</c:v>
                </c:pt>
                <c:pt idx="1935">
                  <c:v>3.6130000000000002E-2</c:v>
                </c:pt>
                <c:pt idx="1936">
                  <c:v>3.6459999999999999E-2</c:v>
                </c:pt>
                <c:pt idx="1937">
                  <c:v>3.6319999999999998E-2</c:v>
                </c:pt>
                <c:pt idx="1938">
                  <c:v>3.56E-2</c:v>
                </c:pt>
                <c:pt idx="1939">
                  <c:v>3.5590000000000004E-2</c:v>
                </c:pt>
                <c:pt idx="1940">
                  <c:v>3.5310000000000001E-2</c:v>
                </c:pt>
                <c:pt idx="1941">
                  <c:v>3.5590000000000004E-2</c:v>
                </c:pt>
                <c:pt idx="1942">
                  <c:v>3.4110000000000001E-2</c:v>
                </c:pt>
                <c:pt idx="1943">
                  <c:v>3.4599999999999999E-2</c:v>
                </c:pt>
                <c:pt idx="1944">
                  <c:v>3.4319999999999996E-2</c:v>
                </c:pt>
                <c:pt idx="1945">
                  <c:v>3.44E-2</c:v>
                </c:pt>
                <c:pt idx="1946">
                  <c:v>3.4500000000000003E-2</c:v>
                </c:pt>
                <c:pt idx="1947">
                  <c:v>3.4529999999999998E-2</c:v>
                </c:pt>
                <c:pt idx="1948">
                  <c:v>3.4970000000000001E-2</c:v>
                </c:pt>
                <c:pt idx="1949">
                  <c:v>3.5409999999999997E-2</c:v>
                </c:pt>
                <c:pt idx="1950">
                  <c:v>3.5959999999999999E-2</c:v>
                </c:pt>
                <c:pt idx="1951">
                  <c:v>3.6429999999999997E-2</c:v>
                </c:pt>
                <c:pt idx="1952">
                  <c:v>3.61E-2</c:v>
                </c:pt>
                <c:pt idx="1953">
                  <c:v>3.5819999999999998E-2</c:v>
                </c:pt>
                <c:pt idx="1954">
                  <c:v>3.5979999999999998E-2</c:v>
                </c:pt>
                <c:pt idx="1955">
                  <c:v>3.569E-2</c:v>
                </c:pt>
                <c:pt idx="1956">
                  <c:v>3.5520000000000003E-2</c:v>
                </c:pt>
                <c:pt idx="1957">
                  <c:v>3.5049999999999998E-2</c:v>
                </c:pt>
                <c:pt idx="1958">
                  <c:v>3.5099999999999999E-2</c:v>
                </c:pt>
                <c:pt idx="1959">
                  <c:v>3.5110000000000002E-2</c:v>
                </c:pt>
                <c:pt idx="1960">
                  <c:v>3.5539999999999995E-2</c:v>
                </c:pt>
                <c:pt idx="1961">
                  <c:v>3.5840000000000004E-2</c:v>
                </c:pt>
                <c:pt idx="1962">
                  <c:v>3.6139999999999999E-2</c:v>
                </c:pt>
                <c:pt idx="1963">
                  <c:v>3.6290000000000003E-2</c:v>
                </c:pt>
                <c:pt idx="1964">
                  <c:v>3.6810000000000002E-2</c:v>
                </c:pt>
                <c:pt idx="1965">
                  <c:v>3.721E-2</c:v>
                </c:pt>
                <c:pt idx="1966">
                  <c:v>3.746E-2</c:v>
                </c:pt>
                <c:pt idx="1967">
                  <c:v>3.7109999999999997E-2</c:v>
                </c:pt>
                <c:pt idx="1968">
                  <c:v>3.7519999999999998E-2</c:v>
                </c:pt>
                <c:pt idx="1969">
                  <c:v>3.7599999999999995E-2</c:v>
                </c:pt>
                <c:pt idx="1970">
                  <c:v>3.7780000000000001E-2</c:v>
                </c:pt>
                <c:pt idx="1971">
                  <c:v>3.7690000000000001E-2</c:v>
                </c:pt>
                <c:pt idx="1972">
                  <c:v>3.7839999999999999E-2</c:v>
                </c:pt>
                <c:pt idx="1973">
                  <c:v>3.8429999999999999E-2</c:v>
                </c:pt>
                <c:pt idx="1974">
                  <c:v>3.9149999999999997E-2</c:v>
                </c:pt>
                <c:pt idx="1975">
                  <c:v>3.848E-2</c:v>
                </c:pt>
                <c:pt idx="1976">
                  <c:v>3.8890000000000001E-2</c:v>
                </c:pt>
                <c:pt idx="1977">
                  <c:v>3.9510000000000003E-2</c:v>
                </c:pt>
                <c:pt idx="1978">
                  <c:v>3.9129999999999998E-2</c:v>
                </c:pt>
                <c:pt idx="1979">
                  <c:v>4.0220000000000006E-2</c:v>
                </c:pt>
                <c:pt idx="1980">
                  <c:v>4.1299999999999996E-2</c:v>
                </c:pt>
                <c:pt idx="1981">
                  <c:v>4.1210000000000004E-2</c:v>
                </c:pt>
                <c:pt idx="1982">
                  <c:v>4.2660000000000003E-2</c:v>
                </c:pt>
                <c:pt idx="1983">
                  <c:v>4.4310000000000002E-2</c:v>
                </c:pt>
                <c:pt idx="1984">
                  <c:v>4.2839999999999996E-2</c:v>
                </c:pt>
                <c:pt idx="1985">
                  <c:v>4.1849999999999998E-2</c:v>
                </c:pt>
                <c:pt idx="1986">
                  <c:v>4.2279999999999998E-2</c:v>
                </c:pt>
                <c:pt idx="1987">
                  <c:v>4.1550000000000004E-2</c:v>
                </c:pt>
                <c:pt idx="1988">
                  <c:v>4.1479999999999996E-2</c:v>
                </c:pt>
                <c:pt idx="1989">
                  <c:v>4.2439999999999999E-2</c:v>
                </c:pt>
                <c:pt idx="1990">
                  <c:v>4.3120000000000006E-2</c:v>
                </c:pt>
                <c:pt idx="1991">
                  <c:v>4.2800000000000005E-2</c:v>
                </c:pt>
                <c:pt idx="1992">
                  <c:v>4.2229999999999997E-2</c:v>
                </c:pt>
                <c:pt idx="1993">
                  <c:v>4.2560000000000001E-2</c:v>
                </c:pt>
                <c:pt idx="1994">
                  <c:v>4.2450000000000002E-2</c:v>
                </c:pt>
                <c:pt idx="1995">
                  <c:v>4.1159999999999995E-2</c:v>
                </c:pt>
                <c:pt idx="1996">
                  <c:v>4.0770000000000001E-2</c:v>
                </c:pt>
                <c:pt idx="1997">
                  <c:v>3.9879999999999999E-2</c:v>
                </c:pt>
                <c:pt idx="1998">
                  <c:v>4.0140000000000002E-2</c:v>
                </c:pt>
                <c:pt idx="1999">
                  <c:v>3.9830000000000004E-2</c:v>
                </c:pt>
                <c:pt idx="2000">
                  <c:v>4.0670000000000005E-2</c:v>
                </c:pt>
                <c:pt idx="2001">
                  <c:v>4.0640000000000003E-2</c:v>
                </c:pt>
                <c:pt idx="2002">
                  <c:v>4.0170000000000004E-2</c:v>
                </c:pt>
                <c:pt idx="2003">
                  <c:v>4.0279999999999996E-2</c:v>
                </c:pt>
                <c:pt idx="2004">
                  <c:v>4.0579999999999998E-2</c:v>
                </c:pt>
                <c:pt idx="2005">
                  <c:v>4.1299999999999996E-2</c:v>
                </c:pt>
                <c:pt idx="2006">
                  <c:v>4.0490000000000005E-2</c:v>
                </c:pt>
                <c:pt idx="2007">
                  <c:v>4.0660000000000002E-2</c:v>
                </c:pt>
                <c:pt idx="2008">
                  <c:v>4.1169999999999998E-2</c:v>
                </c:pt>
                <c:pt idx="2009">
                  <c:v>4.2089999999999995E-2</c:v>
                </c:pt>
                <c:pt idx="2010">
                  <c:v>4.1909999999999996E-2</c:v>
                </c:pt>
                <c:pt idx="2011">
                  <c:v>4.2660000000000003E-2</c:v>
                </c:pt>
                <c:pt idx="2012">
                  <c:v>4.2880000000000001E-2</c:v>
                </c:pt>
                <c:pt idx="2013">
                  <c:v>4.2560000000000001E-2</c:v>
                </c:pt>
                <c:pt idx="2014">
                  <c:v>4.24E-2</c:v>
                </c:pt>
                <c:pt idx="2015">
                  <c:v>4.1619999999999997E-2</c:v>
                </c:pt>
                <c:pt idx="2016">
                  <c:v>4.1390000000000003E-2</c:v>
                </c:pt>
                <c:pt idx="2017">
                  <c:v>4.1319999999999996E-2</c:v>
                </c:pt>
                <c:pt idx="2018">
                  <c:v>4.1449999999999994E-2</c:v>
                </c:pt>
                <c:pt idx="2019">
                  <c:v>4.2020000000000002E-2</c:v>
                </c:pt>
                <c:pt idx="2020">
                  <c:v>4.2470000000000001E-2</c:v>
                </c:pt>
                <c:pt idx="2021">
                  <c:v>4.2389999999999997E-2</c:v>
                </c:pt>
                <c:pt idx="2022">
                  <c:v>4.2020000000000002E-2</c:v>
                </c:pt>
                <c:pt idx="2023">
                  <c:v>4.1730000000000003E-2</c:v>
                </c:pt>
                <c:pt idx="2024">
                  <c:v>4.1700000000000001E-2</c:v>
                </c:pt>
                <c:pt idx="2025">
                  <c:v>4.1329999999999999E-2</c:v>
                </c:pt>
                <c:pt idx="2026">
                  <c:v>4.0960000000000003E-2</c:v>
                </c:pt>
                <c:pt idx="2027">
                  <c:v>4.0500000000000001E-2</c:v>
                </c:pt>
                <c:pt idx="2028">
                  <c:v>4.086E-2</c:v>
                </c:pt>
                <c:pt idx="2029">
                  <c:v>4.1029999999999997E-2</c:v>
                </c:pt>
                <c:pt idx="2030">
                  <c:v>4.1289999999999993E-2</c:v>
                </c:pt>
                <c:pt idx="2031">
                  <c:v>4.0919999999999998E-2</c:v>
                </c:pt>
                <c:pt idx="2032">
                  <c:v>4.0999999999999995E-2</c:v>
                </c:pt>
                <c:pt idx="2033">
                  <c:v>4.0599999999999997E-2</c:v>
                </c:pt>
                <c:pt idx="2034">
                  <c:v>4.045E-2</c:v>
                </c:pt>
                <c:pt idx="2035">
                  <c:v>4.0759999999999998E-2</c:v>
                </c:pt>
                <c:pt idx="2036">
                  <c:v>4.0590000000000001E-2</c:v>
                </c:pt>
                <c:pt idx="2037">
                  <c:v>4.0190000000000003E-2</c:v>
                </c:pt>
                <c:pt idx="2038">
                  <c:v>3.9710000000000002E-2</c:v>
                </c:pt>
                <c:pt idx="2039">
                  <c:v>4.027E-2</c:v>
                </c:pt>
                <c:pt idx="2040">
                  <c:v>3.9469999999999998E-2</c:v>
                </c:pt>
                <c:pt idx="2041">
                  <c:v>3.8469999999999997E-2</c:v>
                </c:pt>
                <c:pt idx="2042">
                  <c:v>3.7629999999999997E-2</c:v>
                </c:pt>
                <c:pt idx="2043">
                  <c:v>3.7260000000000001E-2</c:v>
                </c:pt>
                <c:pt idx="2044">
                  <c:v>3.721E-2</c:v>
                </c:pt>
                <c:pt idx="2045">
                  <c:v>3.7240000000000002E-2</c:v>
                </c:pt>
                <c:pt idx="2046">
                  <c:v>3.746E-2</c:v>
                </c:pt>
                <c:pt idx="2047">
                  <c:v>3.7490000000000002E-2</c:v>
                </c:pt>
                <c:pt idx="2048">
                  <c:v>3.746E-2</c:v>
                </c:pt>
                <c:pt idx="2049">
                  <c:v>3.6840000000000005E-2</c:v>
                </c:pt>
                <c:pt idx="2050">
                  <c:v>3.6450000000000003E-2</c:v>
                </c:pt>
                <c:pt idx="2051">
                  <c:v>3.6479999999999999E-2</c:v>
                </c:pt>
                <c:pt idx="2052">
                  <c:v>3.6880000000000003E-2</c:v>
                </c:pt>
                <c:pt idx="2053">
                  <c:v>3.6670000000000001E-2</c:v>
                </c:pt>
                <c:pt idx="2054">
                  <c:v>3.6319999999999998E-2</c:v>
                </c:pt>
                <c:pt idx="2055">
                  <c:v>3.5859999999999996E-2</c:v>
                </c:pt>
                <c:pt idx="2056">
                  <c:v>3.5630000000000002E-2</c:v>
                </c:pt>
                <c:pt idx="2057">
                  <c:v>3.5520000000000003E-2</c:v>
                </c:pt>
                <c:pt idx="2058">
                  <c:v>3.4860000000000002E-2</c:v>
                </c:pt>
                <c:pt idx="2059">
                  <c:v>3.4270000000000002E-2</c:v>
                </c:pt>
                <c:pt idx="2060">
                  <c:v>3.4860000000000002E-2</c:v>
                </c:pt>
                <c:pt idx="2061">
                  <c:v>3.5769999999999996E-2</c:v>
                </c:pt>
                <c:pt idx="2062">
                  <c:v>3.517E-2</c:v>
                </c:pt>
                <c:pt idx="2063">
                  <c:v>3.5119999999999998E-2</c:v>
                </c:pt>
                <c:pt idx="2064">
                  <c:v>3.5650000000000001E-2</c:v>
                </c:pt>
                <c:pt idx="2065">
                  <c:v>3.5119999999999998E-2</c:v>
                </c:pt>
                <c:pt idx="2066">
                  <c:v>3.4720000000000001E-2</c:v>
                </c:pt>
                <c:pt idx="2067">
                  <c:v>3.4959999999999998E-2</c:v>
                </c:pt>
                <c:pt idx="2068">
                  <c:v>3.5099999999999999E-2</c:v>
                </c:pt>
                <c:pt idx="2069">
                  <c:v>3.4980000000000004E-2</c:v>
                </c:pt>
                <c:pt idx="2070">
                  <c:v>3.4790000000000001E-2</c:v>
                </c:pt>
                <c:pt idx="2071">
                  <c:v>3.4729999999999997E-2</c:v>
                </c:pt>
                <c:pt idx="2072">
                  <c:v>3.4759999999999999E-2</c:v>
                </c:pt>
                <c:pt idx="2073">
                  <c:v>3.5339999999999996E-2</c:v>
                </c:pt>
                <c:pt idx="2074">
                  <c:v>3.5029999999999999E-2</c:v>
                </c:pt>
                <c:pt idx="2075">
                  <c:v>3.5680000000000003E-2</c:v>
                </c:pt>
                <c:pt idx="2076">
                  <c:v>3.5709999999999999E-2</c:v>
                </c:pt>
                <c:pt idx="2077">
                  <c:v>3.6089999999999997E-2</c:v>
                </c:pt>
                <c:pt idx="2078">
                  <c:v>3.594E-2</c:v>
                </c:pt>
                <c:pt idx="2079">
                  <c:v>3.6379999999999996E-2</c:v>
                </c:pt>
                <c:pt idx="2080">
                  <c:v>3.6260000000000001E-2</c:v>
                </c:pt>
                <c:pt idx="2081">
                  <c:v>3.5379999999999995E-2</c:v>
                </c:pt>
                <c:pt idx="2082">
                  <c:v>3.4889999999999997E-2</c:v>
                </c:pt>
                <c:pt idx="2083">
                  <c:v>3.474E-2</c:v>
                </c:pt>
                <c:pt idx="2084">
                  <c:v>3.4750000000000003E-2</c:v>
                </c:pt>
                <c:pt idx="2085">
                  <c:v>3.4720000000000001E-2</c:v>
                </c:pt>
                <c:pt idx="2086">
                  <c:v>3.4860000000000002E-2</c:v>
                </c:pt>
                <c:pt idx="2087">
                  <c:v>3.458E-2</c:v>
                </c:pt>
                <c:pt idx="2088">
                  <c:v>3.4270000000000002E-2</c:v>
                </c:pt>
                <c:pt idx="2089">
                  <c:v>3.4639999999999997E-2</c:v>
                </c:pt>
                <c:pt idx="2090">
                  <c:v>3.4040000000000001E-2</c:v>
                </c:pt>
                <c:pt idx="2091">
                  <c:v>3.3820000000000003E-2</c:v>
                </c:pt>
                <c:pt idx="2092">
                  <c:v>3.424E-2</c:v>
                </c:pt>
                <c:pt idx="2093">
                  <c:v>3.4000000000000002E-2</c:v>
                </c:pt>
                <c:pt idx="2094">
                  <c:v>3.406E-2</c:v>
                </c:pt>
                <c:pt idx="2095">
                  <c:v>3.397E-2</c:v>
                </c:pt>
                <c:pt idx="2096">
                  <c:v>3.4540000000000001E-2</c:v>
                </c:pt>
                <c:pt idx="2097">
                  <c:v>3.4230000000000003E-2</c:v>
                </c:pt>
                <c:pt idx="2098">
                  <c:v>3.3680000000000002E-2</c:v>
                </c:pt>
                <c:pt idx="2099">
                  <c:v>3.3099999999999997E-2</c:v>
                </c:pt>
                <c:pt idx="2100">
                  <c:v>3.3430000000000001E-2</c:v>
                </c:pt>
                <c:pt idx="2101">
                  <c:v>3.3300000000000003E-2</c:v>
                </c:pt>
                <c:pt idx="2102">
                  <c:v>3.4390000000000004E-2</c:v>
                </c:pt>
                <c:pt idx="2103">
                  <c:v>3.4470000000000001E-2</c:v>
                </c:pt>
                <c:pt idx="2104">
                  <c:v>3.6360000000000003E-2</c:v>
                </c:pt>
                <c:pt idx="2105">
                  <c:v>3.6119999999999999E-2</c:v>
                </c:pt>
                <c:pt idx="2106">
                  <c:v>3.576E-2</c:v>
                </c:pt>
                <c:pt idx="2107">
                  <c:v>3.6420000000000001E-2</c:v>
                </c:pt>
                <c:pt idx="2108">
                  <c:v>3.6179999999999997E-2</c:v>
                </c:pt>
                <c:pt idx="2109">
                  <c:v>3.6850000000000001E-2</c:v>
                </c:pt>
                <c:pt idx="2110">
                  <c:v>3.662E-2</c:v>
                </c:pt>
                <c:pt idx="2111">
                  <c:v>3.6260000000000001E-2</c:v>
                </c:pt>
                <c:pt idx="2112">
                  <c:v>3.6580000000000001E-2</c:v>
                </c:pt>
                <c:pt idx="2113">
                  <c:v>3.6799999999999999E-2</c:v>
                </c:pt>
                <c:pt idx="2114">
                  <c:v>3.6319999999999998E-2</c:v>
                </c:pt>
                <c:pt idx="2115">
                  <c:v>3.8079999999999996E-2</c:v>
                </c:pt>
                <c:pt idx="2116">
                  <c:v>3.8120000000000001E-2</c:v>
                </c:pt>
                <c:pt idx="2117">
                  <c:v>3.7569999999999999E-2</c:v>
                </c:pt>
                <c:pt idx="2118">
                  <c:v>3.7830000000000003E-2</c:v>
                </c:pt>
                <c:pt idx="2119">
                  <c:v>3.8130000000000004E-2</c:v>
                </c:pt>
                <c:pt idx="2120">
                  <c:v>3.7879999999999997E-2</c:v>
                </c:pt>
                <c:pt idx="2121">
                  <c:v>3.7610000000000005E-2</c:v>
                </c:pt>
                <c:pt idx="2122">
                  <c:v>3.7960000000000001E-2</c:v>
                </c:pt>
                <c:pt idx="2123">
                  <c:v>3.7229999999999999E-2</c:v>
                </c:pt>
                <c:pt idx="2124">
                  <c:v>3.7339999999999998E-2</c:v>
                </c:pt>
                <c:pt idx="2125">
                  <c:v>3.805E-2</c:v>
                </c:pt>
                <c:pt idx="2126">
                  <c:v>3.6580000000000001E-2</c:v>
                </c:pt>
                <c:pt idx="2127">
                  <c:v>3.6940000000000001E-2</c:v>
                </c:pt>
                <c:pt idx="2128">
                  <c:v>3.5959999999999999E-2</c:v>
                </c:pt>
                <c:pt idx="2129">
                  <c:v>3.6900000000000002E-2</c:v>
                </c:pt>
                <c:pt idx="2130">
                  <c:v>3.7249999999999998E-2</c:v>
                </c:pt>
                <c:pt idx="2131">
                  <c:v>3.746E-2</c:v>
                </c:pt>
                <c:pt idx="2132">
                  <c:v>3.7499999999999999E-2</c:v>
                </c:pt>
                <c:pt idx="2133">
                  <c:v>3.7269999999999998E-2</c:v>
                </c:pt>
                <c:pt idx="2134">
                  <c:v>3.6580000000000001E-2</c:v>
                </c:pt>
                <c:pt idx="2135">
                  <c:v>3.6929999999999998E-2</c:v>
                </c:pt>
                <c:pt idx="2136">
                  <c:v>3.678E-2</c:v>
                </c:pt>
                <c:pt idx="2137">
                  <c:v>3.569E-2</c:v>
                </c:pt>
                <c:pt idx="2138">
                  <c:v>3.6159999999999998E-2</c:v>
                </c:pt>
                <c:pt idx="2139">
                  <c:v>3.6139999999999999E-2</c:v>
                </c:pt>
                <c:pt idx="2140">
                  <c:v>3.6130000000000002E-2</c:v>
                </c:pt>
                <c:pt idx="2141">
                  <c:v>3.61E-2</c:v>
                </c:pt>
                <c:pt idx="2142">
                  <c:v>3.6089999999999997E-2</c:v>
                </c:pt>
                <c:pt idx="2143">
                  <c:v>3.5970000000000002E-2</c:v>
                </c:pt>
                <c:pt idx="2144">
                  <c:v>3.6060000000000002E-2</c:v>
                </c:pt>
                <c:pt idx="2145">
                  <c:v>3.576E-2</c:v>
                </c:pt>
                <c:pt idx="2146">
                  <c:v>3.6379999999999996E-2</c:v>
                </c:pt>
                <c:pt idx="2147">
                  <c:v>3.6610000000000004E-2</c:v>
                </c:pt>
                <c:pt idx="2148">
                  <c:v>3.6840000000000005E-2</c:v>
                </c:pt>
                <c:pt idx="2149">
                  <c:v>3.671E-2</c:v>
                </c:pt>
                <c:pt idx="2150">
                  <c:v>3.7060000000000003E-2</c:v>
                </c:pt>
                <c:pt idx="2151">
                  <c:v>3.7269999999999998E-2</c:v>
                </c:pt>
                <c:pt idx="2152">
                  <c:v>3.7260000000000001E-2</c:v>
                </c:pt>
                <c:pt idx="2153">
                  <c:v>3.7740000000000003E-2</c:v>
                </c:pt>
                <c:pt idx="2154">
                  <c:v>3.7850000000000002E-2</c:v>
                </c:pt>
                <c:pt idx="2155">
                  <c:v>3.7839999999999999E-2</c:v>
                </c:pt>
                <c:pt idx="2156">
                  <c:v>3.8300000000000001E-2</c:v>
                </c:pt>
                <c:pt idx="2157">
                  <c:v>3.7769999999999998E-2</c:v>
                </c:pt>
                <c:pt idx="2158">
                  <c:v>3.7859999999999998E-2</c:v>
                </c:pt>
                <c:pt idx="2159">
                  <c:v>3.8339999999999999E-2</c:v>
                </c:pt>
                <c:pt idx="2160">
                  <c:v>3.832E-2</c:v>
                </c:pt>
                <c:pt idx="2161">
                  <c:v>3.8280000000000002E-2</c:v>
                </c:pt>
                <c:pt idx="2162">
                  <c:v>3.814E-2</c:v>
                </c:pt>
                <c:pt idx="2163">
                  <c:v>3.7629999999999997E-2</c:v>
                </c:pt>
                <c:pt idx="2164">
                  <c:v>3.8019999999999998E-2</c:v>
                </c:pt>
                <c:pt idx="2165">
                  <c:v>3.7740000000000003E-2</c:v>
                </c:pt>
                <c:pt idx="2166">
                  <c:v>3.805E-2</c:v>
                </c:pt>
                <c:pt idx="2167">
                  <c:v>3.8460000000000001E-2</c:v>
                </c:pt>
                <c:pt idx="2168">
                  <c:v>3.8260000000000002E-2</c:v>
                </c:pt>
                <c:pt idx="2169">
                  <c:v>3.8170000000000003E-2</c:v>
                </c:pt>
                <c:pt idx="2170">
                  <c:v>3.8220000000000004E-2</c:v>
                </c:pt>
                <c:pt idx="2171">
                  <c:v>3.7679999999999998E-2</c:v>
                </c:pt>
                <c:pt idx="2172">
                  <c:v>3.7490000000000002E-2</c:v>
                </c:pt>
                <c:pt idx="2173">
                  <c:v>3.7360000000000004E-2</c:v>
                </c:pt>
                <c:pt idx="2174">
                  <c:v>3.7100000000000001E-2</c:v>
                </c:pt>
                <c:pt idx="2175">
                  <c:v>3.7159999999999999E-2</c:v>
                </c:pt>
                <c:pt idx="2176">
                  <c:v>3.7159999999999999E-2</c:v>
                </c:pt>
                <c:pt idx="2177">
                  <c:v>3.6290000000000003E-2</c:v>
                </c:pt>
                <c:pt idx="2178">
                  <c:v>3.6019999999999996E-2</c:v>
                </c:pt>
                <c:pt idx="2179">
                  <c:v>3.6389999999999999E-2</c:v>
                </c:pt>
                <c:pt idx="2180">
                  <c:v>3.5819999999999998E-2</c:v>
                </c:pt>
                <c:pt idx="2181">
                  <c:v>3.5840000000000004E-2</c:v>
                </c:pt>
                <c:pt idx="2182">
                  <c:v>3.5699999999999996E-2</c:v>
                </c:pt>
                <c:pt idx="2183">
                  <c:v>3.5439999999999999E-2</c:v>
                </c:pt>
                <c:pt idx="2184">
                  <c:v>3.5799999999999998E-2</c:v>
                </c:pt>
                <c:pt idx="2185">
                  <c:v>3.5520000000000003E-2</c:v>
                </c:pt>
                <c:pt idx="2186">
                  <c:v>3.5880000000000002E-2</c:v>
                </c:pt>
                <c:pt idx="2187">
                  <c:v>3.524E-2</c:v>
                </c:pt>
                <c:pt idx="2188">
                  <c:v>3.5349999999999999E-2</c:v>
                </c:pt>
                <c:pt idx="2189">
                  <c:v>3.61E-2</c:v>
                </c:pt>
                <c:pt idx="2190">
                  <c:v>3.6080000000000001E-2</c:v>
                </c:pt>
                <c:pt idx="2191">
                  <c:v>3.6080000000000001E-2</c:v>
                </c:pt>
                <c:pt idx="2192">
                  <c:v>3.5659999999999997E-2</c:v>
                </c:pt>
                <c:pt idx="2193">
                  <c:v>3.5270000000000003E-2</c:v>
                </c:pt>
                <c:pt idx="2194">
                  <c:v>3.5630000000000002E-2</c:v>
                </c:pt>
                <c:pt idx="2195">
                  <c:v>3.7190000000000001E-2</c:v>
                </c:pt>
                <c:pt idx="2196">
                  <c:v>3.7280000000000001E-2</c:v>
                </c:pt>
                <c:pt idx="2197">
                  <c:v>3.7220000000000003E-2</c:v>
                </c:pt>
                <c:pt idx="2198">
                  <c:v>3.7280000000000001E-2</c:v>
                </c:pt>
                <c:pt idx="2199">
                  <c:v>3.7019999999999997E-2</c:v>
                </c:pt>
                <c:pt idx="2200">
                  <c:v>3.6940000000000001E-2</c:v>
                </c:pt>
                <c:pt idx="2201">
                  <c:v>3.6769999999999997E-2</c:v>
                </c:pt>
                <c:pt idx="2202">
                  <c:v>3.6949999999999997E-2</c:v>
                </c:pt>
                <c:pt idx="2203">
                  <c:v>3.7309999999999996E-2</c:v>
                </c:pt>
                <c:pt idx="2204">
                  <c:v>3.7000000000000005E-2</c:v>
                </c:pt>
                <c:pt idx="2205">
                  <c:v>3.7810000000000003E-2</c:v>
                </c:pt>
                <c:pt idx="2206">
                  <c:v>3.8800000000000001E-2</c:v>
                </c:pt>
                <c:pt idx="2207">
                  <c:v>3.934E-2</c:v>
                </c:pt>
                <c:pt idx="2208">
                  <c:v>3.9050000000000001E-2</c:v>
                </c:pt>
                <c:pt idx="2209">
                  <c:v>3.9320000000000001E-2</c:v>
                </c:pt>
                <c:pt idx="2210">
                  <c:v>3.9100000000000003E-2</c:v>
                </c:pt>
                <c:pt idx="2211">
                  <c:v>3.8670000000000003E-2</c:v>
                </c:pt>
                <c:pt idx="2212">
                  <c:v>3.866E-2</c:v>
                </c:pt>
                <c:pt idx="2213">
                  <c:v>3.8130000000000004E-2</c:v>
                </c:pt>
                <c:pt idx="2214">
                  <c:v>3.8060000000000004E-2</c:v>
                </c:pt>
                <c:pt idx="2215">
                  <c:v>3.7949999999999998E-2</c:v>
                </c:pt>
                <c:pt idx="2216">
                  <c:v>3.8039999999999997E-2</c:v>
                </c:pt>
                <c:pt idx="2217">
                  <c:v>3.8149999999999996E-2</c:v>
                </c:pt>
                <c:pt idx="2218">
                  <c:v>3.8359999999999998E-2</c:v>
                </c:pt>
                <c:pt idx="2219">
                  <c:v>3.857E-2</c:v>
                </c:pt>
                <c:pt idx="2220">
                  <c:v>3.8290000000000005E-2</c:v>
                </c:pt>
                <c:pt idx="2221">
                  <c:v>3.8339999999999999E-2</c:v>
                </c:pt>
                <c:pt idx="2222">
                  <c:v>3.814E-2</c:v>
                </c:pt>
                <c:pt idx="2223">
                  <c:v>3.8010000000000002E-2</c:v>
                </c:pt>
                <c:pt idx="2224">
                  <c:v>3.7580000000000002E-2</c:v>
                </c:pt>
                <c:pt idx="2225">
                  <c:v>3.7569999999999999E-2</c:v>
                </c:pt>
                <c:pt idx="2226">
                  <c:v>3.6850000000000001E-2</c:v>
                </c:pt>
                <c:pt idx="2227">
                  <c:v>3.5869999999999999E-2</c:v>
                </c:pt>
                <c:pt idx="2228">
                  <c:v>3.61E-2</c:v>
                </c:pt>
                <c:pt idx="2229">
                  <c:v>3.671E-2</c:v>
                </c:pt>
                <c:pt idx="2230">
                  <c:v>3.6629999999999996E-2</c:v>
                </c:pt>
                <c:pt idx="2231">
                  <c:v>3.6769999999999997E-2</c:v>
                </c:pt>
                <c:pt idx="2232">
                  <c:v>3.6490000000000002E-2</c:v>
                </c:pt>
                <c:pt idx="2233">
                  <c:v>3.637E-2</c:v>
                </c:pt>
                <c:pt idx="2234">
                  <c:v>3.6389999999999999E-2</c:v>
                </c:pt>
                <c:pt idx="2235">
                  <c:v>3.6290000000000003E-2</c:v>
                </c:pt>
                <c:pt idx="2236">
                  <c:v>3.6040000000000003E-2</c:v>
                </c:pt>
                <c:pt idx="2237">
                  <c:v>3.5630000000000002E-2</c:v>
                </c:pt>
                <c:pt idx="2238">
                  <c:v>3.576E-2</c:v>
                </c:pt>
                <c:pt idx="2239">
                  <c:v>3.576E-2</c:v>
                </c:pt>
                <c:pt idx="2240">
                  <c:v>3.5750000000000004E-2</c:v>
                </c:pt>
                <c:pt idx="2241">
                  <c:v>3.576E-2</c:v>
                </c:pt>
                <c:pt idx="2242">
                  <c:v>3.5549999999999998E-2</c:v>
                </c:pt>
                <c:pt idx="2243">
                  <c:v>3.5659999999999997E-2</c:v>
                </c:pt>
                <c:pt idx="2244">
                  <c:v>3.5819999999999998E-2</c:v>
                </c:pt>
                <c:pt idx="2245">
                  <c:v>3.5859999999999996E-2</c:v>
                </c:pt>
                <c:pt idx="2246">
                  <c:v>3.6220000000000002E-2</c:v>
                </c:pt>
                <c:pt idx="2247">
                  <c:v>3.5520000000000003E-2</c:v>
                </c:pt>
                <c:pt idx="2248">
                  <c:v>3.6019999999999996E-2</c:v>
                </c:pt>
                <c:pt idx="2249">
                  <c:v>3.6459999999999999E-2</c:v>
                </c:pt>
                <c:pt idx="2250">
                  <c:v>3.6720000000000003E-2</c:v>
                </c:pt>
                <c:pt idx="2251">
                  <c:v>3.6639999999999999E-2</c:v>
                </c:pt>
                <c:pt idx="2252">
                  <c:v>3.6850000000000001E-2</c:v>
                </c:pt>
                <c:pt idx="2253">
                  <c:v>3.6789999999999996E-2</c:v>
                </c:pt>
                <c:pt idx="2254">
                  <c:v>3.7000000000000005E-2</c:v>
                </c:pt>
                <c:pt idx="2255">
                  <c:v>3.6720000000000003E-2</c:v>
                </c:pt>
                <c:pt idx="2256">
                  <c:v>3.6760000000000001E-2</c:v>
                </c:pt>
                <c:pt idx="2257">
                  <c:v>3.6810000000000002E-2</c:v>
                </c:pt>
                <c:pt idx="2258">
                  <c:v>3.644E-2</c:v>
                </c:pt>
                <c:pt idx="2259">
                  <c:v>3.6400000000000002E-2</c:v>
                </c:pt>
                <c:pt idx="2260">
                  <c:v>3.6420000000000001E-2</c:v>
                </c:pt>
                <c:pt idx="2261">
                  <c:v>3.6379999999999996E-2</c:v>
                </c:pt>
                <c:pt idx="2262">
                  <c:v>3.6400000000000002E-2</c:v>
                </c:pt>
                <c:pt idx="2263">
                  <c:v>3.61E-2</c:v>
                </c:pt>
                <c:pt idx="2264">
                  <c:v>3.628E-2</c:v>
                </c:pt>
                <c:pt idx="2265">
                  <c:v>3.6230000000000005E-2</c:v>
                </c:pt>
                <c:pt idx="2266">
                  <c:v>3.678E-2</c:v>
                </c:pt>
                <c:pt idx="2267">
                  <c:v>3.7190000000000001E-2</c:v>
                </c:pt>
                <c:pt idx="2268">
                  <c:v>3.755E-2</c:v>
                </c:pt>
                <c:pt idx="2269">
                  <c:v>3.7510000000000002E-2</c:v>
                </c:pt>
                <c:pt idx="2270">
                  <c:v>3.7499999999999999E-2</c:v>
                </c:pt>
                <c:pt idx="2271">
                  <c:v>3.7719999999999997E-2</c:v>
                </c:pt>
                <c:pt idx="2272">
                  <c:v>3.7539999999999997E-2</c:v>
                </c:pt>
                <c:pt idx="2273">
                  <c:v>3.7749999999999999E-2</c:v>
                </c:pt>
                <c:pt idx="2274">
                  <c:v>3.7740000000000003E-2</c:v>
                </c:pt>
                <c:pt idx="2275">
                  <c:v>3.7830000000000003E-2</c:v>
                </c:pt>
                <c:pt idx="2276">
                  <c:v>3.7629999999999997E-2</c:v>
                </c:pt>
                <c:pt idx="2277">
                  <c:v>3.7819999999999999E-2</c:v>
                </c:pt>
                <c:pt idx="2278">
                  <c:v>3.7960000000000001E-2</c:v>
                </c:pt>
                <c:pt idx="2279">
                  <c:v>3.807E-2</c:v>
                </c:pt>
                <c:pt idx="2280">
                  <c:v>3.7719999999999997E-2</c:v>
                </c:pt>
                <c:pt idx="2281">
                  <c:v>3.798E-2</c:v>
                </c:pt>
                <c:pt idx="2282">
                  <c:v>3.7610000000000005E-2</c:v>
                </c:pt>
                <c:pt idx="2283">
                  <c:v>3.7650000000000003E-2</c:v>
                </c:pt>
                <c:pt idx="2284">
                  <c:v>3.7740000000000003E-2</c:v>
                </c:pt>
                <c:pt idx="2285">
                  <c:v>3.7629999999999997E-2</c:v>
                </c:pt>
                <c:pt idx="2286">
                  <c:v>3.7650000000000003E-2</c:v>
                </c:pt>
                <c:pt idx="2287">
                  <c:v>3.7719999999999997E-2</c:v>
                </c:pt>
                <c:pt idx="2288">
                  <c:v>3.7759999999999995E-2</c:v>
                </c:pt>
                <c:pt idx="2289">
                  <c:v>3.807E-2</c:v>
                </c:pt>
                <c:pt idx="2290">
                  <c:v>3.8260000000000002E-2</c:v>
                </c:pt>
                <c:pt idx="2291">
                  <c:v>3.8249999999999999E-2</c:v>
                </c:pt>
                <c:pt idx="2292">
                  <c:v>3.823E-2</c:v>
                </c:pt>
                <c:pt idx="2293">
                  <c:v>3.8339999999999999E-2</c:v>
                </c:pt>
                <c:pt idx="2294">
                  <c:v>3.8330000000000003E-2</c:v>
                </c:pt>
                <c:pt idx="2295">
                  <c:v>3.8350000000000002E-2</c:v>
                </c:pt>
                <c:pt idx="2296">
                  <c:v>3.8420000000000003E-2</c:v>
                </c:pt>
                <c:pt idx="2297">
                  <c:v>3.8690000000000002E-2</c:v>
                </c:pt>
                <c:pt idx="2298">
                  <c:v>4.0069999999999995E-2</c:v>
                </c:pt>
                <c:pt idx="2299">
                  <c:v>3.8949999999999999E-2</c:v>
                </c:pt>
                <c:pt idx="2300">
                  <c:v>3.8789999999999998E-2</c:v>
                </c:pt>
                <c:pt idx="2301">
                  <c:v>3.8079999999999996E-2</c:v>
                </c:pt>
                <c:pt idx="2302">
                  <c:v>3.848E-2</c:v>
                </c:pt>
                <c:pt idx="2303">
                  <c:v>3.8670000000000003E-2</c:v>
                </c:pt>
                <c:pt idx="2304">
                  <c:v>3.8559999999999997E-2</c:v>
                </c:pt>
                <c:pt idx="2305">
                  <c:v>3.8780000000000002E-2</c:v>
                </c:pt>
                <c:pt idx="2306">
                  <c:v>3.8980000000000001E-2</c:v>
                </c:pt>
                <c:pt idx="2307">
                  <c:v>3.9E-2</c:v>
                </c:pt>
                <c:pt idx="2308">
                  <c:v>3.8759999999999996E-2</c:v>
                </c:pt>
                <c:pt idx="2309">
                  <c:v>3.8300000000000001E-2</c:v>
                </c:pt>
                <c:pt idx="2310">
                  <c:v>3.8420000000000003E-2</c:v>
                </c:pt>
                <c:pt idx="2311">
                  <c:v>3.8510000000000003E-2</c:v>
                </c:pt>
                <c:pt idx="2312">
                  <c:v>3.8580000000000003E-2</c:v>
                </c:pt>
                <c:pt idx="2313">
                  <c:v>3.8699999999999998E-2</c:v>
                </c:pt>
                <c:pt idx="2314">
                  <c:v>3.8640000000000001E-2</c:v>
                </c:pt>
                <c:pt idx="2315">
                  <c:v>3.8679999999999999E-2</c:v>
                </c:pt>
                <c:pt idx="2316">
                  <c:v>3.85E-2</c:v>
                </c:pt>
                <c:pt idx="2317">
                  <c:v>3.8370000000000001E-2</c:v>
                </c:pt>
                <c:pt idx="2318">
                  <c:v>3.8359999999999998E-2</c:v>
                </c:pt>
                <c:pt idx="2319">
                  <c:v>3.8450000000000005E-2</c:v>
                </c:pt>
                <c:pt idx="2320">
                  <c:v>3.8490000000000003E-2</c:v>
                </c:pt>
                <c:pt idx="2321">
                  <c:v>3.8280000000000002E-2</c:v>
                </c:pt>
                <c:pt idx="2322">
                  <c:v>3.8379999999999997E-2</c:v>
                </c:pt>
                <c:pt idx="2323">
                  <c:v>3.814E-2</c:v>
                </c:pt>
                <c:pt idx="2324">
                  <c:v>3.8179999999999999E-2</c:v>
                </c:pt>
                <c:pt idx="2325">
                  <c:v>3.848E-2</c:v>
                </c:pt>
                <c:pt idx="2326">
                  <c:v>3.8580000000000003E-2</c:v>
                </c:pt>
                <c:pt idx="2327">
                  <c:v>3.8370000000000001E-2</c:v>
                </c:pt>
                <c:pt idx="2328">
                  <c:v>3.8460000000000001E-2</c:v>
                </c:pt>
                <c:pt idx="2329">
                  <c:v>3.8580000000000003E-2</c:v>
                </c:pt>
                <c:pt idx="2330">
                  <c:v>3.8830000000000003E-2</c:v>
                </c:pt>
                <c:pt idx="2331">
                  <c:v>3.8800000000000001E-2</c:v>
                </c:pt>
                <c:pt idx="2332">
                  <c:v>3.8980000000000001E-2</c:v>
                </c:pt>
                <c:pt idx="2333">
                  <c:v>3.884E-2</c:v>
                </c:pt>
                <c:pt idx="2334">
                  <c:v>3.8800000000000001E-2</c:v>
                </c:pt>
                <c:pt idx="2335">
                  <c:v>3.8870000000000002E-2</c:v>
                </c:pt>
                <c:pt idx="2336">
                  <c:v>3.8890000000000001E-2</c:v>
                </c:pt>
                <c:pt idx="2337">
                  <c:v>3.8859999999999999E-2</c:v>
                </c:pt>
                <c:pt idx="2338">
                  <c:v>3.9350000000000003E-2</c:v>
                </c:pt>
                <c:pt idx="2339">
                  <c:v>3.8870000000000002E-2</c:v>
                </c:pt>
                <c:pt idx="2340">
                  <c:v>3.9019999999999999E-2</c:v>
                </c:pt>
                <c:pt idx="2341">
                  <c:v>3.909E-2</c:v>
                </c:pt>
                <c:pt idx="2342">
                  <c:v>3.916E-2</c:v>
                </c:pt>
                <c:pt idx="2343">
                  <c:v>3.934E-2</c:v>
                </c:pt>
                <c:pt idx="2344">
                  <c:v>3.9350000000000003E-2</c:v>
                </c:pt>
                <c:pt idx="2345">
                  <c:v>3.9710000000000002E-2</c:v>
                </c:pt>
                <c:pt idx="2346">
                  <c:v>3.9629999999999999E-2</c:v>
                </c:pt>
                <c:pt idx="2347">
                  <c:v>3.9940000000000003E-2</c:v>
                </c:pt>
                <c:pt idx="2348">
                  <c:v>4.011E-2</c:v>
                </c:pt>
                <c:pt idx="2349">
                  <c:v>4.011E-2</c:v>
                </c:pt>
                <c:pt idx="2350">
                  <c:v>4.0069999999999995E-2</c:v>
                </c:pt>
                <c:pt idx="2351">
                  <c:v>4.0119999999999996E-2</c:v>
                </c:pt>
                <c:pt idx="2352">
                  <c:v>4.0170000000000004E-2</c:v>
                </c:pt>
                <c:pt idx="2353">
                  <c:v>3.9789999999999999E-2</c:v>
                </c:pt>
                <c:pt idx="2354">
                  <c:v>3.9599999999999996E-2</c:v>
                </c:pt>
                <c:pt idx="2355">
                  <c:v>3.959E-2</c:v>
                </c:pt>
                <c:pt idx="2356">
                  <c:v>3.9529999999999996E-2</c:v>
                </c:pt>
                <c:pt idx="2357">
                  <c:v>3.9529999999999996E-2</c:v>
                </c:pt>
                <c:pt idx="2358">
                  <c:v>3.9420000000000004E-2</c:v>
                </c:pt>
                <c:pt idx="2359">
                  <c:v>3.9070000000000001E-2</c:v>
                </c:pt>
                <c:pt idx="2360">
                  <c:v>3.8849999999999996E-2</c:v>
                </c:pt>
                <c:pt idx="2361">
                  <c:v>3.8949999999999999E-2</c:v>
                </c:pt>
                <c:pt idx="2362">
                  <c:v>3.884E-2</c:v>
                </c:pt>
                <c:pt idx="2363">
                  <c:v>3.884E-2</c:v>
                </c:pt>
                <c:pt idx="2364">
                  <c:v>3.884E-2</c:v>
                </c:pt>
                <c:pt idx="2365">
                  <c:v>3.884E-2</c:v>
                </c:pt>
                <c:pt idx="2366">
                  <c:v>3.8330000000000003E-2</c:v>
                </c:pt>
                <c:pt idx="2367">
                  <c:v>3.8559999999999997E-2</c:v>
                </c:pt>
                <c:pt idx="2368">
                  <c:v>3.8730000000000001E-2</c:v>
                </c:pt>
                <c:pt idx="2369">
                  <c:v>3.8780000000000002E-2</c:v>
                </c:pt>
                <c:pt idx="2370">
                  <c:v>3.8789999999999998E-2</c:v>
                </c:pt>
                <c:pt idx="2371">
                  <c:v>3.9190000000000003E-2</c:v>
                </c:pt>
                <c:pt idx="2372">
                  <c:v>3.9420000000000004E-2</c:v>
                </c:pt>
                <c:pt idx="2373">
                  <c:v>3.9410000000000001E-2</c:v>
                </c:pt>
                <c:pt idx="2374">
                  <c:v>3.9300000000000002E-2</c:v>
                </c:pt>
                <c:pt idx="2375">
                  <c:v>3.9640000000000002E-2</c:v>
                </c:pt>
                <c:pt idx="2376">
                  <c:v>3.9580000000000004E-2</c:v>
                </c:pt>
                <c:pt idx="2377">
                  <c:v>3.9469999999999998E-2</c:v>
                </c:pt>
                <c:pt idx="2378">
                  <c:v>3.9620000000000002E-2</c:v>
                </c:pt>
                <c:pt idx="2379">
                  <c:v>3.9830000000000004E-2</c:v>
                </c:pt>
                <c:pt idx="2380">
                  <c:v>4.0250000000000001E-2</c:v>
                </c:pt>
                <c:pt idx="2381">
                  <c:v>4.0289999999999999E-2</c:v>
                </c:pt>
                <c:pt idx="2382">
                  <c:v>4.0559999999999999E-2</c:v>
                </c:pt>
                <c:pt idx="2383">
                  <c:v>4.1029999999999997E-2</c:v>
                </c:pt>
                <c:pt idx="2384">
                  <c:v>4.0730000000000002E-2</c:v>
                </c:pt>
                <c:pt idx="2385">
                  <c:v>4.0919999999999998E-2</c:v>
                </c:pt>
                <c:pt idx="2386">
                  <c:v>4.0719999999999999E-2</c:v>
                </c:pt>
                <c:pt idx="2387">
                  <c:v>4.0709999999999996E-2</c:v>
                </c:pt>
                <c:pt idx="2388">
                  <c:v>4.0490000000000005E-2</c:v>
                </c:pt>
                <c:pt idx="2389">
                  <c:v>4.0590000000000001E-2</c:v>
                </c:pt>
                <c:pt idx="2390">
                  <c:v>4.0650000000000006E-2</c:v>
                </c:pt>
                <c:pt idx="2391">
                  <c:v>4.0559999999999999E-2</c:v>
                </c:pt>
                <c:pt idx="2392">
                  <c:v>4.0660000000000002E-2</c:v>
                </c:pt>
                <c:pt idx="2393">
                  <c:v>4.0730000000000002E-2</c:v>
                </c:pt>
                <c:pt idx="2394">
                  <c:v>4.0670000000000005E-2</c:v>
                </c:pt>
                <c:pt idx="2395">
                  <c:v>4.0350000000000004E-2</c:v>
                </c:pt>
                <c:pt idx="2396">
                  <c:v>4.0309999999999999E-2</c:v>
                </c:pt>
                <c:pt idx="2397">
                  <c:v>4.0709999999999996E-2</c:v>
                </c:pt>
                <c:pt idx="2398">
                  <c:v>4.0890000000000003E-2</c:v>
                </c:pt>
                <c:pt idx="2399">
                  <c:v>4.1429999999999995E-2</c:v>
                </c:pt>
                <c:pt idx="2400">
                  <c:v>4.1329999999999999E-2</c:v>
                </c:pt>
                <c:pt idx="2401">
                  <c:v>4.1680000000000002E-2</c:v>
                </c:pt>
                <c:pt idx="2402">
                  <c:v>4.1340000000000002E-2</c:v>
                </c:pt>
                <c:pt idx="2403">
                  <c:v>4.1059999999999999E-2</c:v>
                </c:pt>
                <c:pt idx="2404">
                  <c:v>4.086E-2</c:v>
                </c:pt>
                <c:pt idx="2405">
                  <c:v>4.045E-2</c:v>
                </c:pt>
                <c:pt idx="2406">
                  <c:v>3.9969999999999999E-2</c:v>
                </c:pt>
                <c:pt idx="2407">
                  <c:v>3.9759999999999997E-2</c:v>
                </c:pt>
                <c:pt idx="2408">
                  <c:v>3.9580000000000004E-2</c:v>
                </c:pt>
                <c:pt idx="2409">
                  <c:v>0.04</c:v>
                </c:pt>
                <c:pt idx="2410">
                  <c:v>3.9919999999999997E-2</c:v>
                </c:pt>
                <c:pt idx="2411">
                  <c:v>3.9800000000000002E-2</c:v>
                </c:pt>
                <c:pt idx="2412">
                  <c:v>3.8969999999999998E-2</c:v>
                </c:pt>
                <c:pt idx="2413">
                  <c:v>3.8519999999999999E-2</c:v>
                </c:pt>
                <c:pt idx="2414">
                  <c:v>3.8039999999999997E-2</c:v>
                </c:pt>
                <c:pt idx="2415">
                  <c:v>3.7960000000000001E-2</c:v>
                </c:pt>
                <c:pt idx="2416">
                  <c:v>3.7759999999999995E-2</c:v>
                </c:pt>
                <c:pt idx="2417">
                  <c:v>3.7830000000000003E-2</c:v>
                </c:pt>
                <c:pt idx="2418">
                  <c:v>3.8149999999999996E-2</c:v>
                </c:pt>
                <c:pt idx="2419">
                  <c:v>3.8190000000000002E-2</c:v>
                </c:pt>
                <c:pt idx="2420">
                  <c:v>3.8300000000000001E-2</c:v>
                </c:pt>
                <c:pt idx="2421">
                  <c:v>3.841E-2</c:v>
                </c:pt>
                <c:pt idx="2422">
                  <c:v>3.8559999999999997E-2</c:v>
                </c:pt>
                <c:pt idx="2423">
                  <c:v>3.891E-2</c:v>
                </c:pt>
                <c:pt idx="2424">
                  <c:v>3.8379999999999997E-2</c:v>
                </c:pt>
                <c:pt idx="2425">
                  <c:v>3.8290000000000005E-2</c:v>
                </c:pt>
                <c:pt idx="2426">
                  <c:v>3.8170000000000003E-2</c:v>
                </c:pt>
                <c:pt idx="2427">
                  <c:v>3.814E-2</c:v>
                </c:pt>
                <c:pt idx="2428">
                  <c:v>3.7490000000000002E-2</c:v>
                </c:pt>
                <c:pt idx="2429">
                  <c:v>3.721E-2</c:v>
                </c:pt>
                <c:pt idx="2430">
                  <c:v>3.6569999999999998E-2</c:v>
                </c:pt>
                <c:pt idx="2431">
                  <c:v>3.6610000000000004E-2</c:v>
                </c:pt>
                <c:pt idx="2432">
                  <c:v>3.669E-2</c:v>
                </c:pt>
                <c:pt idx="2433">
                  <c:v>3.635E-2</c:v>
                </c:pt>
                <c:pt idx="2434">
                  <c:v>3.6450000000000003E-2</c:v>
                </c:pt>
                <c:pt idx="2435">
                  <c:v>3.6909999999999998E-2</c:v>
                </c:pt>
                <c:pt idx="2436">
                  <c:v>3.7260000000000001E-2</c:v>
                </c:pt>
                <c:pt idx="2437">
                  <c:v>3.7559999999999996E-2</c:v>
                </c:pt>
                <c:pt idx="2438">
                  <c:v>3.6629999999999996E-2</c:v>
                </c:pt>
                <c:pt idx="2439">
                  <c:v>3.6569999999999998E-2</c:v>
                </c:pt>
                <c:pt idx="2440">
                  <c:v>3.6290000000000003E-2</c:v>
                </c:pt>
                <c:pt idx="2441">
                  <c:v>3.5920000000000001E-2</c:v>
                </c:pt>
                <c:pt idx="2442">
                  <c:v>3.5959999999999999E-2</c:v>
                </c:pt>
                <c:pt idx="2443">
                  <c:v>3.5790000000000002E-2</c:v>
                </c:pt>
                <c:pt idx="2444">
                  <c:v>3.7819999999999999E-2</c:v>
                </c:pt>
                <c:pt idx="2445">
                  <c:v>3.7960000000000001E-2</c:v>
                </c:pt>
                <c:pt idx="2446">
                  <c:v>3.8940000000000002E-2</c:v>
                </c:pt>
                <c:pt idx="2447">
                  <c:v>3.8079999999999996E-2</c:v>
                </c:pt>
                <c:pt idx="2448">
                  <c:v>3.8010000000000002E-2</c:v>
                </c:pt>
                <c:pt idx="2449">
                  <c:v>3.7819999999999999E-2</c:v>
                </c:pt>
                <c:pt idx="2450">
                  <c:v>3.7769999999999998E-2</c:v>
                </c:pt>
                <c:pt idx="2451">
                  <c:v>3.7589999999999998E-2</c:v>
                </c:pt>
                <c:pt idx="2452">
                  <c:v>3.8390000000000001E-2</c:v>
                </c:pt>
                <c:pt idx="2453">
                  <c:v>4.0050000000000002E-2</c:v>
                </c:pt>
                <c:pt idx="2454">
                  <c:v>3.984E-2</c:v>
                </c:pt>
                <c:pt idx="2455">
                  <c:v>4.1250000000000002E-2</c:v>
                </c:pt>
                <c:pt idx="2456">
                  <c:v>4.3560000000000001E-2</c:v>
                </c:pt>
                <c:pt idx="2457">
                  <c:v>4.4379999999999996E-2</c:v>
                </c:pt>
                <c:pt idx="2458">
                  <c:v>4.2599999999999999E-2</c:v>
                </c:pt>
                <c:pt idx="2459">
                  <c:v>4.2800000000000005E-2</c:v>
                </c:pt>
                <c:pt idx="2460">
                  <c:v>4.4109999999999996E-2</c:v>
                </c:pt>
                <c:pt idx="2461">
                  <c:v>4.5350000000000001E-2</c:v>
                </c:pt>
                <c:pt idx="2462">
                  <c:v>4.4470000000000003E-2</c:v>
                </c:pt>
                <c:pt idx="2463">
                  <c:v>4.3410000000000004E-2</c:v>
                </c:pt>
                <c:pt idx="2464">
                  <c:v>4.3840000000000004E-2</c:v>
                </c:pt>
                <c:pt idx="2465">
                  <c:v>4.4409999999999998E-2</c:v>
                </c:pt>
                <c:pt idx="2466">
                  <c:v>4.4920000000000002E-2</c:v>
                </c:pt>
                <c:pt idx="2467">
                  <c:v>4.4310000000000002E-2</c:v>
                </c:pt>
                <c:pt idx="2468">
                  <c:v>4.564E-2</c:v>
                </c:pt>
                <c:pt idx="2469">
                  <c:v>4.4630000000000003E-2</c:v>
                </c:pt>
                <c:pt idx="2470">
                  <c:v>4.4989999999999995E-2</c:v>
                </c:pt>
                <c:pt idx="2471">
                  <c:v>4.5759999999999995E-2</c:v>
                </c:pt>
                <c:pt idx="2472">
                  <c:v>4.5749999999999999E-2</c:v>
                </c:pt>
                <c:pt idx="2473">
                  <c:v>4.5319999999999999E-2</c:v>
                </c:pt>
                <c:pt idx="2474">
                  <c:v>4.4379999999999996E-2</c:v>
                </c:pt>
                <c:pt idx="2475">
                  <c:v>4.4480000000000006E-2</c:v>
                </c:pt>
                <c:pt idx="2476">
                  <c:v>4.5270000000000005E-2</c:v>
                </c:pt>
                <c:pt idx="2477">
                  <c:v>4.2699999999999995E-2</c:v>
                </c:pt>
                <c:pt idx="2478">
                  <c:v>4.3250000000000004E-2</c:v>
                </c:pt>
                <c:pt idx="2479">
                  <c:v>4.2750000000000003E-2</c:v>
                </c:pt>
                <c:pt idx="2480">
                  <c:v>4.2930000000000003E-2</c:v>
                </c:pt>
                <c:pt idx="2481">
                  <c:v>4.3019999999999996E-2</c:v>
                </c:pt>
                <c:pt idx="2482">
                  <c:v>4.2270000000000002E-2</c:v>
                </c:pt>
                <c:pt idx="2483">
                  <c:v>4.2199999999999994E-2</c:v>
                </c:pt>
                <c:pt idx="2484">
                  <c:v>4.1589999999999995E-2</c:v>
                </c:pt>
                <c:pt idx="2485">
                  <c:v>4.197E-2</c:v>
                </c:pt>
                <c:pt idx="2486">
                  <c:v>4.1939999999999998E-2</c:v>
                </c:pt>
                <c:pt idx="2487">
                  <c:v>4.2039999999999994E-2</c:v>
                </c:pt>
                <c:pt idx="2488">
                  <c:v>4.2619999999999998E-2</c:v>
                </c:pt>
                <c:pt idx="2489">
                  <c:v>4.3619999999999999E-2</c:v>
                </c:pt>
                <c:pt idx="2490">
                  <c:v>4.3880000000000002E-2</c:v>
                </c:pt>
                <c:pt idx="2491">
                  <c:v>4.4400000000000002E-2</c:v>
                </c:pt>
                <c:pt idx="2492">
                  <c:v>4.4500000000000005E-2</c:v>
                </c:pt>
                <c:pt idx="2493">
                  <c:v>4.4500000000000005E-2</c:v>
                </c:pt>
                <c:pt idx="2494">
                  <c:v>4.4809999999999996E-2</c:v>
                </c:pt>
                <c:pt idx="2495">
                  <c:v>4.4880000000000003E-2</c:v>
                </c:pt>
                <c:pt idx="2496">
                  <c:v>4.3810000000000002E-2</c:v>
                </c:pt>
                <c:pt idx="2497">
                  <c:v>4.3400000000000001E-2</c:v>
                </c:pt>
                <c:pt idx="2498">
                  <c:v>4.4349999999999994E-2</c:v>
                </c:pt>
                <c:pt idx="2499">
                  <c:v>4.5350000000000001E-2</c:v>
                </c:pt>
                <c:pt idx="2500">
                  <c:v>4.5170000000000002E-2</c:v>
                </c:pt>
                <c:pt idx="2501">
                  <c:v>4.4679999999999997E-2</c:v>
                </c:pt>
                <c:pt idx="2502">
                  <c:v>4.5940000000000002E-2</c:v>
                </c:pt>
                <c:pt idx="2503">
                  <c:v>4.5929999999999999E-2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93-4C81-B40F-886C39DF61CC}"/>
            </c:ext>
          </c:extLst>
        </c:ser>
        <c:ser>
          <c:idx val="3"/>
          <c:order val="1"/>
          <c:tx>
            <c:strRef>
              <c:f>'Výnosy 5-10Y'!$C$1</c:f>
              <c:strCache>
                <c:ptCount val="1"/>
                <c:pt idx="0">
                  <c:v>GER 5Y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'Výnosy 5-10Y'!$A$2:$A$2505</c:f>
              <c:numCache>
                <c:formatCode>yyyy</c:formatCode>
                <c:ptCount val="2504"/>
                <c:pt idx="0">
                  <c:v>42508</c:v>
                </c:pt>
                <c:pt idx="1">
                  <c:v>42509</c:v>
                </c:pt>
                <c:pt idx="2">
                  <c:v>42510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42520</c:v>
                </c:pt>
                <c:pt idx="9">
                  <c:v>42521</c:v>
                </c:pt>
                <c:pt idx="10">
                  <c:v>42522</c:v>
                </c:pt>
                <c:pt idx="11">
                  <c:v>42523</c:v>
                </c:pt>
                <c:pt idx="12">
                  <c:v>42524</c:v>
                </c:pt>
                <c:pt idx="13">
                  <c:v>42527</c:v>
                </c:pt>
                <c:pt idx="14">
                  <c:v>42528</c:v>
                </c:pt>
                <c:pt idx="15">
                  <c:v>42529</c:v>
                </c:pt>
                <c:pt idx="16">
                  <c:v>42530</c:v>
                </c:pt>
                <c:pt idx="17">
                  <c:v>42531</c:v>
                </c:pt>
                <c:pt idx="18">
                  <c:v>42534</c:v>
                </c:pt>
                <c:pt idx="19">
                  <c:v>42535</c:v>
                </c:pt>
                <c:pt idx="20">
                  <c:v>42536</c:v>
                </c:pt>
                <c:pt idx="21">
                  <c:v>42537</c:v>
                </c:pt>
                <c:pt idx="22">
                  <c:v>42538</c:v>
                </c:pt>
                <c:pt idx="23">
                  <c:v>42541</c:v>
                </c:pt>
                <c:pt idx="24">
                  <c:v>42542</c:v>
                </c:pt>
                <c:pt idx="25">
                  <c:v>42543</c:v>
                </c:pt>
                <c:pt idx="26">
                  <c:v>42544</c:v>
                </c:pt>
                <c:pt idx="27">
                  <c:v>42545</c:v>
                </c:pt>
                <c:pt idx="28">
                  <c:v>42548</c:v>
                </c:pt>
                <c:pt idx="29">
                  <c:v>42549</c:v>
                </c:pt>
                <c:pt idx="30">
                  <c:v>42550</c:v>
                </c:pt>
                <c:pt idx="31">
                  <c:v>42551</c:v>
                </c:pt>
                <c:pt idx="32">
                  <c:v>42552</c:v>
                </c:pt>
                <c:pt idx="33">
                  <c:v>42555</c:v>
                </c:pt>
                <c:pt idx="34">
                  <c:v>42558</c:v>
                </c:pt>
                <c:pt idx="35">
                  <c:v>42559</c:v>
                </c:pt>
                <c:pt idx="36">
                  <c:v>42562</c:v>
                </c:pt>
                <c:pt idx="37">
                  <c:v>42563</c:v>
                </c:pt>
                <c:pt idx="38">
                  <c:v>42564</c:v>
                </c:pt>
                <c:pt idx="39">
                  <c:v>42565</c:v>
                </c:pt>
                <c:pt idx="40">
                  <c:v>42566</c:v>
                </c:pt>
                <c:pt idx="41">
                  <c:v>42569</c:v>
                </c:pt>
                <c:pt idx="42">
                  <c:v>42570</c:v>
                </c:pt>
                <c:pt idx="43">
                  <c:v>42571</c:v>
                </c:pt>
                <c:pt idx="44">
                  <c:v>42572</c:v>
                </c:pt>
                <c:pt idx="45">
                  <c:v>42573</c:v>
                </c:pt>
                <c:pt idx="46">
                  <c:v>42576</c:v>
                </c:pt>
                <c:pt idx="47">
                  <c:v>42577</c:v>
                </c:pt>
                <c:pt idx="48">
                  <c:v>42578</c:v>
                </c:pt>
                <c:pt idx="49">
                  <c:v>42579</c:v>
                </c:pt>
                <c:pt idx="50">
                  <c:v>42580</c:v>
                </c:pt>
                <c:pt idx="51">
                  <c:v>42583</c:v>
                </c:pt>
                <c:pt idx="52">
                  <c:v>42584</c:v>
                </c:pt>
                <c:pt idx="53">
                  <c:v>42585</c:v>
                </c:pt>
                <c:pt idx="54">
                  <c:v>42586</c:v>
                </c:pt>
                <c:pt idx="55">
                  <c:v>42587</c:v>
                </c:pt>
                <c:pt idx="56">
                  <c:v>42590</c:v>
                </c:pt>
                <c:pt idx="57">
                  <c:v>42591</c:v>
                </c:pt>
                <c:pt idx="58">
                  <c:v>42592</c:v>
                </c:pt>
                <c:pt idx="59">
                  <c:v>42593</c:v>
                </c:pt>
                <c:pt idx="60">
                  <c:v>42594</c:v>
                </c:pt>
                <c:pt idx="61">
                  <c:v>42597</c:v>
                </c:pt>
                <c:pt idx="62">
                  <c:v>42598</c:v>
                </c:pt>
                <c:pt idx="63">
                  <c:v>42599</c:v>
                </c:pt>
                <c:pt idx="64">
                  <c:v>42600</c:v>
                </c:pt>
                <c:pt idx="65">
                  <c:v>42601</c:v>
                </c:pt>
                <c:pt idx="66">
                  <c:v>42604</c:v>
                </c:pt>
                <c:pt idx="67">
                  <c:v>42605</c:v>
                </c:pt>
                <c:pt idx="68">
                  <c:v>42606</c:v>
                </c:pt>
                <c:pt idx="69">
                  <c:v>42607</c:v>
                </c:pt>
                <c:pt idx="70">
                  <c:v>42608</c:v>
                </c:pt>
                <c:pt idx="71">
                  <c:v>42611</c:v>
                </c:pt>
                <c:pt idx="72">
                  <c:v>42612</c:v>
                </c:pt>
                <c:pt idx="73">
                  <c:v>42613</c:v>
                </c:pt>
                <c:pt idx="74">
                  <c:v>42614</c:v>
                </c:pt>
                <c:pt idx="75">
                  <c:v>42615</c:v>
                </c:pt>
                <c:pt idx="76">
                  <c:v>42618</c:v>
                </c:pt>
                <c:pt idx="77">
                  <c:v>42619</c:v>
                </c:pt>
                <c:pt idx="78">
                  <c:v>42620</c:v>
                </c:pt>
                <c:pt idx="79">
                  <c:v>42621</c:v>
                </c:pt>
                <c:pt idx="80">
                  <c:v>42622</c:v>
                </c:pt>
                <c:pt idx="81">
                  <c:v>42625</c:v>
                </c:pt>
                <c:pt idx="82">
                  <c:v>42626</c:v>
                </c:pt>
                <c:pt idx="83">
                  <c:v>42627</c:v>
                </c:pt>
                <c:pt idx="84">
                  <c:v>42628</c:v>
                </c:pt>
                <c:pt idx="85">
                  <c:v>42629</c:v>
                </c:pt>
                <c:pt idx="86">
                  <c:v>42632</c:v>
                </c:pt>
                <c:pt idx="87">
                  <c:v>42633</c:v>
                </c:pt>
                <c:pt idx="88">
                  <c:v>42634</c:v>
                </c:pt>
                <c:pt idx="89">
                  <c:v>42635</c:v>
                </c:pt>
                <c:pt idx="90">
                  <c:v>42636</c:v>
                </c:pt>
                <c:pt idx="91">
                  <c:v>42639</c:v>
                </c:pt>
                <c:pt idx="92">
                  <c:v>42640</c:v>
                </c:pt>
                <c:pt idx="93">
                  <c:v>42642</c:v>
                </c:pt>
                <c:pt idx="94">
                  <c:v>42643</c:v>
                </c:pt>
                <c:pt idx="95">
                  <c:v>42646</c:v>
                </c:pt>
                <c:pt idx="96">
                  <c:v>42647</c:v>
                </c:pt>
                <c:pt idx="97">
                  <c:v>42648</c:v>
                </c:pt>
                <c:pt idx="98">
                  <c:v>42649</c:v>
                </c:pt>
                <c:pt idx="99">
                  <c:v>42650</c:v>
                </c:pt>
                <c:pt idx="100">
                  <c:v>42653</c:v>
                </c:pt>
                <c:pt idx="101">
                  <c:v>42654</c:v>
                </c:pt>
                <c:pt idx="102">
                  <c:v>42655</c:v>
                </c:pt>
                <c:pt idx="103">
                  <c:v>42656</c:v>
                </c:pt>
                <c:pt idx="104">
                  <c:v>42657</c:v>
                </c:pt>
                <c:pt idx="105">
                  <c:v>42660</c:v>
                </c:pt>
                <c:pt idx="106">
                  <c:v>42661</c:v>
                </c:pt>
                <c:pt idx="107">
                  <c:v>42662</c:v>
                </c:pt>
                <c:pt idx="108">
                  <c:v>42663</c:v>
                </c:pt>
                <c:pt idx="109">
                  <c:v>42664</c:v>
                </c:pt>
                <c:pt idx="110">
                  <c:v>42667</c:v>
                </c:pt>
                <c:pt idx="111">
                  <c:v>42668</c:v>
                </c:pt>
                <c:pt idx="112">
                  <c:v>42669</c:v>
                </c:pt>
                <c:pt idx="113">
                  <c:v>42670</c:v>
                </c:pt>
                <c:pt idx="114">
                  <c:v>42674</c:v>
                </c:pt>
                <c:pt idx="115">
                  <c:v>42675</c:v>
                </c:pt>
                <c:pt idx="116">
                  <c:v>42676</c:v>
                </c:pt>
                <c:pt idx="117">
                  <c:v>42677</c:v>
                </c:pt>
                <c:pt idx="118">
                  <c:v>42678</c:v>
                </c:pt>
                <c:pt idx="119">
                  <c:v>42681</c:v>
                </c:pt>
                <c:pt idx="120">
                  <c:v>42682</c:v>
                </c:pt>
                <c:pt idx="121">
                  <c:v>42683</c:v>
                </c:pt>
                <c:pt idx="122">
                  <c:v>42684</c:v>
                </c:pt>
                <c:pt idx="123">
                  <c:v>42685</c:v>
                </c:pt>
                <c:pt idx="124">
                  <c:v>42688</c:v>
                </c:pt>
                <c:pt idx="125">
                  <c:v>42689</c:v>
                </c:pt>
                <c:pt idx="126">
                  <c:v>42690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42839</c:v>
                </c:pt>
                <c:pt idx="232">
                  <c:v>42842</c:v>
                </c:pt>
                <c:pt idx="233">
                  <c:v>42843</c:v>
                </c:pt>
                <c:pt idx="234">
                  <c:v>42844</c:v>
                </c:pt>
                <c:pt idx="235">
                  <c:v>42845</c:v>
                </c:pt>
                <c:pt idx="236">
                  <c:v>42846</c:v>
                </c:pt>
                <c:pt idx="237">
                  <c:v>42849</c:v>
                </c:pt>
                <c:pt idx="238">
                  <c:v>42850</c:v>
                </c:pt>
                <c:pt idx="239">
                  <c:v>42851</c:v>
                </c:pt>
                <c:pt idx="240">
                  <c:v>42852</c:v>
                </c:pt>
                <c:pt idx="241">
                  <c:v>42853</c:v>
                </c:pt>
                <c:pt idx="242">
                  <c:v>42857</c:v>
                </c:pt>
                <c:pt idx="243">
                  <c:v>42858</c:v>
                </c:pt>
                <c:pt idx="244">
                  <c:v>42859</c:v>
                </c:pt>
                <c:pt idx="245">
                  <c:v>42860</c:v>
                </c:pt>
                <c:pt idx="246">
                  <c:v>42864</c:v>
                </c:pt>
                <c:pt idx="247">
                  <c:v>42865</c:v>
                </c:pt>
                <c:pt idx="248">
                  <c:v>42866</c:v>
                </c:pt>
                <c:pt idx="249">
                  <c:v>42867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42880</c:v>
                </c:pt>
                <c:pt idx="258">
                  <c:v>42881</c:v>
                </c:pt>
                <c:pt idx="259">
                  <c:v>42884</c:v>
                </c:pt>
                <c:pt idx="260">
                  <c:v>42885</c:v>
                </c:pt>
                <c:pt idx="261">
                  <c:v>42886</c:v>
                </c:pt>
                <c:pt idx="262">
                  <c:v>42887</c:v>
                </c:pt>
                <c:pt idx="263">
                  <c:v>42888</c:v>
                </c:pt>
                <c:pt idx="264">
                  <c:v>42891</c:v>
                </c:pt>
                <c:pt idx="265">
                  <c:v>42892</c:v>
                </c:pt>
                <c:pt idx="266">
                  <c:v>42893</c:v>
                </c:pt>
                <c:pt idx="267">
                  <c:v>42894</c:v>
                </c:pt>
                <c:pt idx="268">
                  <c:v>42895</c:v>
                </c:pt>
                <c:pt idx="269">
                  <c:v>42898</c:v>
                </c:pt>
                <c:pt idx="270">
                  <c:v>42899</c:v>
                </c:pt>
                <c:pt idx="271">
                  <c:v>42900</c:v>
                </c:pt>
                <c:pt idx="272">
                  <c:v>42901</c:v>
                </c:pt>
                <c:pt idx="273">
                  <c:v>42902</c:v>
                </c:pt>
                <c:pt idx="274">
                  <c:v>42905</c:v>
                </c:pt>
                <c:pt idx="275">
                  <c:v>42906</c:v>
                </c:pt>
                <c:pt idx="276">
                  <c:v>42907</c:v>
                </c:pt>
                <c:pt idx="277">
                  <c:v>42908</c:v>
                </c:pt>
                <c:pt idx="278">
                  <c:v>42909</c:v>
                </c:pt>
                <c:pt idx="279">
                  <c:v>42912</c:v>
                </c:pt>
                <c:pt idx="280">
                  <c:v>42913</c:v>
                </c:pt>
                <c:pt idx="281">
                  <c:v>42914</c:v>
                </c:pt>
                <c:pt idx="282">
                  <c:v>42915</c:v>
                </c:pt>
                <c:pt idx="283">
                  <c:v>42916</c:v>
                </c:pt>
                <c:pt idx="284">
                  <c:v>42919</c:v>
                </c:pt>
                <c:pt idx="285">
                  <c:v>42920</c:v>
                </c:pt>
                <c:pt idx="286">
                  <c:v>42923</c:v>
                </c:pt>
                <c:pt idx="287">
                  <c:v>42926</c:v>
                </c:pt>
                <c:pt idx="288">
                  <c:v>42927</c:v>
                </c:pt>
                <c:pt idx="289">
                  <c:v>42928</c:v>
                </c:pt>
                <c:pt idx="290">
                  <c:v>42929</c:v>
                </c:pt>
                <c:pt idx="291">
                  <c:v>42930</c:v>
                </c:pt>
                <c:pt idx="292">
                  <c:v>42933</c:v>
                </c:pt>
                <c:pt idx="293">
                  <c:v>42934</c:v>
                </c:pt>
                <c:pt idx="294">
                  <c:v>42935</c:v>
                </c:pt>
                <c:pt idx="295">
                  <c:v>42936</c:v>
                </c:pt>
                <c:pt idx="296">
                  <c:v>42937</c:v>
                </c:pt>
                <c:pt idx="297">
                  <c:v>42940</c:v>
                </c:pt>
                <c:pt idx="298">
                  <c:v>42941</c:v>
                </c:pt>
                <c:pt idx="299">
                  <c:v>42942</c:v>
                </c:pt>
                <c:pt idx="300">
                  <c:v>42943</c:v>
                </c:pt>
                <c:pt idx="301">
                  <c:v>42944</c:v>
                </c:pt>
                <c:pt idx="302">
                  <c:v>42947</c:v>
                </c:pt>
                <c:pt idx="303">
                  <c:v>42948</c:v>
                </c:pt>
                <c:pt idx="304">
                  <c:v>42949</c:v>
                </c:pt>
                <c:pt idx="305">
                  <c:v>42950</c:v>
                </c:pt>
                <c:pt idx="306">
                  <c:v>42951</c:v>
                </c:pt>
                <c:pt idx="307">
                  <c:v>42954</c:v>
                </c:pt>
                <c:pt idx="308">
                  <c:v>42955</c:v>
                </c:pt>
                <c:pt idx="309">
                  <c:v>42956</c:v>
                </c:pt>
                <c:pt idx="310">
                  <c:v>42957</c:v>
                </c:pt>
                <c:pt idx="311">
                  <c:v>42958</c:v>
                </c:pt>
                <c:pt idx="312">
                  <c:v>42961</c:v>
                </c:pt>
                <c:pt idx="313">
                  <c:v>42962</c:v>
                </c:pt>
                <c:pt idx="314">
                  <c:v>42963</c:v>
                </c:pt>
                <c:pt idx="315">
                  <c:v>42964</c:v>
                </c:pt>
                <c:pt idx="316">
                  <c:v>42965</c:v>
                </c:pt>
                <c:pt idx="317">
                  <c:v>42968</c:v>
                </c:pt>
                <c:pt idx="318">
                  <c:v>42969</c:v>
                </c:pt>
                <c:pt idx="319">
                  <c:v>42970</c:v>
                </c:pt>
                <c:pt idx="320">
                  <c:v>42971</c:v>
                </c:pt>
                <c:pt idx="321">
                  <c:v>42972</c:v>
                </c:pt>
                <c:pt idx="322">
                  <c:v>42975</c:v>
                </c:pt>
                <c:pt idx="323">
                  <c:v>42976</c:v>
                </c:pt>
                <c:pt idx="324">
                  <c:v>42977</c:v>
                </c:pt>
                <c:pt idx="325">
                  <c:v>42978</c:v>
                </c:pt>
                <c:pt idx="326">
                  <c:v>42979</c:v>
                </c:pt>
                <c:pt idx="327">
                  <c:v>42982</c:v>
                </c:pt>
                <c:pt idx="328">
                  <c:v>42983</c:v>
                </c:pt>
                <c:pt idx="329">
                  <c:v>42984</c:v>
                </c:pt>
                <c:pt idx="330">
                  <c:v>42985</c:v>
                </c:pt>
                <c:pt idx="331">
                  <c:v>42986</c:v>
                </c:pt>
                <c:pt idx="332">
                  <c:v>42989</c:v>
                </c:pt>
                <c:pt idx="333">
                  <c:v>42990</c:v>
                </c:pt>
                <c:pt idx="334">
                  <c:v>42991</c:v>
                </c:pt>
                <c:pt idx="335">
                  <c:v>42992</c:v>
                </c:pt>
                <c:pt idx="336">
                  <c:v>42993</c:v>
                </c:pt>
                <c:pt idx="337">
                  <c:v>42996</c:v>
                </c:pt>
                <c:pt idx="338">
                  <c:v>42997</c:v>
                </c:pt>
                <c:pt idx="339">
                  <c:v>42998</c:v>
                </c:pt>
                <c:pt idx="340">
                  <c:v>42999</c:v>
                </c:pt>
                <c:pt idx="341">
                  <c:v>43000</c:v>
                </c:pt>
                <c:pt idx="342">
                  <c:v>43003</c:v>
                </c:pt>
                <c:pt idx="343">
                  <c:v>43004</c:v>
                </c:pt>
                <c:pt idx="344">
                  <c:v>43005</c:v>
                </c:pt>
                <c:pt idx="345">
                  <c:v>43007</c:v>
                </c:pt>
                <c:pt idx="346">
                  <c:v>43010</c:v>
                </c:pt>
                <c:pt idx="347">
                  <c:v>43011</c:v>
                </c:pt>
                <c:pt idx="348">
                  <c:v>43012</c:v>
                </c:pt>
                <c:pt idx="349">
                  <c:v>43013</c:v>
                </c:pt>
                <c:pt idx="350">
                  <c:v>43014</c:v>
                </c:pt>
                <c:pt idx="351">
                  <c:v>43017</c:v>
                </c:pt>
                <c:pt idx="352">
                  <c:v>43018</c:v>
                </c:pt>
                <c:pt idx="353">
                  <c:v>43019</c:v>
                </c:pt>
                <c:pt idx="354">
                  <c:v>43020</c:v>
                </c:pt>
                <c:pt idx="355">
                  <c:v>43021</c:v>
                </c:pt>
                <c:pt idx="356">
                  <c:v>43024</c:v>
                </c:pt>
                <c:pt idx="357">
                  <c:v>43025</c:v>
                </c:pt>
                <c:pt idx="358">
                  <c:v>43026</c:v>
                </c:pt>
                <c:pt idx="359">
                  <c:v>43027</c:v>
                </c:pt>
                <c:pt idx="360">
                  <c:v>43028</c:v>
                </c:pt>
                <c:pt idx="361">
                  <c:v>43031</c:v>
                </c:pt>
                <c:pt idx="362">
                  <c:v>43032</c:v>
                </c:pt>
                <c:pt idx="363">
                  <c:v>43033</c:v>
                </c:pt>
                <c:pt idx="364">
                  <c:v>43034</c:v>
                </c:pt>
                <c:pt idx="365">
                  <c:v>43035</c:v>
                </c:pt>
                <c:pt idx="366">
                  <c:v>43038</c:v>
                </c:pt>
                <c:pt idx="367">
                  <c:v>43039</c:v>
                </c:pt>
                <c:pt idx="368">
                  <c:v>43040</c:v>
                </c:pt>
                <c:pt idx="369">
                  <c:v>43041</c:v>
                </c:pt>
                <c:pt idx="370">
                  <c:v>43042</c:v>
                </c:pt>
                <c:pt idx="371">
                  <c:v>43045</c:v>
                </c:pt>
                <c:pt idx="372">
                  <c:v>43046</c:v>
                </c:pt>
                <c:pt idx="373">
                  <c:v>43047</c:v>
                </c:pt>
                <c:pt idx="374">
                  <c:v>43048</c:v>
                </c:pt>
                <c:pt idx="375">
                  <c:v>43049</c:v>
                </c:pt>
                <c:pt idx="376">
                  <c:v>43052</c:v>
                </c:pt>
                <c:pt idx="377">
                  <c:v>43053</c:v>
                </c:pt>
                <c:pt idx="378">
                  <c:v>43054</c:v>
                </c:pt>
                <c:pt idx="379">
                  <c:v>43055</c:v>
                </c:pt>
                <c:pt idx="380">
                  <c:v>43059</c:v>
                </c:pt>
                <c:pt idx="381">
                  <c:v>43060</c:v>
                </c:pt>
                <c:pt idx="382">
                  <c:v>43061</c:v>
                </c:pt>
                <c:pt idx="383">
                  <c:v>43062</c:v>
                </c:pt>
                <c:pt idx="384">
                  <c:v>43063</c:v>
                </c:pt>
                <c:pt idx="385">
                  <c:v>43066</c:v>
                </c:pt>
                <c:pt idx="386">
                  <c:v>43067</c:v>
                </c:pt>
                <c:pt idx="387">
                  <c:v>43068</c:v>
                </c:pt>
                <c:pt idx="388">
                  <c:v>43069</c:v>
                </c:pt>
                <c:pt idx="389">
                  <c:v>43070</c:v>
                </c:pt>
                <c:pt idx="390">
                  <c:v>43073</c:v>
                </c:pt>
                <c:pt idx="391">
                  <c:v>43074</c:v>
                </c:pt>
                <c:pt idx="392">
                  <c:v>43075</c:v>
                </c:pt>
                <c:pt idx="393">
                  <c:v>43076</c:v>
                </c:pt>
                <c:pt idx="394">
                  <c:v>43077</c:v>
                </c:pt>
                <c:pt idx="395">
                  <c:v>43080</c:v>
                </c:pt>
                <c:pt idx="396">
                  <c:v>43081</c:v>
                </c:pt>
                <c:pt idx="397">
                  <c:v>43082</c:v>
                </c:pt>
                <c:pt idx="398">
                  <c:v>43083</c:v>
                </c:pt>
                <c:pt idx="399">
                  <c:v>43084</c:v>
                </c:pt>
                <c:pt idx="400">
                  <c:v>43087</c:v>
                </c:pt>
                <c:pt idx="401">
                  <c:v>43088</c:v>
                </c:pt>
                <c:pt idx="402">
                  <c:v>43089</c:v>
                </c:pt>
                <c:pt idx="403">
                  <c:v>43090</c:v>
                </c:pt>
                <c:pt idx="404">
                  <c:v>43091</c:v>
                </c:pt>
                <c:pt idx="405">
                  <c:v>43096</c:v>
                </c:pt>
                <c:pt idx="406">
                  <c:v>43097</c:v>
                </c:pt>
                <c:pt idx="407">
                  <c:v>43098</c:v>
                </c:pt>
                <c:pt idx="408">
                  <c:v>43102</c:v>
                </c:pt>
                <c:pt idx="409">
                  <c:v>43103</c:v>
                </c:pt>
                <c:pt idx="410">
                  <c:v>43104</c:v>
                </c:pt>
                <c:pt idx="411">
                  <c:v>43105</c:v>
                </c:pt>
                <c:pt idx="412">
                  <c:v>43108</c:v>
                </c:pt>
                <c:pt idx="413">
                  <c:v>43109</c:v>
                </c:pt>
                <c:pt idx="414">
                  <c:v>43110</c:v>
                </c:pt>
                <c:pt idx="415">
                  <c:v>43111</c:v>
                </c:pt>
                <c:pt idx="416">
                  <c:v>43112</c:v>
                </c:pt>
                <c:pt idx="417">
                  <c:v>43115</c:v>
                </c:pt>
                <c:pt idx="418">
                  <c:v>43116</c:v>
                </c:pt>
                <c:pt idx="419">
                  <c:v>43117</c:v>
                </c:pt>
                <c:pt idx="420">
                  <c:v>43118</c:v>
                </c:pt>
                <c:pt idx="421">
                  <c:v>43119</c:v>
                </c:pt>
                <c:pt idx="422">
                  <c:v>43122</c:v>
                </c:pt>
                <c:pt idx="423">
                  <c:v>43123</c:v>
                </c:pt>
                <c:pt idx="424">
                  <c:v>43124</c:v>
                </c:pt>
                <c:pt idx="425">
                  <c:v>43125</c:v>
                </c:pt>
                <c:pt idx="426">
                  <c:v>43126</c:v>
                </c:pt>
                <c:pt idx="427">
                  <c:v>43129</c:v>
                </c:pt>
                <c:pt idx="428">
                  <c:v>43130</c:v>
                </c:pt>
                <c:pt idx="429">
                  <c:v>43131</c:v>
                </c:pt>
                <c:pt idx="430">
                  <c:v>43132</c:v>
                </c:pt>
                <c:pt idx="431">
                  <c:v>43133</c:v>
                </c:pt>
                <c:pt idx="432">
                  <c:v>43136</c:v>
                </c:pt>
                <c:pt idx="433">
                  <c:v>43137</c:v>
                </c:pt>
                <c:pt idx="434">
                  <c:v>43138</c:v>
                </c:pt>
                <c:pt idx="435">
                  <c:v>43139</c:v>
                </c:pt>
                <c:pt idx="436">
                  <c:v>43140</c:v>
                </c:pt>
                <c:pt idx="437">
                  <c:v>43143</c:v>
                </c:pt>
                <c:pt idx="438">
                  <c:v>43144</c:v>
                </c:pt>
                <c:pt idx="439">
                  <c:v>43145</c:v>
                </c:pt>
                <c:pt idx="440">
                  <c:v>43146</c:v>
                </c:pt>
                <c:pt idx="441">
                  <c:v>43147</c:v>
                </c:pt>
                <c:pt idx="442">
                  <c:v>43150</c:v>
                </c:pt>
                <c:pt idx="443">
                  <c:v>43151</c:v>
                </c:pt>
                <c:pt idx="444">
                  <c:v>43152</c:v>
                </c:pt>
                <c:pt idx="445">
                  <c:v>43153</c:v>
                </c:pt>
                <c:pt idx="446">
                  <c:v>43154</c:v>
                </c:pt>
                <c:pt idx="447">
                  <c:v>43157</c:v>
                </c:pt>
                <c:pt idx="448">
                  <c:v>43158</c:v>
                </c:pt>
                <c:pt idx="449">
                  <c:v>43159</c:v>
                </c:pt>
                <c:pt idx="450">
                  <c:v>43160</c:v>
                </c:pt>
                <c:pt idx="451">
                  <c:v>43161</c:v>
                </c:pt>
                <c:pt idx="452">
                  <c:v>43164</c:v>
                </c:pt>
                <c:pt idx="453">
                  <c:v>43165</c:v>
                </c:pt>
                <c:pt idx="454">
                  <c:v>43166</c:v>
                </c:pt>
                <c:pt idx="455">
                  <c:v>43167</c:v>
                </c:pt>
                <c:pt idx="456">
                  <c:v>43168</c:v>
                </c:pt>
                <c:pt idx="457">
                  <c:v>43171</c:v>
                </c:pt>
                <c:pt idx="458">
                  <c:v>43172</c:v>
                </c:pt>
                <c:pt idx="459">
                  <c:v>43173</c:v>
                </c:pt>
                <c:pt idx="460">
                  <c:v>43174</c:v>
                </c:pt>
                <c:pt idx="461">
                  <c:v>43175</c:v>
                </c:pt>
                <c:pt idx="462">
                  <c:v>43178</c:v>
                </c:pt>
                <c:pt idx="463">
                  <c:v>43179</c:v>
                </c:pt>
                <c:pt idx="464">
                  <c:v>43180</c:v>
                </c:pt>
                <c:pt idx="465">
                  <c:v>43181</c:v>
                </c:pt>
                <c:pt idx="466">
                  <c:v>43182</c:v>
                </c:pt>
                <c:pt idx="467">
                  <c:v>43185</c:v>
                </c:pt>
                <c:pt idx="468">
                  <c:v>43186</c:v>
                </c:pt>
                <c:pt idx="469">
                  <c:v>43187</c:v>
                </c:pt>
                <c:pt idx="470">
                  <c:v>43188</c:v>
                </c:pt>
                <c:pt idx="471">
                  <c:v>43193</c:v>
                </c:pt>
                <c:pt idx="472">
                  <c:v>43194</c:v>
                </c:pt>
                <c:pt idx="473">
                  <c:v>43195</c:v>
                </c:pt>
                <c:pt idx="474">
                  <c:v>43196</c:v>
                </c:pt>
                <c:pt idx="475">
                  <c:v>43199</c:v>
                </c:pt>
                <c:pt idx="476">
                  <c:v>43200</c:v>
                </c:pt>
                <c:pt idx="477">
                  <c:v>43201</c:v>
                </c:pt>
                <c:pt idx="478">
                  <c:v>43202</c:v>
                </c:pt>
                <c:pt idx="479">
                  <c:v>43203</c:v>
                </c:pt>
                <c:pt idx="480">
                  <c:v>43206</c:v>
                </c:pt>
                <c:pt idx="481">
                  <c:v>43207</c:v>
                </c:pt>
                <c:pt idx="482">
                  <c:v>43208</c:v>
                </c:pt>
                <c:pt idx="483">
                  <c:v>43209</c:v>
                </c:pt>
                <c:pt idx="484">
                  <c:v>43210</c:v>
                </c:pt>
                <c:pt idx="485">
                  <c:v>43213</c:v>
                </c:pt>
                <c:pt idx="486">
                  <c:v>43214</c:v>
                </c:pt>
                <c:pt idx="487">
                  <c:v>43215</c:v>
                </c:pt>
                <c:pt idx="488">
                  <c:v>43216</c:v>
                </c:pt>
                <c:pt idx="489">
                  <c:v>43217</c:v>
                </c:pt>
                <c:pt idx="490">
                  <c:v>43220</c:v>
                </c:pt>
                <c:pt idx="491">
                  <c:v>43222</c:v>
                </c:pt>
                <c:pt idx="492">
                  <c:v>43223</c:v>
                </c:pt>
                <c:pt idx="493">
                  <c:v>43224</c:v>
                </c:pt>
                <c:pt idx="494">
                  <c:v>43227</c:v>
                </c:pt>
                <c:pt idx="495">
                  <c:v>43229</c:v>
                </c:pt>
                <c:pt idx="496">
                  <c:v>43230</c:v>
                </c:pt>
                <c:pt idx="497">
                  <c:v>43231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43241</c:v>
                </c:pt>
                <c:pt idx="504">
                  <c:v>43242</c:v>
                </c:pt>
                <c:pt idx="505">
                  <c:v>43243</c:v>
                </c:pt>
                <c:pt idx="506">
                  <c:v>43244</c:v>
                </c:pt>
                <c:pt idx="507">
                  <c:v>43245</c:v>
                </c:pt>
                <c:pt idx="508">
                  <c:v>43248</c:v>
                </c:pt>
                <c:pt idx="509">
                  <c:v>43249</c:v>
                </c:pt>
                <c:pt idx="510">
                  <c:v>43250</c:v>
                </c:pt>
                <c:pt idx="511">
                  <c:v>43251</c:v>
                </c:pt>
                <c:pt idx="512">
                  <c:v>43252</c:v>
                </c:pt>
                <c:pt idx="513">
                  <c:v>43255</c:v>
                </c:pt>
                <c:pt idx="514">
                  <c:v>43256</c:v>
                </c:pt>
                <c:pt idx="515">
                  <c:v>43257</c:v>
                </c:pt>
                <c:pt idx="516">
                  <c:v>43258</c:v>
                </c:pt>
                <c:pt idx="517">
                  <c:v>43259</c:v>
                </c:pt>
                <c:pt idx="518">
                  <c:v>43262</c:v>
                </c:pt>
                <c:pt idx="519">
                  <c:v>43263</c:v>
                </c:pt>
                <c:pt idx="520">
                  <c:v>43264</c:v>
                </c:pt>
                <c:pt idx="521">
                  <c:v>43265</c:v>
                </c:pt>
                <c:pt idx="522">
                  <c:v>43266</c:v>
                </c:pt>
                <c:pt idx="523">
                  <c:v>43269</c:v>
                </c:pt>
                <c:pt idx="524">
                  <c:v>43270</c:v>
                </c:pt>
                <c:pt idx="525">
                  <c:v>43271</c:v>
                </c:pt>
                <c:pt idx="526">
                  <c:v>43272</c:v>
                </c:pt>
                <c:pt idx="527">
                  <c:v>43273</c:v>
                </c:pt>
                <c:pt idx="528">
                  <c:v>43276</c:v>
                </c:pt>
                <c:pt idx="529">
                  <c:v>43277</c:v>
                </c:pt>
                <c:pt idx="530">
                  <c:v>43278</c:v>
                </c:pt>
                <c:pt idx="531">
                  <c:v>43279</c:v>
                </c:pt>
                <c:pt idx="532">
                  <c:v>43280</c:v>
                </c:pt>
                <c:pt idx="533">
                  <c:v>43283</c:v>
                </c:pt>
                <c:pt idx="534">
                  <c:v>43284</c:v>
                </c:pt>
                <c:pt idx="535">
                  <c:v>43285</c:v>
                </c:pt>
                <c:pt idx="536">
                  <c:v>43290</c:v>
                </c:pt>
                <c:pt idx="537">
                  <c:v>43291</c:v>
                </c:pt>
                <c:pt idx="538">
                  <c:v>43292</c:v>
                </c:pt>
                <c:pt idx="539">
                  <c:v>43293</c:v>
                </c:pt>
                <c:pt idx="540">
                  <c:v>43294</c:v>
                </c:pt>
                <c:pt idx="541">
                  <c:v>43297</c:v>
                </c:pt>
                <c:pt idx="542">
                  <c:v>43298</c:v>
                </c:pt>
                <c:pt idx="543">
                  <c:v>43299</c:v>
                </c:pt>
                <c:pt idx="544">
                  <c:v>43300</c:v>
                </c:pt>
                <c:pt idx="545">
                  <c:v>43301</c:v>
                </c:pt>
                <c:pt idx="546">
                  <c:v>43304</c:v>
                </c:pt>
                <c:pt idx="547">
                  <c:v>43305</c:v>
                </c:pt>
                <c:pt idx="548">
                  <c:v>43306</c:v>
                </c:pt>
                <c:pt idx="549">
                  <c:v>43307</c:v>
                </c:pt>
                <c:pt idx="550">
                  <c:v>43308</c:v>
                </c:pt>
                <c:pt idx="551">
                  <c:v>43311</c:v>
                </c:pt>
                <c:pt idx="552">
                  <c:v>43312</c:v>
                </c:pt>
                <c:pt idx="553">
                  <c:v>43313</c:v>
                </c:pt>
                <c:pt idx="554">
                  <c:v>43314</c:v>
                </c:pt>
                <c:pt idx="555">
                  <c:v>43315</c:v>
                </c:pt>
                <c:pt idx="556">
                  <c:v>43318</c:v>
                </c:pt>
                <c:pt idx="557">
                  <c:v>43319</c:v>
                </c:pt>
                <c:pt idx="558">
                  <c:v>43320</c:v>
                </c:pt>
                <c:pt idx="559">
                  <c:v>43321</c:v>
                </c:pt>
                <c:pt idx="560">
                  <c:v>43322</c:v>
                </c:pt>
                <c:pt idx="561">
                  <c:v>43325</c:v>
                </c:pt>
                <c:pt idx="562">
                  <c:v>43326</c:v>
                </c:pt>
                <c:pt idx="563">
                  <c:v>43327</c:v>
                </c:pt>
                <c:pt idx="564">
                  <c:v>43328</c:v>
                </c:pt>
                <c:pt idx="565">
                  <c:v>43329</c:v>
                </c:pt>
                <c:pt idx="566">
                  <c:v>43332</c:v>
                </c:pt>
                <c:pt idx="567">
                  <c:v>43333</c:v>
                </c:pt>
                <c:pt idx="568">
                  <c:v>43334</c:v>
                </c:pt>
                <c:pt idx="569">
                  <c:v>43335</c:v>
                </c:pt>
                <c:pt idx="570">
                  <c:v>43336</c:v>
                </c:pt>
                <c:pt idx="571">
                  <c:v>43339</c:v>
                </c:pt>
                <c:pt idx="572">
                  <c:v>43340</c:v>
                </c:pt>
                <c:pt idx="573">
                  <c:v>43341</c:v>
                </c:pt>
                <c:pt idx="574">
                  <c:v>43342</c:v>
                </c:pt>
                <c:pt idx="575">
                  <c:v>43343</c:v>
                </c:pt>
                <c:pt idx="576">
                  <c:v>43346</c:v>
                </c:pt>
                <c:pt idx="577">
                  <c:v>43347</c:v>
                </c:pt>
                <c:pt idx="578">
                  <c:v>43348</c:v>
                </c:pt>
                <c:pt idx="579">
                  <c:v>43349</c:v>
                </c:pt>
                <c:pt idx="580">
                  <c:v>43350</c:v>
                </c:pt>
                <c:pt idx="581">
                  <c:v>43353</c:v>
                </c:pt>
                <c:pt idx="582">
                  <c:v>43354</c:v>
                </c:pt>
                <c:pt idx="583">
                  <c:v>43355</c:v>
                </c:pt>
                <c:pt idx="584">
                  <c:v>43356</c:v>
                </c:pt>
                <c:pt idx="585">
                  <c:v>43357</c:v>
                </c:pt>
                <c:pt idx="586">
                  <c:v>43360</c:v>
                </c:pt>
                <c:pt idx="587">
                  <c:v>43361</c:v>
                </c:pt>
                <c:pt idx="588">
                  <c:v>43362</c:v>
                </c:pt>
                <c:pt idx="589">
                  <c:v>43363</c:v>
                </c:pt>
                <c:pt idx="590">
                  <c:v>43364</c:v>
                </c:pt>
                <c:pt idx="591">
                  <c:v>43367</c:v>
                </c:pt>
                <c:pt idx="592">
                  <c:v>43368</c:v>
                </c:pt>
                <c:pt idx="593">
                  <c:v>43369</c:v>
                </c:pt>
                <c:pt idx="594">
                  <c:v>43370</c:v>
                </c:pt>
                <c:pt idx="595">
                  <c:v>43374</c:v>
                </c:pt>
                <c:pt idx="596">
                  <c:v>43375</c:v>
                </c:pt>
                <c:pt idx="597">
                  <c:v>43376</c:v>
                </c:pt>
                <c:pt idx="598">
                  <c:v>43377</c:v>
                </c:pt>
                <c:pt idx="599">
                  <c:v>43378</c:v>
                </c:pt>
                <c:pt idx="600">
                  <c:v>43381</c:v>
                </c:pt>
                <c:pt idx="601">
                  <c:v>43382</c:v>
                </c:pt>
                <c:pt idx="602">
                  <c:v>43383</c:v>
                </c:pt>
                <c:pt idx="603">
                  <c:v>43384</c:v>
                </c:pt>
                <c:pt idx="604">
                  <c:v>43385</c:v>
                </c:pt>
                <c:pt idx="605">
                  <c:v>43388</c:v>
                </c:pt>
                <c:pt idx="606">
                  <c:v>43389</c:v>
                </c:pt>
                <c:pt idx="607">
                  <c:v>43390</c:v>
                </c:pt>
                <c:pt idx="608">
                  <c:v>43391</c:v>
                </c:pt>
                <c:pt idx="609">
                  <c:v>43392</c:v>
                </c:pt>
                <c:pt idx="610">
                  <c:v>43395</c:v>
                </c:pt>
                <c:pt idx="611">
                  <c:v>43396</c:v>
                </c:pt>
                <c:pt idx="612">
                  <c:v>43397</c:v>
                </c:pt>
                <c:pt idx="613">
                  <c:v>43398</c:v>
                </c:pt>
                <c:pt idx="614">
                  <c:v>43399</c:v>
                </c:pt>
                <c:pt idx="615">
                  <c:v>43402</c:v>
                </c:pt>
                <c:pt idx="616">
                  <c:v>43403</c:v>
                </c:pt>
                <c:pt idx="617">
                  <c:v>43404</c:v>
                </c:pt>
                <c:pt idx="618">
                  <c:v>43405</c:v>
                </c:pt>
                <c:pt idx="619">
                  <c:v>43406</c:v>
                </c:pt>
                <c:pt idx="620">
                  <c:v>43409</c:v>
                </c:pt>
                <c:pt idx="621">
                  <c:v>43410</c:v>
                </c:pt>
                <c:pt idx="622">
                  <c:v>43411</c:v>
                </c:pt>
                <c:pt idx="623">
                  <c:v>43412</c:v>
                </c:pt>
                <c:pt idx="624">
                  <c:v>43413</c:v>
                </c:pt>
                <c:pt idx="625">
                  <c:v>43416</c:v>
                </c:pt>
                <c:pt idx="626">
                  <c:v>43417</c:v>
                </c:pt>
                <c:pt idx="627">
                  <c:v>43418</c:v>
                </c:pt>
                <c:pt idx="628">
                  <c:v>43419</c:v>
                </c:pt>
                <c:pt idx="629">
                  <c:v>43420</c:v>
                </c:pt>
                <c:pt idx="630">
                  <c:v>43423</c:v>
                </c:pt>
                <c:pt idx="631">
                  <c:v>43424</c:v>
                </c:pt>
                <c:pt idx="632">
                  <c:v>43425</c:v>
                </c:pt>
                <c:pt idx="633">
                  <c:v>43426</c:v>
                </c:pt>
                <c:pt idx="634">
                  <c:v>43427</c:v>
                </c:pt>
                <c:pt idx="635">
                  <c:v>43430</c:v>
                </c:pt>
                <c:pt idx="636">
                  <c:v>43431</c:v>
                </c:pt>
                <c:pt idx="637">
                  <c:v>43432</c:v>
                </c:pt>
                <c:pt idx="638">
                  <c:v>43433</c:v>
                </c:pt>
                <c:pt idx="639">
                  <c:v>43434</c:v>
                </c:pt>
                <c:pt idx="640">
                  <c:v>43437</c:v>
                </c:pt>
                <c:pt idx="641">
                  <c:v>43438</c:v>
                </c:pt>
                <c:pt idx="642">
                  <c:v>43439</c:v>
                </c:pt>
                <c:pt idx="643">
                  <c:v>43440</c:v>
                </c:pt>
                <c:pt idx="644">
                  <c:v>43441</c:v>
                </c:pt>
                <c:pt idx="645">
                  <c:v>43444</c:v>
                </c:pt>
                <c:pt idx="646">
                  <c:v>43445</c:v>
                </c:pt>
                <c:pt idx="647">
                  <c:v>43446</c:v>
                </c:pt>
                <c:pt idx="648">
                  <c:v>43447</c:v>
                </c:pt>
                <c:pt idx="649">
                  <c:v>43448</c:v>
                </c:pt>
                <c:pt idx="650">
                  <c:v>43451</c:v>
                </c:pt>
                <c:pt idx="651">
                  <c:v>43452</c:v>
                </c:pt>
                <c:pt idx="652">
                  <c:v>43453</c:v>
                </c:pt>
                <c:pt idx="653">
                  <c:v>43454</c:v>
                </c:pt>
                <c:pt idx="654">
                  <c:v>43455</c:v>
                </c:pt>
                <c:pt idx="655">
                  <c:v>43461</c:v>
                </c:pt>
                <c:pt idx="656">
                  <c:v>43462</c:v>
                </c:pt>
                <c:pt idx="657">
                  <c:v>43467</c:v>
                </c:pt>
                <c:pt idx="658">
                  <c:v>43468</c:v>
                </c:pt>
                <c:pt idx="659">
                  <c:v>43469</c:v>
                </c:pt>
                <c:pt idx="660">
                  <c:v>43472</c:v>
                </c:pt>
                <c:pt idx="661">
                  <c:v>43473</c:v>
                </c:pt>
                <c:pt idx="662">
                  <c:v>43474</c:v>
                </c:pt>
                <c:pt idx="663">
                  <c:v>43475</c:v>
                </c:pt>
                <c:pt idx="664">
                  <c:v>43476</c:v>
                </c:pt>
                <c:pt idx="665">
                  <c:v>43479</c:v>
                </c:pt>
                <c:pt idx="666">
                  <c:v>43480</c:v>
                </c:pt>
                <c:pt idx="667">
                  <c:v>43481</c:v>
                </c:pt>
                <c:pt idx="668">
                  <c:v>43482</c:v>
                </c:pt>
                <c:pt idx="669">
                  <c:v>43483</c:v>
                </c:pt>
                <c:pt idx="670">
                  <c:v>43486</c:v>
                </c:pt>
                <c:pt idx="671">
                  <c:v>43487</c:v>
                </c:pt>
                <c:pt idx="672">
                  <c:v>43488</c:v>
                </c:pt>
                <c:pt idx="673">
                  <c:v>43489</c:v>
                </c:pt>
                <c:pt idx="674">
                  <c:v>43490</c:v>
                </c:pt>
                <c:pt idx="675">
                  <c:v>43493</c:v>
                </c:pt>
                <c:pt idx="676">
                  <c:v>43494</c:v>
                </c:pt>
                <c:pt idx="677">
                  <c:v>43495</c:v>
                </c:pt>
                <c:pt idx="678">
                  <c:v>43496</c:v>
                </c:pt>
                <c:pt idx="679">
                  <c:v>43497</c:v>
                </c:pt>
                <c:pt idx="680">
                  <c:v>43500</c:v>
                </c:pt>
                <c:pt idx="681">
                  <c:v>43501</c:v>
                </c:pt>
                <c:pt idx="682">
                  <c:v>43502</c:v>
                </c:pt>
                <c:pt idx="683">
                  <c:v>43503</c:v>
                </c:pt>
                <c:pt idx="684">
                  <c:v>43504</c:v>
                </c:pt>
                <c:pt idx="685">
                  <c:v>43507</c:v>
                </c:pt>
                <c:pt idx="686">
                  <c:v>43508</c:v>
                </c:pt>
                <c:pt idx="687">
                  <c:v>43509</c:v>
                </c:pt>
                <c:pt idx="688">
                  <c:v>43510</c:v>
                </c:pt>
                <c:pt idx="689">
                  <c:v>43511</c:v>
                </c:pt>
                <c:pt idx="690">
                  <c:v>43514</c:v>
                </c:pt>
                <c:pt idx="691">
                  <c:v>43515</c:v>
                </c:pt>
                <c:pt idx="692">
                  <c:v>43516</c:v>
                </c:pt>
                <c:pt idx="693">
                  <c:v>43517</c:v>
                </c:pt>
                <c:pt idx="694">
                  <c:v>43518</c:v>
                </c:pt>
                <c:pt idx="695">
                  <c:v>43521</c:v>
                </c:pt>
                <c:pt idx="696">
                  <c:v>43522</c:v>
                </c:pt>
                <c:pt idx="697">
                  <c:v>43523</c:v>
                </c:pt>
                <c:pt idx="698">
                  <c:v>43524</c:v>
                </c:pt>
                <c:pt idx="699">
                  <c:v>43525</c:v>
                </c:pt>
                <c:pt idx="700">
                  <c:v>43528</c:v>
                </c:pt>
                <c:pt idx="701">
                  <c:v>43529</c:v>
                </c:pt>
                <c:pt idx="702">
                  <c:v>43530</c:v>
                </c:pt>
                <c:pt idx="703">
                  <c:v>43531</c:v>
                </c:pt>
                <c:pt idx="704">
                  <c:v>43532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43542</c:v>
                </c:pt>
                <c:pt idx="711">
                  <c:v>43543</c:v>
                </c:pt>
                <c:pt idx="712">
                  <c:v>43544</c:v>
                </c:pt>
                <c:pt idx="713">
                  <c:v>43545</c:v>
                </c:pt>
                <c:pt idx="714">
                  <c:v>43546</c:v>
                </c:pt>
                <c:pt idx="715">
                  <c:v>43549</c:v>
                </c:pt>
                <c:pt idx="716">
                  <c:v>43550</c:v>
                </c:pt>
                <c:pt idx="717">
                  <c:v>43551</c:v>
                </c:pt>
                <c:pt idx="718">
                  <c:v>43552</c:v>
                </c:pt>
                <c:pt idx="719">
                  <c:v>43553</c:v>
                </c:pt>
                <c:pt idx="720">
                  <c:v>43556</c:v>
                </c:pt>
                <c:pt idx="721">
                  <c:v>43557</c:v>
                </c:pt>
                <c:pt idx="722">
                  <c:v>43558</c:v>
                </c:pt>
                <c:pt idx="723">
                  <c:v>43559</c:v>
                </c:pt>
                <c:pt idx="724">
                  <c:v>43560</c:v>
                </c:pt>
                <c:pt idx="725">
                  <c:v>43563</c:v>
                </c:pt>
                <c:pt idx="726">
                  <c:v>43564</c:v>
                </c:pt>
                <c:pt idx="727">
                  <c:v>43565</c:v>
                </c:pt>
                <c:pt idx="728">
                  <c:v>43566</c:v>
                </c:pt>
                <c:pt idx="729">
                  <c:v>43567</c:v>
                </c:pt>
                <c:pt idx="730">
                  <c:v>43570</c:v>
                </c:pt>
                <c:pt idx="731">
                  <c:v>43571</c:v>
                </c:pt>
                <c:pt idx="732">
                  <c:v>43572</c:v>
                </c:pt>
                <c:pt idx="733">
                  <c:v>43573</c:v>
                </c:pt>
                <c:pt idx="734">
                  <c:v>43578</c:v>
                </c:pt>
                <c:pt idx="735">
                  <c:v>43579</c:v>
                </c:pt>
                <c:pt idx="736">
                  <c:v>43580</c:v>
                </c:pt>
                <c:pt idx="737">
                  <c:v>43581</c:v>
                </c:pt>
                <c:pt idx="738">
                  <c:v>43584</c:v>
                </c:pt>
                <c:pt idx="739">
                  <c:v>43585</c:v>
                </c:pt>
                <c:pt idx="740">
                  <c:v>43587</c:v>
                </c:pt>
                <c:pt idx="741">
                  <c:v>43588</c:v>
                </c:pt>
                <c:pt idx="742">
                  <c:v>43591</c:v>
                </c:pt>
                <c:pt idx="743">
                  <c:v>43592</c:v>
                </c:pt>
                <c:pt idx="744">
                  <c:v>43594</c:v>
                </c:pt>
                <c:pt idx="745">
                  <c:v>43595</c:v>
                </c:pt>
                <c:pt idx="746">
                  <c:v>43598</c:v>
                </c:pt>
                <c:pt idx="747">
                  <c:v>43599</c:v>
                </c:pt>
                <c:pt idx="748">
                  <c:v>43600</c:v>
                </c:pt>
                <c:pt idx="749">
                  <c:v>43601</c:v>
                </c:pt>
                <c:pt idx="750">
                  <c:v>43602</c:v>
                </c:pt>
                <c:pt idx="751">
                  <c:v>43605</c:v>
                </c:pt>
                <c:pt idx="752">
                  <c:v>43606</c:v>
                </c:pt>
                <c:pt idx="753">
                  <c:v>43607</c:v>
                </c:pt>
                <c:pt idx="754">
                  <c:v>43608</c:v>
                </c:pt>
                <c:pt idx="755">
                  <c:v>43609</c:v>
                </c:pt>
                <c:pt idx="756">
                  <c:v>43612</c:v>
                </c:pt>
                <c:pt idx="757">
                  <c:v>43613</c:v>
                </c:pt>
                <c:pt idx="758">
                  <c:v>43614</c:v>
                </c:pt>
                <c:pt idx="759">
                  <c:v>43615</c:v>
                </c:pt>
                <c:pt idx="760">
                  <c:v>43616</c:v>
                </c:pt>
                <c:pt idx="761">
                  <c:v>43619</c:v>
                </c:pt>
                <c:pt idx="762">
                  <c:v>43620</c:v>
                </c:pt>
                <c:pt idx="763">
                  <c:v>43621</c:v>
                </c:pt>
                <c:pt idx="764">
                  <c:v>43622</c:v>
                </c:pt>
                <c:pt idx="765">
                  <c:v>43623</c:v>
                </c:pt>
                <c:pt idx="766">
                  <c:v>43626</c:v>
                </c:pt>
                <c:pt idx="767">
                  <c:v>43627</c:v>
                </c:pt>
                <c:pt idx="768">
                  <c:v>43628</c:v>
                </c:pt>
                <c:pt idx="769">
                  <c:v>43629</c:v>
                </c:pt>
                <c:pt idx="770">
                  <c:v>43630</c:v>
                </c:pt>
                <c:pt idx="771">
                  <c:v>43633</c:v>
                </c:pt>
                <c:pt idx="772">
                  <c:v>43634</c:v>
                </c:pt>
                <c:pt idx="773">
                  <c:v>43635</c:v>
                </c:pt>
                <c:pt idx="774">
                  <c:v>43636</c:v>
                </c:pt>
                <c:pt idx="775">
                  <c:v>43637</c:v>
                </c:pt>
                <c:pt idx="776">
                  <c:v>43640</c:v>
                </c:pt>
                <c:pt idx="777">
                  <c:v>43641</c:v>
                </c:pt>
                <c:pt idx="778">
                  <c:v>43642</c:v>
                </c:pt>
                <c:pt idx="779">
                  <c:v>43643</c:v>
                </c:pt>
                <c:pt idx="780">
                  <c:v>43644</c:v>
                </c:pt>
                <c:pt idx="781">
                  <c:v>43647</c:v>
                </c:pt>
                <c:pt idx="782">
                  <c:v>43648</c:v>
                </c:pt>
                <c:pt idx="783">
                  <c:v>43649</c:v>
                </c:pt>
                <c:pt idx="784">
                  <c:v>43650</c:v>
                </c:pt>
                <c:pt idx="785">
                  <c:v>43654</c:v>
                </c:pt>
                <c:pt idx="786">
                  <c:v>43655</c:v>
                </c:pt>
                <c:pt idx="787">
                  <c:v>43656</c:v>
                </c:pt>
                <c:pt idx="788">
                  <c:v>43657</c:v>
                </c:pt>
                <c:pt idx="789">
                  <c:v>43658</c:v>
                </c:pt>
                <c:pt idx="790">
                  <c:v>43661</c:v>
                </c:pt>
                <c:pt idx="791">
                  <c:v>43662</c:v>
                </c:pt>
                <c:pt idx="792">
                  <c:v>43663</c:v>
                </c:pt>
                <c:pt idx="793">
                  <c:v>43664</c:v>
                </c:pt>
                <c:pt idx="794">
                  <c:v>43665</c:v>
                </c:pt>
                <c:pt idx="795">
                  <c:v>43668</c:v>
                </c:pt>
                <c:pt idx="796">
                  <c:v>43669</c:v>
                </c:pt>
                <c:pt idx="797">
                  <c:v>43670</c:v>
                </c:pt>
                <c:pt idx="798">
                  <c:v>43671</c:v>
                </c:pt>
                <c:pt idx="799">
                  <c:v>43672</c:v>
                </c:pt>
                <c:pt idx="800">
                  <c:v>43675</c:v>
                </c:pt>
                <c:pt idx="801">
                  <c:v>43676</c:v>
                </c:pt>
                <c:pt idx="802">
                  <c:v>43677</c:v>
                </c:pt>
                <c:pt idx="803">
                  <c:v>43678</c:v>
                </c:pt>
                <c:pt idx="804">
                  <c:v>43679</c:v>
                </c:pt>
                <c:pt idx="805">
                  <c:v>43682</c:v>
                </c:pt>
                <c:pt idx="806">
                  <c:v>43683</c:v>
                </c:pt>
                <c:pt idx="807">
                  <c:v>43684</c:v>
                </c:pt>
                <c:pt idx="808">
                  <c:v>43685</c:v>
                </c:pt>
                <c:pt idx="809">
                  <c:v>43686</c:v>
                </c:pt>
                <c:pt idx="810">
                  <c:v>43689</c:v>
                </c:pt>
                <c:pt idx="811">
                  <c:v>43690</c:v>
                </c:pt>
                <c:pt idx="812">
                  <c:v>43691</c:v>
                </c:pt>
                <c:pt idx="813">
                  <c:v>43692</c:v>
                </c:pt>
                <c:pt idx="814">
                  <c:v>43693</c:v>
                </c:pt>
                <c:pt idx="815">
                  <c:v>43696</c:v>
                </c:pt>
                <c:pt idx="816">
                  <c:v>43697</c:v>
                </c:pt>
                <c:pt idx="817">
                  <c:v>43698</c:v>
                </c:pt>
                <c:pt idx="818">
                  <c:v>43699</c:v>
                </c:pt>
                <c:pt idx="819">
                  <c:v>43700</c:v>
                </c:pt>
                <c:pt idx="820">
                  <c:v>43703</c:v>
                </c:pt>
                <c:pt idx="821">
                  <c:v>43704</c:v>
                </c:pt>
                <c:pt idx="822">
                  <c:v>43705</c:v>
                </c:pt>
                <c:pt idx="823">
                  <c:v>43706</c:v>
                </c:pt>
                <c:pt idx="824">
                  <c:v>43707</c:v>
                </c:pt>
                <c:pt idx="825">
                  <c:v>43710</c:v>
                </c:pt>
                <c:pt idx="826">
                  <c:v>43711</c:v>
                </c:pt>
                <c:pt idx="827">
                  <c:v>43712</c:v>
                </c:pt>
                <c:pt idx="828">
                  <c:v>43713</c:v>
                </c:pt>
                <c:pt idx="829">
                  <c:v>43714</c:v>
                </c:pt>
                <c:pt idx="830">
                  <c:v>43717</c:v>
                </c:pt>
                <c:pt idx="831">
                  <c:v>43718</c:v>
                </c:pt>
                <c:pt idx="832">
                  <c:v>43719</c:v>
                </c:pt>
                <c:pt idx="833">
                  <c:v>43720</c:v>
                </c:pt>
                <c:pt idx="834">
                  <c:v>43721</c:v>
                </c:pt>
                <c:pt idx="835">
                  <c:v>43724</c:v>
                </c:pt>
                <c:pt idx="836">
                  <c:v>43725</c:v>
                </c:pt>
                <c:pt idx="837">
                  <c:v>43726</c:v>
                </c:pt>
                <c:pt idx="838">
                  <c:v>43727</c:v>
                </c:pt>
                <c:pt idx="839">
                  <c:v>43728</c:v>
                </c:pt>
                <c:pt idx="840">
                  <c:v>43731</c:v>
                </c:pt>
                <c:pt idx="841">
                  <c:v>43732</c:v>
                </c:pt>
                <c:pt idx="842">
                  <c:v>43733</c:v>
                </c:pt>
                <c:pt idx="843">
                  <c:v>43734</c:v>
                </c:pt>
                <c:pt idx="844">
                  <c:v>43735</c:v>
                </c:pt>
                <c:pt idx="845">
                  <c:v>43738</c:v>
                </c:pt>
                <c:pt idx="846">
                  <c:v>43739</c:v>
                </c:pt>
                <c:pt idx="847">
                  <c:v>43740</c:v>
                </c:pt>
                <c:pt idx="848">
                  <c:v>43741</c:v>
                </c:pt>
                <c:pt idx="849">
                  <c:v>43742</c:v>
                </c:pt>
                <c:pt idx="850">
                  <c:v>43745</c:v>
                </c:pt>
                <c:pt idx="851">
                  <c:v>43746</c:v>
                </c:pt>
                <c:pt idx="852">
                  <c:v>43747</c:v>
                </c:pt>
                <c:pt idx="853">
                  <c:v>43748</c:v>
                </c:pt>
                <c:pt idx="854">
                  <c:v>43749</c:v>
                </c:pt>
                <c:pt idx="855">
                  <c:v>43752</c:v>
                </c:pt>
                <c:pt idx="856">
                  <c:v>43753</c:v>
                </c:pt>
                <c:pt idx="857">
                  <c:v>43754</c:v>
                </c:pt>
                <c:pt idx="858">
                  <c:v>43755</c:v>
                </c:pt>
                <c:pt idx="859">
                  <c:v>43756</c:v>
                </c:pt>
                <c:pt idx="860">
                  <c:v>43759</c:v>
                </c:pt>
                <c:pt idx="861">
                  <c:v>43760</c:v>
                </c:pt>
                <c:pt idx="862">
                  <c:v>43761</c:v>
                </c:pt>
                <c:pt idx="863">
                  <c:v>43762</c:v>
                </c:pt>
                <c:pt idx="864">
                  <c:v>43763</c:v>
                </c:pt>
                <c:pt idx="865">
                  <c:v>43767</c:v>
                </c:pt>
                <c:pt idx="866">
                  <c:v>43768</c:v>
                </c:pt>
                <c:pt idx="867">
                  <c:v>43769</c:v>
                </c:pt>
                <c:pt idx="868">
                  <c:v>43770</c:v>
                </c:pt>
                <c:pt idx="869">
                  <c:v>43773</c:v>
                </c:pt>
                <c:pt idx="870">
                  <c:v>43774</c:v>
                </c:pt>
                <c:pt idx="871">
                  <c:v>43775</c:v>
                </c:pt>
                <c:pt idx="872">
                  <c:v>43776</c:v>
                </c:pt>
                <c:pt idx="873">
                  <c:v>43777</c:v>
                </c:pt>
                <c:pt idx="874">
                  <c:v>43780</c:v>
                </c:pt>
                <c:pt idx="875">
                  <c:v>43781</c:v>
                </c:pt>
                <c:pt idx="876">
                  <c:v>43782</c:v>
                </c:pt>
                <c:pt idx="877">
                  <c:v>43783</c:v>
                </c:pt>
                <c:pt idx="878">
                  <c:v>43784</c:v>
                </c:pt>
                <c:pt idx="879">
                  <c:v>43787</c:v>
                </c:pt>
                <c:pt idx="880">
                  <c:v>43788</c:v>
                </c:pt>
                <c:pt idx="881">
                  <c:v>43789</c:v>
                </c:pt>
                <c:pt idx="882">
                  <c:v>43790</c:v>
                </c:pt>
                <c:pt idx="883">
                  <c:v>43791</c:v>
                </c:pt>
                <c:pt idx="884">
                  <c:v>43794</c:v>
                </c:pt>
                <c:pt idx="885">
                  <c:v>43795</c:v>
                </c:pt>
                <c:pt idx="886">
                  <c:v>43796</c:v>
                </c:pt>
                <c:pt idx="887">
                  <c:v>43797</c:v>
                </c:pt>
                <c:pt idx="888">
                  <c:v>43798</c:v>
                </c:pt>
                <c:pt idx="889">
                  <c:v>43801</c:v>
                </c:pt>
                <c:pt idx="890">
                  <c:v>43802</c:v>
                </c:pt>
                <c:pt idx="891">
                  <c:v>43803</c:v>
                </c:pt>
                <c:pt idx="892">
                  <c:v>43804</c:v>
                </c:pt>
                <c:pt idx="893">
                  <c:v>43805</c:v>
                </c:pt>
                <c:pt idx="894">
                  <c:v>43808</c:v>
                </c:pt>
                <c:pt idx="895">
                  <c:v>43809</c:v>
                </c:pt>
                <c:pt idx="896">
                  <c:v>43810</c:v>
                </c:pt>
                <c:pt idx="897">
                  <c:v>43811</c:v>
                </c:pt>
                <c:pt idx="898">
                  <c:v>43812</c:v>
                </c:pt>
                <c:pt idx="899">
                  <c:v>43815</c:v>
                </c:pt>
                <c:pt idx="900">
                  <c:v>43816</c:v>
                </c:pt>
                <c:pt idx="901">
                  <c:v>43817</c:v>
                </c:pt>
                <c:pt idx="902">
                  <c:v>43818</c:v>
                </c:pt>
                <c:pt idx="903">
                  <c:v>43819</c:v>
                </c:pt>
                <c:pt idx="904">
                  <c:v>43822</c:v>
                </c:pt>
                <c:pt idx="905">
                  <c:v>43826</c:v>
                </c:pt>
                <c:pt idx="906">
                  <c:v>43829</c:v>
                </c:pt>
                <c:pt idx="907">
                  <c:v>43832</c:v>
                </c:pt>
                <c:pt idx="908">
                  <c:v>43833</c:v>
                </c:pt>
                <c:pt idx="909">
                  <c:v>43836</c:v>
                </c:pt>
                <c:pt idx="910">
                  <c:v>43837</c:v>
                </c:pt>
                <c:pt idx="911">
                  <c:v>43838</c:v>
                </c:pt>
                <c:pt idx="912">
                  <c:v>43839</c:v>
                </c:pt>
                <c:pt idx="913">
                  <c:v>43840</c:v>
                </c:pt>
                <c:pt idx="914">
                  <c:v>43843</c:v>
                </c:pt>
                <c:pt idx="915">
                  <c:v>43844</c:v>
                </c:pt>
                <c:pt idx="916">
                  <c:v>43845</c:v>
                </c:pt>
                <c:pt idx="917">
                  <c:v>43846</c:v>
                </c:pt>
                <c:pt idx="918">
                  <c:v>43847</c:v>
                </c:pt>
                <c:pt idx="919">
                  <c:v>43850</c:v>
                </c:pt>
                <c:pt idx="920">
                  <c:v>43851</c:v>
                </c:pt>
                <c:pt idx="921">
                  <c:v>43852</c:v>
                </c:pt>
                <c:pt idx="922">
                  <c:v>43853</c:v>
                </c:pt>
                <c:pt idx="923">
                  <c:v>43854</c:v>
                </c:pt>
                <c:pt idx="924">
                  <c:v>43857</c:v>
                </c:pt>
                <c:pt idx="925">
                  <c:v>43858</c:v>
                </c:pt>
                <c:pt idx="926">
                  <c:v>43859</c:v>
                </c:pt>
                <c:pt idx="927">
                  <c:v>43860</c:v>
                </c:pt>
                <c:pt idx="928">
                  <c:v>43861</c:v>
                </c:pt>
                <c:pt idx="929">
                  <c:v>43864</c:v>
                </c:pt>
                <c:pt idx="930">
                  <c:v>43865</c:v>
                </c:pt>
                <c:pt idx="931">
                  <c:v>43866</c:v>
                </c:pt>
                <c:pt idx="932">
                  <c:v>43867</c:v>
                </c:pt>
                <c:pt idx="933">
                  <c:v>43868</c:v>
                </c:pt>
                <c:pt idx="934">
                  <c:v>43871</c:v>
                </c:pt>
                <c:pt idx="935">
                  <c:v>43872</c:v>
                </c:pt>
                <c:pt idx="936">
                  <c:v>43873</c:v>
                </c:pt>
                <c:pt idx="937">
                  <c:v>43874</c:v>
                </c:pt>
                <c:pt idx="938">
                  <c:v>43875</c:v>
                </c:pt>
                <c:pt idx="939">
                  <c:v>43878</c:v>
                </c:pt>
                <c:pt idx="940">
                  <c:v>43879</c:v>
                </c:pt>
                <c:pt idx="941">
                  <c:v>43880</c:v>
                </c:pt>
                <c:pt idx="942">
                  <c:v>43881</c:v>
                </c:pt>
                <c:pt idx="943">
                  <c:v>43882</c:v>
                </c:pt>
                <c:pt idx="944">
                  <c:v>43885</c:v>
                </c:pt>
                <c:pt idx="945">
                  <c:v>43886</c:v>
                </c:pt>
                <c:pt idx="946">
                  <c:v>43887</c:v>
                </c:pt>
                <c:pt idx="947">
                  <c:v>43888</c:v>
                </c:pt>
                <c:pt idx="948">
                  <c:v>43889</c:v>
                </c:pt>
                <c:pt idx="949">
                  <c:v>43892</c:v>
                </c:pt>
                <c:pt idx="950">
                  <c:v>43893</c:v>
                </c:pt>
                <c:pt idx="951">
                  <c:v>43894</c:v>
                </c:pt>
                <c:pt idx="952">
                  <c:v>43895</c:v>
                </c:pt>
                <c:pt idx="953">
                  <c:v>43896</c:v>
                </c:pt>
                <c:pt idx="954">
                  <c:v>43899</c:v>
                </c:pt>
                <c:pt idx="955">
                  <c:v>43900</c:v>
                </c:pt>
                <c:pt idx="956">
                  <c:v>43901</c:v>
                </c:pt>
                <c:pt idx="957">
                  <c:v>43902</c:v>
                </c:pt>
                <c:pt idx="958">
                  <c:v>43903</c:v>
                </c:pt>
                <c:pt idx="959">
                  <c:v>43906</c:v>
                </c:pt>
                <c:pt idx="960">
                  <c:v>43907</c:v>
                </c:pt>
                <c:pt idx="961">
                  <c:v>43908</c:v>
                </c:pt>
                <c:pt idx="962">
                  <c:v>43909</c:v>
                </c:pt>
                <c:pt idx="963">
                  <c:v>43910</c:v>
                </c:pt>
                <c:pt idx="964">
                  <c:v>43913</c:v>
                </c:pt>
                <c:pt idx="965">
                  <c:v>43914</c:v>
                </c:pt>
                <c:pt idx="966">
                  <c:v>43915</c:v>
                </c:pt>
                <c:pt idx="967">
                  <c:v>43916</c:v>
                </c:pt>
                <c:pt idx="968">
                  <c:v>43917</c:v>
                </c:pt>
                <c:pt idx="969">
                  <c:v>43920</c:v>
                </c:pt>
                <c:pt idx="970">
                  <c:v>43921</c:v>
                </c:pt>
                <c:pt idx="971">
                  <c:v>43922</c:v>
                </c:pt>
                <c:pt idx="972">
                  <c:v>43923</c:v>
                </c:pt>
                <c:pt idx="973">
                  <c:v>43924</c:v>
                </c:pt>
                <c:pt idx="974">
                  <c:v>43927</c:v>
                </c:pt>
                <c:pt idx="975">
                  <c:v>43928</c:v>
                </c:pt>
                <c:pt idx="976">
                  <c:v>43929</c:v>
                </c:pt>
                <c:pt idx="977">
                  <c:v>43930</c:v>
                </c:pt>
                <c:pt idx="978">
                  <c:v>43935</c:v>
                </c:pt>
                <c:pt idx="979">
                  <c:v>43936</c:v>
                </c:pt>
                <c:pt idx="980">
                  <c:v>43937</c:v>
                </c:pt>
                <c:pt idx="981">
                  <c:v>43938</c:v>
                </c:pt>
                <c:pt idx="982">
                  <c:v>43941</c:v>
                </c:pt>
                <c:pt idx="983">
                  <c:v>43942</c:v>
                </c:pt>
                <c:pt idx="984">
                  <c:v>43943</c:v>
                </c:pt>
                <c:pt idx="985">
                  <c:v>43944</c:v>
                </c:pt>
                <c:pt idx="986">
                  <c:v>43945</c:v>
                </c:pt>
                <c:pt idx="987">
                  <c:v>43948</c:v>
                </c:pt>
                <c:pt idx="988">
                  <c:v>43949</c:v>
                </c:pt>
                <c:pt idx="989">
                  <c:v>43950</c:v>
                </c:pt>
                <c:pt idx="990">
                  <c:v>43951</c:v>
                </c:pt>
                <c:pt idx="991">
                  <c:v>43955</c:v>
                </c:pt>
                <c:pt idx="992">
                  <c:v>43956</c:v>
                </c:pt>
                <c:pt idx="993">
                  <c:v>43957</c:v>
                </c:pt>
                <c:pt idx="994">
                  <c:v>43958</c:v>
                </c:pt>
                <c:pt idx="995">
                  <c:v>43962</c:v>
                </c:pt>
                <c:pt idx="996">
                  <c:v>43963</c:v>
                </c:pt>
                <c:pt idx="997">
                  <c:v>43964</c:v>
                </c:pt>
                <c:pt idx="998">
                  <c:v>43965</c:v>
                </c:pt>
                <c:pt idx="999">
                  <c:v>43966</c:v>
                </c:pt>
                <c:pt idx="1000">
                  <c:v>43969</c:v>
                </c:pt>
                <c:pt idx="1001">
                  <c:v>43970</c:v>
                </c:pt>
                <c:pt idx="1002">
                  <c:v>43971</c:v>
                </c:pt>
                <c:pt idx="1003">
                  <c:v>43972</c:v>
                </c:pt>
                <c:pt idx="1004">
                  <c:v>43973</c:v>
                </c:pt>
                <c:pt idx="1005">
                  <c:v>43976</c:v>
                </c:pt>
                <c:pt idx="1006">
                  <c:v>43977</c:v>
                </c:pt>
                <c:pt idx="1007">
                  <c:v>43978</c:v>
                </c:pt>
                <c:pt idx="1008">
                  <c:v>43979</c:v>
                </c:pt>
                <c:pt idx="1009">
                  <c:v>43980</c:v>
                </c:pt>
                <c:pt idx="1010">
                  <c:v>43983</c:v>
                </c:pt>
                <c:pt idx="1011">
                  <c:v>43984</c:v>
                </c:pt>
                <c:pt idx="1012">
                  <c:v>43985</c:v>
                </c:pt>
                <c:pt idx="1013">
                  <c:v>43986</c:v>
                </c:pt>
                <c:pt idx="1014">
                  <c:v>43987</c:v>
                </c:pt>
                <c:pt idx="1015">
                  <c:v>43990</c:v>
                </c:pt>
                <c:pt idx="1016">
                  <c:v>43991</c:v>
                </c:pt>
                <c:pt idx="1017">
                  <c:v>43992</c:v>
                </c:pt>
                <c:pt idx="1018">
                  <c:v>43993</c:v>
                </c:pt>
                <c:pt idx="1019">
                  <c:v>43994</c:v>
                </c:pt>
                <c:pt idx="1020">
                  <c:v>43997</c:v>
                </c:pt>
                <c:pt idx="1021">
                  <c:v>43998</c:v>
                </c:pt>
                <c:pt idx="1022">
                  <c:v>43999</c:v>
                </c:pt>
                <c:pt idx="1023">
                  <c:v>44000</c:v>
                </c:pt>
                <c:pt idx="1024">
                  <c:v>44001</c:v>
                </c:pt>
                <c:pt idx="1025">
                  <c:v>44004</c:v>
                </c:pt>
                <c:pt idx="1026">
                  <c:v>44005</c:v>
                </c:pt>
                <c:pt idx="1027">
                  <c:v>44006</c:v>
                </c:pt>
                <c:pt idx="1028">
                  <c:v>44007</c:v>
                </c:pt>
                <c:pt idx="1029">
                  <c:v>44008</c:v>
                </c:pt>
                <c:pt idx="1030">
                  <c:v>44011</c:v>
                </c:pt>
                <c:pt idx="1031">
                  <c:v>44012</c:v>
                </c:pt>
                <c:pt idx="1032">
                  <c:v>44013</c:v>
                </c:pt>
                <c:pt idx="1033">
                  <c:v>44014</c:v>
                </c:pt>
                <c:pt idx="1034">
                  <c:v>44015</c:v>
                </c:pt>
                <c:pt idx="1035">
                  <c:v>44019</c:v>
                </c:pt>
                <c:pt idx="1036">
                  <c:v>44020</c:v>
                </c:pt>
                <c:pt idx="1037">
                  <c:v>44021</c:v>
                </c:pt>
                <c:pt idx="1038">
                  <c:v>44022</c:v>
                </c:pt>
                <c:pt idx="1039">
                  <c:v>44025</c:v>
                </c:pt>
                <c:pt idx="1040">
                  <c:v>44026</c:v>
                </c:pt>
                <c:pt idx="1041">
                  <c:v>44027</c:v>
                </c:pt>
                <c:pt idx="1042">
                  <c:v>44028</c:v>
                </c:pt>
                <c:pt idx="1043">
                  <c:v>44029</c:v>
                </c:pt>
                <c:pt idx="1044">
                  <c:v>44032</c:v>
                </c:pt>
                <c:pt idx="1045">
                  <c:v>44033</c:v>
                </c:pt>
                <c:pt idx="1046">
                  <c:v>44034</c:v>
                </c:pt>
                <c:pt idx="1047">
                  <c:v>44035</c:v>
                </c:pt>
                <c:pt idx="1048">
                  <c:v>44036</c:v>
                </c:pt>
                <c:pt idx="1049">
                  <c:v>44039</c:v>
                </c:pt>
                <c:pt idx="1050">
                  <c:v>44040</c:v>
                </c:pt>
                <c:pt idx="1051">
                  <c:v>44041</c:v>
                </c:pt>
                <c:pt idx="1052">
                  <c:v>44042</c:v>
                </c:pt>
                <c:pt idx="1053">
                  <c:v>44043</c:v>
                </c:pt>
                <c:pt idx="1054">
                  <c:v>44046</c:v>
                </c:pt>
                <c:pt idx="1055">
                  <c:v>44047</c:v>
                </c:pt>
                <c:pt idx="1056">
                  <c:v>44048</c:v>
                </c:pt>
                <c:pt idx="1057">
                  <c:v>44049</c:v>
                </c:pt>
                <c:pt idx="1058">
                  <c:v>44050</c:v>
                </c:pt>
                <c:pt idx="1059">
                  <c:v>44053</c:v>
                </c:pt>
                <c:pt idx="1060">
                  <c:v>44054</c:v>
                </c:pt>
                <c:pt idx="1061">
                  <c:v>44055</c:v>
                </c:pt>
                <c:pt idx="1062">
                  <c:v>44056</c:v>
                </c:pt>
                <c:pt idx="1063">
                  <c:v>44057</c:v>
                </c:pt>
                <c:pt idx="1064">
                  <c:v>44060</c:v>
                </c:pt>
                <c:pt idx="1065">
                  <c:v>44061</c:v>
                </c:pt>
                <c:pt idx="1066">
                  <c:v>44062</c:v>
                </c:pt>
                <c:pt idx="1067">
                  <c:v>44063</c:v>
                </c:pt>
                <c:pt idx="1068">
                  <c:v>44064</c:v>
                </c:pt>
                <c:pt idx="1069">
                  <c:v>44067</c:v>
                </c:pt>
                <c:pt idx="1070">
                  <c:v>44068</c:v>
                </c:pt>
                <c:pt idx="1071">
                  <c:v>44069</c:v>
                </c:pt>
                <c:pt idx="1072">
                  <c:v>44070</c:v>
                </c:pt>
                <c:pt idx="1073">
                  <c:v>44071</c:v>
                </c:pt>
                <c:pt idx="1074">
                  <c:v>44074</c:v>
                </c:pt>
                <c:pt idx="1075">
                  <c:v>44075</c:v>
                </c:pt>
                <c:pt idx="1076">
                  <c:v>44076</c:v>
                </c:pt>
                <c:pt idx="1077">
                  <c:v>44077</c:v>
                </c:pt>
                <c:pt idx="1078">
                  <c:v>44078</c:v>
                </c:pt>
                <c:pt idx="1079">
                  <c:v>44081</c:v>
                </c:pt>
                <c:pt idx="1080">
                  <c:v>44082</c:v>
                </c:pt>
                <c:pt idx="1081">
                  <c:v>44083</c:v>
                </c:pt>
                <c:pt idx="1082">
                  <c:v>44084</c:v>
                </c:pt>
                <c:pt idx="1083">
                  <c:v>44085</c:v>
                </c:pt>
                <c:pt idx="1084">
                  <c:v>44088</c:v>
                </c:pt>
                <c:pt idx="1085">
                  <c:v>44089</c:v>
                </c:pt>
                <c:pt idx="1086">
                  <c:v>44090</c:v>
                </c:pt>
                <c:pt idx="1087">
                  <c:v>44091</c:v>
                </c:pt>
                <c:pt idx="1088">
                  <c:v>44092</c:v>
                </c:pt>
                <c:pt idx="1089">
                  <c:v>44095</c:v>
                </c:pt>
                <c:pt idx="1090">
                  <c:v>44096</c:v>
                </c:pt>
                <c:pt idx="1091">
                  <c:v>44097</c:v>
                </c:pt>
                <c:pt idx="1092">
                  <c:v>44098</c:v>
                </c:pt>
                <c:pt idx="1093">
                  <c:v>44099</c:v>
                </c:pt>
                <c:pt idx="1094">
                  <c:v>44103</c:v>
                </c:pt>
                <c:pt idx="1095">
                  <c:v>44104</c:v>
                </c:pt>
                <c:pt idx="1096">
                  <c:v>44105</c:v>
                </c:pt>
                <c:pt idx="1097">
                  <c:v>44106</c:v>
                </c:pt>
                <c:pt idx="1098">
                  <c:v>44109</c:v>
                </c:pt>
                <c:pt idx="1099">
                  <c:v>44110</c:v>
                </c:pt>
                <c:pt idx="1100">
                  <c:v>44111</c:v>
                </c:pt>
                <c:pt idx="1101">
                  <c:v>44112</c:v>
                </c:pt>
                <c:pt idx="1102">
                  <c:v>44113</c:v>
                </c:pt>
                <c:pt idx="1103">
                  <c:v>44116</c:v>
                </c:pt>
                <c:pt idx="1104">
                  <c:v>44117</c:v>
                </c:pt>
                <c:pt idx="1105">
                  <c:v>44118</c:v>
                </c:pt>
                <c:pt idx="1106">
                  <c:v>44119</c:v>
                </c:pt>
                <c:pt idx="1107">
                  <c:v>44120</c:v>
                </c:pt>
                <c:pt idx="1108">
                  <c:v>44123</c:v>
                </c:pt>
                <c:pt idx="1109">
                  <c:v>44124</c:v>
                </c:pt>
                <c:pt idx="1110">
                  <c:v>44125</c:v>
                </c:pt>
                <c:pt idx="1111">
                  <c:v>44126</c:v>
                </c:pt>
                <c:pt idx="1112">
                  <c:v>44127</c:v>
                </c:pt>
                <c:pt idx="1113">
                  <c:v>44130</c:v>
                </c:pt>
                <c:pt idx="1114">
                  <c:v>44131</c:v>
                </c:pt>
                <c:pt idx="1115">
                  <c:v>44133</c:v>
                </c:pt>
                <c:pt idx="1116">
                  <c:v>44134</c:v>
                </c:pt>
                <c:pt idx="1117">
                  <c:v>44137</c:v>
                </c:pt>
                <c:pt idx="1118">
                  <c:v>44138</c:v>
                </c:pt>
                <c:pt idx="1119">
                  <c:v>44139</c:v>
                </c:pt>
                <c:pt idx="1120">
                  <c:v>44140</c:v>
                </c:pt>
                <c:pt idx="1121">
                  <c:v>44141</c:v>
                </c:pt>
                <c:pt idx="1122">
                  <c:v>44144</c:v>
                </c:pt>
                <c:pt idx="1123">
                  <c:v>44145</c:v>
                </c:pt>
                <c:pt idx="1124">
                  <c:v>44146</c:v>
                </c:pt>
                <c:pt idx="1125">
                  <c:v>44147</c:v>
                </c:pt>
                <c:pt idx="1126">
                  <c:v>44148</c:v>
                </c:pt>
                <c:pt idx="1127">
                  <c:v>44151</c:v>
                </c:pt>
                <c:pt idx="1128">
                  <c:v>44153</c:v>
                </c:pt>
                <c:pt idx="1129">
                  <c:v>44154</c:v>
                </c:pt>
                <c:pt idx="1130">
                  <c:v>44155</c:v>
                </c:pt>
                <c:pt idx="1131">
                  <c:v>44158</c:v>
                </c:pt>
                <c:pt idx="1132">
                  <c:v>44159</c:v>
                </c:pt>
                <c:pt idx="1133">
                  <c:v>44160</c:v>
                </c:pt>
                <c:pt idx="1134">
                  <c:v>44161</c:v>
                </c:pt>
                <c:pt idx="1135">
                  <c:v>44162</c:v>
                </c:pt>
                <c:pt idx="1136">
                  <c:v>44165</c:v>
                </c:pt>
                <c:pt idx="1137">
                  <c:v>44166</c:v>
                </c:pt>
                <c:pt idx="1138">
                  <c:v>44167</c:v>
                </c:pt>
                <c:pt idx="1139">
                  <c:v>44168</c:v>
                </c:pt>
                <c:pt idx="1140">
                  <c:v>44169</c:v>
                </c:pt>
                <c:pt idx="1141">
                  <c:v>44172</c:v>
                </c:pt>
                <c:pt idx="1142">
                  <c:v>44173</c:v>
                </c:pt>
                <c:pt idx="1143">
                  <c:v>44174</c:v>
                </c:pt>
                <c:pt idx="1144">
                  <c:v>44175</c:v>
                </c:pt>
                <c:pt idx="1145">
                  <c:v>44176</c:v>
                </c:pt>
                <c:pt idx="1146">
                  <c:v>44179</c:v>
                </c:pt>
                <c:pt idx="1147">
                  <c:v>44180</c:v>
                </c:pt>
                <c:pt idx="1148">
                  <c:v>44181</c:v>
                </c:pt>
                <c:pt idx="1149">
                  <c:v>44182</c:v>
                </c:pt>
                <c:pt idx="1150">
                  <c:v>44183</c:v>
                </c:pt>
                <c:pt idx="1151">
                  <c:v>44186</c:v>
                </c:pt>
                <c:pt idx="1152">
                  <c:v>44187</c:v>
                </c:pt>
                <c:pt idx="1153">
                  <c:v>44188</c:v>
                </c:pt>
                <c:pt idx="1154">
                  <c:v>44193</c:v>
                </c:pt>
                <c:pt idx="1155">
                  <c:v>44194</c:v>
                </c:pt>
                <c:pt idx="1156">
                  <c:v>44195</c:v>
                </c:pt>
                <c:pt idx="1157">
                  <c:v>44200</c:v>
                </c:pt>
                <c:pt idx="1158">
                  <c:v>44201</c:v>
                </c:pt>
                <c:pt idx="1159">
                  <c:v>44202</c:v>
                </c:pt>
                <c:pt idx="1160">
                  <c:v>44203</c:v>
                </c:pt>
                <c:pt idx="1161">
                  <c:v>44204</c:v>
                </c:pt>
                <c:pt idx="1162">
                  <c:v>44207</c:v>
                </c:pt>
                <c:pt idx="1163">
                  <c:v>44208</c:v>
                </c:pt>
                <c:pt idx="1164">
                  <c:v>44209</c:v>
                </c:pt>
                <c:pt idx="1165">
                  <c:v>44210</c:v>
                </c:pt>
                <c:pt idx="1166">
                  <c:v>44211</c:v>
                </c:pt>
                <c:pt idx="1167">
                  <c:v>44214</c:v>
                </c:pt>
                <c:pt idx="1168">
                  <c:v>44215</c:v>
                </c:pt>
                <c:pt idx="1169">
                  <c:v>44216</c:v>
                </c:pt>
                <c:pt idx="1170">
                  <c:v>44217</c:v>
                </c:pt>
                <c:pt idx="1171">
                  <c:v>44218</c:v>
                </c:pt>
                <c:pt idx="1172">
                  <c:v>44221</c:v>
                </c:pt>
                <c:pt idx="1173">
                  <c:v>44222</c:v>
                </c:pt>
                <c:pt idx="1174">
                  <c:v>44223</c:v>
                </c:pt>
                <c:pt idx="1175">
                  <c:v>44224</c:v>
                </c:pt>
                <c:pt idx="1176">
                  <c:v>44225</c:v>
                </c:pt>
                <c:pt idx="1177">
                  <c:v>44228</c:v>
                </c:pt>
                <c:pt idx="1178">
                  <c:v>44229</c:v>
                </c:pt>
                <c:pt idx="1179">
                  <c:v>44230</c:v>
                </c:pt>
                <c:pt idx="1180">
                  <c:v>44231</c:v>
                </c:pt>
                <c:pt idx="1181">
                  <c:v>44232</c:v>
                </c:pt>
                <c:pt idx="1182">
                  <c:v>44235</c:v>
                </c:pt>
                <c:pt idx="1183">
                  <c:v>44236</c:v>
                </c:pt>
                <c:pt idx="1184">
                  <c:v>44237</c:v>
                </c:pt>
                <c:pt idx="1185">
                  <c:v>44238</c:v>
                </c:pt>
                <c:pt idx="1186">
                  <c:v>44239</c:v>
                </c:pt>
                <c:pt idx="1187">
                  <c:v>44242</c:v>
                </c:pt>
                <c:pt idx="1188">
                  <c:v>44243</c:v>
                </c:pt>
                <c:pt idx="1189">
                  <c:v>44244</c:v>
                </c:pt>
                <c:pt idx="1190">
                  <c:v>44245</c:v>
                </c:pt>
                <c:pt idx="1191">
                  <c:v>44246</c:v>
                </c:pt>
                <c:pt idx="1192">
                  <c:v>44249</c:v>
                </c:pt>
                <c:pt idx="1193">
                  <c:v>44250</c:v>
                </c:pt>
                <c:pt idx="1194">
                  <c:v>44251</c:v>
                </c:pt>
                <c:pt idx="1195">
                  <c:v>44252</c:v>
                </c:pt>
                <c:pt idx="1196">
                  <c:v>44253</c:v>
                </c:pt>
                <c:pt idx="1197">
                  <c:v>44256</c:v>
                </c:pt>
                <c:pt idx="1198">
                  <c:v>44257</c:v>
                </c:pt>
                <c:pt idx="1199">
                  <c:v>44258</c:v>
                </c:pt>
                <c:pt idx="1200">
                  <c:v>44259</c:v>
                </c:pt>
                <c:pt idx="1201">
                  <c:v>44260</c:v>
                </c:pt>
                <c:pt idx="1202">
                  <c:v>44263</c:v>
                </c:pt>
                <c:pt idx="1203">
                  <c:v>44264</c:v>
                </c:pt>
                <c:pt idx="1204">
                  <c:v>44265</c:v>
                </c:pt>
                <c:pt idx="1205">
                  <c:v>44266</c:v>
                </c:pt>
                <c:pt idx="1206">
                  <c:v>44267</c:v>
                </c:pt>
                <c:pt idx="1207">
                  <c:v>44270</c:v>
                </c:pt>
                <c:pt idx="1208">
                  <c:v>44271</c:v>
                </c:pt>
                <c:pt idx="1209">
                  <c:v>44272</c:v>
                </c:pt>
                <c:pt idx="1210">
                  <c:v>44273</c:v>
                </c:pt>
                <c:pt idx="1211">
                  <c:v>44274</c:v>
                </c:pt>
                <c:pt idx="1212">
                  <c:v>44277</c:v>
                </c:pt>
                <c:pt idx="1213">
                  <c:v>44278</c:v>
                </c:pt>
                <c:pt idx="1214">
                  <c:v>44279</c:v>
                </c:pt>
                <c:pt idx="1215">
                  <c:v>44280</c:v>
                </c:pt>
                <c:pt idx="1216">
                  <c:v>44281</c:v>
                </c:pt>
                <c:pt idx="1217">
                  <c:v>44284</c:v>
                </c:pt>
                <c:pt idx="1218">
                  <c:v>44285</c:v>
                </c:pt>
                <c:pt idx="1219">
                  <c:v>44286</c:v>
                </c:pt>
                <c:pt idx="1220">
                  <c:v>44287</c:v>
                </c:pt>
                <c:pt idx="1221">
                  <c:v>44292</c:v>
                </c:pt>
                <c:pt idx="1222">
                  <c:v>44293</c:v>
                </c:pt>
                <c:pt idx="1223">
                  <c:v>44294</c:v>
                </c:pt>
                <c:pt idx="1224">
                  <c:v>44295</c:v>
                </c:pt>
                <c:pt idx="1225">
                  <c:v>44298</c:v>
                </c:pt>
                <c:pt idx="1226">
                  <c:v>44299</c:v>
                </c:pt>
                <c:pt idx="1227">
                  <c:v>44300</c:v>
                </c:pt>
                <c:pt idx="1228">
                  <c:v>44301</c:v>
                </c:pt>
                <c:pt idx="1229">
                  <c:v>44302</c:v>
                </c:pt>
                <c:pt idx="1230">
                  <c:v>44305</c:v>
                </c:pt>
                <c:pt idx="1231">
                  <c:v>44306</c:v>
                </c:pt>
                <c:pt idx="1232">
                  <c:v>44307</c:v>
                </c:pt>
                <c:pt idx="1233">
                  <c:v>44308</c:v>
                </c:pt>
                <c:pt idx="1234">
                  <c:v>44309</c:v>
                </c:pt>
                <c:pt idx="1235">
                  <c:v>44312</c:v>
                </c:pt>
                <c:pt idx="1236">
                  <c:v>44313</c:v>
                </c:pt>
                <c:pt idx="1237">
                  <c:v>44314</c:v>
                </c:pt>
                <c:pt idx="1238">
                  <c:v>44315</c:v>
                </c:pt>
                <c:pt idx="1239">
                  <c:v>44316</c:v>
                </c:pt>
                <c:pt idx="1240">
                  <c:v>44319</c:v>
                </c:pt>
                <c:pt idx="1241">
                  <c:v>44320</c:v>
                </c:pt>
                <c:pt idx="1242">
                  <c:v>44321</c:v>
                </c:pt>
                <c:pt idx="1243">
                  <c:v>44322</c:v>
                </c:pt>
                <c:pt idx="1244">
                  <c:v>44323</c:v>
                </c:pt>
                <c:pt idx="1245">
                  <c:v>44326</c:v>
                </c:pt>
                <c:pt idx="1246">
                  <c:v>44327</c:v>
                </c:pt>
                <c:pt idx="1247">
                  <c:v>44328</c:v>
                </c:pt>
                <c:pt idx="1248">
                  <c:v>44329</c:v>
                </c:pt>
                <c:pt idx="1249">
                  <c:v>44330</c:v>
                </c:pt>
                <c:pt idx="1250">
                  <c:v>44333</c:v>
                </c:pt>
                <c:pt idx="1251">
                  <c:v>44334</c:v>
                </c:pt>
                <c:pt idx="1252">
                  <c:v>44335</c:v>
                </c:pt>
                <c:pt idx="1253">
                  <c:v>44336</c:v>
                </c:pt>
                <c:pt idx="1254">
                  <c:v>44337</c:v>
                </c:pt>
                <c:pt idx="1255">
                  <c:v>44340</c:v>
                </c:pt>
                <c:pt idx="1256">
                  <c:v>44341</c:v>
                </c:pt>
                <c:pt idx="1257">
                  <c:v>44342</c:v>
                </c:pt>
                <c:pt idx="1258">
                  <c:v>44343</c:v>
                </c:pt>
                <c:pt idx="1259">
                  <c:v>44344</c:v>
                </c:pt>
                <c:pt idx="1260">
                  <c:v>44347</c:v>
                </c:pt>
                <c:pt idx="1261">
                  <c:v>44348</c:v>
                </c:pt>
                <c:pt idx="1262">
                  <c:v>44349</c:v>
                </c:pt>
                <c:pt idx="1263">
                  <c:v>44350</c:v>
                </c:pt>
                <c:pt idx="1264">
                  <c:v>44351</c:v>
                </c:pt>
                <c:pt idx="1265">
                  <c:v>44354</c:v>
                </c:pt>
                <c:pt idx="1266">
                  <c:v>44355</c:v>
                </c:pt>
                <c:pt idx="1267">
                  <c:v>44356</c:v>
                </c:pt>
                <c:pt idx="1268">
                  <c:v>44357</c:v>
                </c:pt>
                <c:pt idx="1269">
                  <c:v>44358</c:v>
                </c:pt>
                <c:pt idx="1270">
                  <c:v>44361</c:v>
                </c:pt>
                <c:pt idx="1271">
                  <c:v>44362</c:v>
                </c:pt>
                <c:pt idx="1272">
                  <c:v>44363</c:v>
                </c:pt>
                <c:pt idx="1273">
                  <c:v>44364</c:v>
                </c:pt>
                <c:pt idx="1274">
                  <c:v>44365</c:v>
                </c:pt>
                <c:pt idx="1275">
                  <c:v>44368</c:v>
                </c:pt>
                <c:pt idx="1276">
                  <c:v>44369</c:v>
                </c:pt>
                <c:pt idx="1277">
                  <c:v>44370</c:v>
                </c:pt>
                <c:pt idx="1278">
                  <c:v>44371</c:v>
                </c:pt>
                <c:pt idx="1279">
                  <c:v>44372</c:v>
                </c:pt>
                <c:pt idx="1280">
                  <c:v>44375</c:v>
                </c:pt>
                <c:pt idx="1281">
                  <c:v>44376</c:v>
                </c:pt>
                <c:pt idx="1282">
                  <c:v>44377</c:v>
                </c:pt>
                <c:pt idx="1283">
                  <c:v>44378</c:v>
                </c:pt>
                <c:pt idx="1284">
                  <c:v>44379</c:v>
                </c:pt>
                <c:pt idx="1285">
                  <c:v>44384</c:v>
                </c:pt>
                <c:pt idx="1286">
                  <c:v>44385</c:v>
                </c:pt>
                <c:pt idx="1287">
                  <c:v>44386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44396</c:v>
                </c:pt>
                <c:pt idx="1294">
                  <c:v>44397</c:v>
                </c:pt>
                <c:pt idx="1295">
                  <c:v>44398</c:v>
                </c:pt>
                <c:pt idx="1296">
                  <c:v>44399</c:v>
                </c:pt>
                <c:pt idx="1297">
                  <c:v>44400</c:v>
                </c:pt>
                <c:pt idx="1298">
                  <c:v>44403</c:v>
                </c:pt>
                <c:pt idx="1299">
                  <c:v>44404</c:v>
                </c:pt>
                <c:pt idx="1300">
                  <c:v>44405</c:v>
                </c:pt>
                <c:pt idx="1301">
                  <c:v>44406</c:v>
                </c:pt>
                <c:pt idx="1302">
                  <c:v>44407</c:v>
                </c:pt>
                <c:pt idx="1303">
                  <c:v>44410</c:v>
                </c:pt>
                <c:pt idx="1304">
                  <c:v>44411</c:v>
                </c:pt>
                <c:pt idx="1305">
                  <c:v>44412</c:v>
                </c:pt>
                <c:pt idx="1306">
                  <c:v>44413</c:v>
                </c:pt>
                <c:pt idx="1307">
                  <c:v>44414</c:v>
                </c:pt>
                <c:pt idx="1308">
                  <c:v>44417</c:v>
                </c:pt>
                <c:pt idx="1309">
                  <c:v>44418</c:v>
                </c:pt>
                <c:pt idx="1310">
                  <c:v>44419</c:v>
                </c:pt>
                <c:pt idx="1311">
                  <c:v>44420</c:v>
                </c:pt>
                <c:pt idx="1312">
                  <c:v>44421</c:v>
                </c:pt>
                <c:pt idx="1313">
                  <c:v>44424</c:v>
                </c:pt>
                <c:pt idx="1314">
                  <c:v>44425</c:v>
                </c:pt>
                <c:pt idx="1315">
                  <c:v>44426</c:v>
                </c:pt>
                <c:pt idx="1316">
                  <c:v>44427</c:v>
                </c:pt>
                <c:pt idx="1317">
                  <c:v>44428</c:v>
                </c:pt>
                <c:pt idx="1318">
                  <c:v>44431</c:v>
                </c:pt>
                <c:pt idx="1319">
                  <c:v>44432</c:v>
                </c:pt>
                <c:pt idx="1320">
                  <c:v>44433</c:v>
                </c:pt>
                <c:pt idx="1321">
                  <c:v>44434</c:v>
                </c:pt>
                <c:pt idx="1322">
                  <c:v>44435</c:v>
                </c:pt>
                <c:pt idx="1323">
                  <c:v>44438</c:v>
                </c:pt>
                <c:pt idx="1324">
                  <c:v>44439</c:v>
                </c:pt>
                <c:pt idx="1325">
                  <c:v>44440</c:v>
                </c:pt>
                <c:pt idx="1326">
                  <c:v>44441</c:v>
                </c:pt>
                <c:pt idx="1327">
                  <c:v>44442</c:v>
                </c:pt>
                <c:pt idx="1328">
                  <c:v>44445</c:v>
                </c:pt>
                <c:pt idx="1329">
                  <c:v>44446</c:v>
                </c:pt>
                <c:pt idx="1330">
                  <c:v>44447</c:v>
                </c:pt>
                <c:pt idx="1331">
                  <c:v>44448</c:v>
                </c:pt>
                <c:pt idx="1332">
                  <c:v>44449</c:v>
                </c:pt>
                <c:pt idx="1333">
                  <c:v>44452</c:v>
                </c:pt>
                <c:pt idx="1334">
                  <c:v>44453</c:v>
                </c:pt>
                <c:pt idx="1335">
                  <c:v>44454</c:v>
                </c:pt>
                <c:pt idx="1336">
                  <c:v>44455</c:v>
                </c:pt>
                <c:pt idx="1337">
                  <c:v>44456</c:v>
                </c:pt>
                <c:pt idx="1338">
                  <c:v>44459</c:v>
                </c:pt>
                <c:pt idx="1339">
                  <c:v>44460</c:v>
                </c:pt>
                <c:pt idx="1340">
                  <c:v>44461</c:v>
                </c:pt>
                <c:pt idx="1341">
                  <c:v>44462</c:v>
                </c:pt>
                <c:pt idx="1342">
                  <c:v>44463</c:v>
                </c:pt>
                <c:pt idx="1343">
                  <c:v>44466</c:v>
                </c:pt>
                <c:pt idx="1344">
                  <c:v>44468</c:v>
                </c:pt>
                <c:pt idx="1345">
                  <c:v>44469</c:v>
                </c:pt>
                <c:pt idx="1346">
                  <c:v>44470</c:v>
                </c:pt>
                <c:pt idx="1347">
                  <c:v>44473</c:v>
                </c:pt>
                <c:pt idx="1348">
                  <c:v>44474</c:v>
                </c:pt>
                <c:pt idx="1349">
                  <c:v>44475</c:v>
                </c:pt>
                <c:pt idx="1350">
                  <c:v>44476</c:v>
                </c:pt>
                <c:pt idx="1351">
                  <c:v>44477</c:v>
                </c:pt>
                <c:pt idx="1352">
                  <c:v>44480</c:v>
                </c:pt>
                <c:pt idx="1353">
                  <c:v>44481</c:v>
                </c:pt>
                <c:pt idx="1354">
                  <c:v>44482</c:v>
                </c:pt>
                <c:pt idx="1355">
                  <c:v>44483</c:v>
                </c:pt>
                <c:pt idx="1356">
                  <c:v>44484</c:v>
                </c:pt>
                <c:pt idx="1357">
                  <c:v>44487</c:v>
                </c:pt>
                <c:pt idx="1358">
                  <c:v>44488</c:v>
                </c:pt>
                <c:pt idx="1359">
                  <c:v>44489</c:v>
                </c:pt>
                <c:pt idx="1360">
                  <c:v>44490</c:v>
                </c:pt>
                <c:pt idx="1361">
                  <c:v>44491</c:v>
                </c:pt>
                <c:pt idx="1362">
                  <c:v>44494</c:v>
                </c:pt>
                <c:pt idx="1363">
                  <c:v>44495</c:v>
                </c:pt>
                <c:pt idx="1364">
                  <c:v>44496</c:v>
                </c:pt>
                <c:pt idx="1365">
                  <c:v>44498</c:v>
                </c:pt>
                <c:pt idx="1366">
                  <c:v>44501</c:v>
                </c:pt>
                <c:pt idx="1367">
                  <c:v>44502</c:v>
                </c:pt>
                <c:pt idx="1368">
                  <c:v>44503</c:v>
                </c:pt>
                <c:pt idx="1369">
                  <c:v>44504</c:v>
                </c:pt>
                <c:pt idx="1370">
                  <c:v>44505</c:v>
                </c:pt>
                <c:pt idx="1371">
                  <c:v>44508</c:v>
                </c:pt>
                <c:pt idx="1372">
                  <c:v>44509</c:v>
                </c:pt>
                <c:pt idx="1373">
                  <c:v>44510</c:v>
                </c:pt>
                <c:pt idx="1374">
                  <c:v>44511</c:v>
                </c:pt>
                <c:pt idx="1375">
                  <c:v>44512</c:v>
                </c:pt>
                <c:pt idx="1376">
                  <c:v>44515</c:v>
                </c:pt>
                <c:pt idx="1377">
                  <c:v>44516</c:v>
                </c:pt>
                <c:pt idx="1378">
                  <c:v>44518</c:v>
                </c:pt>
                <c:pt idx="1379">
                  <c:v>44519</c:v>
                </c:pt>
                <c:pt idx="1380">
                  <c:v>44522</c:v>
                </c:pt>
                <c:pt idx="1381">
                  <c:v>44523</c:v>
                </c:pt>
                <c:pt idx="1382">
                  <c:v>44524</c:v>
                </c:pt>
                <c:pt idx="1383">
                  <c:v>44525</c:v>
                </c:pt>
                <c:pt idx="1384">
                  <c:v>44526</c:v>
                </c:pt>
                <c:pt idx="1385">
                  <c:v>44529</c:v>
                </c:pt>
                <c:pt idx="1386">
                  <c:v>44530</c:v>
                </c:pt>
                <c:pt idx="1387">
                  <c:v>44531</c:v>
                </c:pt>
                <c:pt idx="1388">
                  <c:v>44532</c:v>
                </c:pt>
                <c:pt idx="1389">
                  <c:v>44533</c:v>
                </c:pt>
                <c:pt idx="1390">
                  <c:v>44536</c:v>
                </c:pt>
                <c:pt idx="1391">
                  <c:v>44537</c:v>
                </c:pt>
                <c:pt idx="1392">
                  <c:v>44538</c:v>
                </c:pt>
                <c:pt idx="1393">
                  <c:v>44539</c:v>
                </c:pt>
                <c:pt idx="1394">
                  <c:v>44540</c:v>
                </c:pt>
                <c:pt idx="1395">
                  <c:v>44543</c:v>
                </c:pt>
                <c:pt idx="1396">
                  <c:v>44544</c:v>
                </c:pt>
                <c:pt idx="1397">
                  <c:v>44545</c:v>
                </c:pt>
                <c:pt idx="1398">
                  <c:v>44546</c:v>
                </c:pt>
                <c:pt idx="1399">
                  <c:v>44547</c:v>
                </c:pt>
                <c:pt idx="1400">
                  <c:v>44550</c:v>
                </c:pt>
                <c:pt idx="1401">
                  <c:v>44551</c:v>
                </c:pt>
                <c:pt idx="1402">
                  <c:v>44552</c:v>
                </c:pt>
                <c:pt idx="1403">
                  <c:v>44553</c:v>
                </c:pt>
                <c:pt idx="1404">
                  <c:v>44557</c:v>
                </c:pt>
                <c:pt idx="1405">
                  <c:v>44558</c:v>
                </c:pt>
                <c:pt idx="1406">
                  <c:v>44559</c:v>
                </c:pt>
                <c:pt idx="1407">
                  <c:v>44560</c:v>
                </c:pt>
                <c:pt idx="1408">
                  <c:v>44564</c:v>
                </c:pt>
                <c:pt idx="1409">
                  <c:v>44565</c:v>
                </c:pt>
                <c:pt idx="1410">
                  <c:v>44566</c:v>
                </c:pt>
                <c:pt idx="1411">
                  <c:v>44567</c:v>
                </c:pt>
                <c:pt idx="1412">
                  <c:v>44568</c:v>
                </c:pt>
                <c:pt idx="1413">
                  <c:v>44571</c:v>
                </c:pt>
                <c:pt idx="1414">
                  <c:v>44572</c:v>
                </c:pt>
                <c:pt idx="1415">
                  <c:v>44573</c:v>
                </c:pt>
                <c:pt idx="1416">
                  <c:v>44574</c:v>
                </c:pt>
                <c:pt idx="1417">
                  <c:v>44575</c:v>
                </c:pt>
                <c:pt idx="1418">
                  <c:v>44578</c:v>
                </c:pt>
                <c:pt idx="1419">
                  <c:v>44579</c:v>
                </c:pt>
                <c:pt idx="1420">
                  <c:v>44580</c:v>
                </c:pt>
                <c:pt idx="1421">
                  <c:v>44581</c:v>
                </c:pt>
                <c:pt idx="1422">
                  <c:v>44582</c:v>
                </c:pt>
                <c:pt idx="1423">
                  <c:v>44585</c:v>
                </c:pt>
                <c:pt idx="1424">
                  <c:v>44586</c:v>
                </c:pt>
                <c:pt idx="1425">
                  <c:v>44587</c:v>
                </c:pt>
                <c:pt idx="1426">
                  <c:v>44588</c:v>
                </c:pt>
                <c:pt idx="1427">
                  <c:v>44589</c:v>
                </c:pt>
                <c:pt idx="1428">
                  <c:v>44592</c:v>
                </c:pt>
                <c:pt idx="1429">
                  <c:v>44593</c:v>
                </c:pt>
                <c:pt idx="1430">
                  <c:v>44594</c:v>
                </c:pt>
                <c:pt idx="1431">
                  <c:v>44595</c:v>
                </c:pt>
                <c:pt idx="1432">
                  <c:v>44596</c:v>
                </c:pt>
                <c:pt idx="1433">
                  <c:v>44599</c:v>
                </c:pt>
                <c:pt idx="1434">
                  <c:v>44600</c:v>
                </c:pt>
                <c:pt idx="1435">
                  <c:v>44601</c:v>
                </c:pt>
                <c:pt idx="1436">
                  <c:v>44602</c:v>
                </c:pt>
                <c:pt idx="1437">
                  <c:v>44603</c:v>
                </c:pt>
                <c:pt idx="1438">
                  <c:v>44606</c:v>
                </c:pt>
                <c:pt idx="1439">
                  <c:v>44607</c:v>
                </c:pt>
                <c:pt idx="1440">
                  <c:v>44608</c:v>
                </c:pt>
                <c:pt idx="1441">
                  <c:v>44609</c:v>
                </c:pt>
                <c:pt idx="1442">
                  <c:v>44610</c:v>
                </c:pt>
                <c:pt idx="1443">
                  <c:v>44613</c:v>
                </c:pt>
                <c:pt idx="1444">
                  <c:v>44614</c:v>
                </c:pt>
                <c:pt idx="1445">
                  <c:v>44615</c:v>
                </c:pt>
                <c:pt idx="1446">
                  <c:v>44616</c:v>
                </c:pt>
                <c:pt idx="1447">
                  <c:v>44617</c:v>
                </c:pt>
                <c:pt idx="1448">
                  <c:v>44620</c:v>
                </c:pt>
                <c:pt idx="1449">
                  <c:v>44621</c:v>
                </c:pt>
                <c:pt idx="1450">
                  <c:v>44622</c:v>
                </c:pt>
                <c:pt idx="1451">
                  <c:v>44623</c:v>
                </c:pt>
                <c:pt idx="1452">
                  <c:v>44624</c:v>
                </c:pt>
                <c:pt idx="1453">
                  <c:v>44627</c:v>
                </c:pt>
                <c:pt idx="1454">
                  <c:v>44628</c:v>
                </c:pt>
                <c:pt idx="1455">
                  <c:v>44629</c:v>
                </c:pt>
                <c:pt idx="1456">
                  <c:v>44630</c:v>
                </c:pt>
                <c:pt idx="1457">
                  <c:v>44631</c:v>
                </c:pt>
                <c:pt idx="1458">
                  <c:v>44634</c:v>
                </c:pt>
                <c:pt idx="1459">
                  <c:v>44635</c:v>
                </c:pt>
                <c:pt idx="1460">
                  <c:v>44636</c:v>
                </c:pt>
                <c:pt idx="1461">
                  <c:v>44637</c:v>
                </c:pt>
                <c:pt idx="1462">
                  <c:v>44638</c:v>
                </c:pt>
                <c:pt idx="1463">
                  <c:v>44641</c:v>
                </c:pt>
                <c:pt idx="1464">
                  <c:v>44642</c:v>
                </c:pt>
                <c:pt idx="1465">
                  <c:v>44643</c:v>
                </c:pt>
                <c:pt idx="1466">
                  <c:v>44644</c:v>
                </c:pt>
                <c:pt idx="1467">
                  <c:v>44645</c:v>
                </c:pt>
                <c:pt idx="1468">
                  <c:v>44648</c:v>
                </c:pt>
                <c:pt idx="1469">
                  <c:v>44649</c:v>
                </c:pt>
                <c:pt idx="1470">
                  <c:v>44650</c:v>
                </c:pt>
                <c:pt idx="1471">
                  <c:v>44651</c:v>
                </c:pt>
                <c:pt idx="1472">
                  <c:v>44652</c:v>
                </c:pt>
                <c:pt idx="1473">
                  <c:v>44655</c:v>
                </c:pt>
                <c:pt idx="1474">
                  <c:v>44656</c:v>
                </c:pt>
                <c:pt idx="1475">
                  <c:v>44657</c:v>
                </c:pt>
                <c:pt idx="1476">
                  <c:v>44658</c:v>
                </c:pt>
                <c:pt idx="1477">
                  <c:v>44659</c:v>
                </c:pt>
                <c:pt idx="1478">
                  <c:v>44662</c:v>
                </c:pt>
                <c:pt idx="1479">
                  <c:v>44663</c:v>
                </c:pt>
                <c:pt idx="1480">
                  <c:v>44664</c:v>
                </c:pt>
                <c:pt idx="1481">
                  <c:v>44665</c:v>
                </c:pt>
                <c:pt idx="1482">
                  <c:v>44670</c:v>
                </c:pt>
                <c:pt idx="1483">
                  <c:v>44671</c:v>
                </c:pt>
                <c:pt idx="1484">
                  <c:v>44672</c:v>
                </c:pt>
                <c:pt idx="1485">
                  <c:v>44673</c:v>
                </c:pt>
                <c:pt idx="1486">
                  <c:v>44676</c:v>
                </c:pt>
                <c:pt idx="1487">
                  <c:v>44677</c:v>
                </c:pt>
                <c:pt idx="1488">
                  <c:v>44678</c:v>
                </c:pt>
                <c:pt idx="1489">
                  <c:v>44679</c:v>
                </c:pt>
                <c:pt idx="1490">
                  <c:v>44680</c:v>
                </c:pt>
                <c:pt idx="1491">
                  <c:v>44683</c:v>
                </c:pt>
                <c:pt idx="1492">
                  <c:v>44684</c:v>
                </c:pt>
                <c:pt idx="1493">
                  <c:v>44685</c:v>
                </c:pt>
                <c:pt idx="1494">
                  <c:v>44686</c:v>
                </c:pt>
                <c:pt idx="1495">
                  <c:v>44687</c:v>
                </c:pt>
                <c:pt idx="1496">
                  <c:v>44690</c:v>
                </c:pt>
                <c:pt idx="1497">
                  <c:v>44691</c:v>
                </c:pt>
                <c:pt idx="1498">
                  <c:v>44692</c:v>
                </c:pt>
                <c:pt idx="1499">
                  <c:v>44693</c:v>
                </c:pt>
                <c:pt idx="1500">
                  <c:v>44694</c:v>
                </c:pt>
                <c:pt idx="1501">
                  <c:v>44697</c:v>
                </c:pt>
                <c:pt idx="1502">
                  <c:v>44698</c:v>
                </c:pt>
                <c:pt idx="1503">
                  <c:v>44699</c:v>
                </c:pt>
                <c:pt idx="1504">
                  <c:v>44700</c:v>
                </c:pt>
                <c:pt idx="1505">
                  <c:v>44701</c:v>
                </c:pt>
                <c:pt idx="1506">
                  <c:v>44704</c:v>
                </c:pt>
                <c:pt idx="1507">
                  <c:v>44705</c:v>
                </c:pt>
                <c:pt idx="1508">
                  <c:v>44706</c:v>
                </c:pt>
                <c:pt idx="1509">
                  <c:v>44707</c:v>
                </c:pt>
                <c:pt idx="1510">
                  <c:v>44708</c:v>
                </c:pt>
                <c:pt idx="1511">
                  <c:v>44711</c:v>
                </c:pt>
                <c:pt idx="1512">
                  <c:v>44712</c:v>
                </c:pt>
                <c:pt idx="1513">
                  <c:v>44713</c:v>
                </c:pt>
                <c:pt idx="1514">
                  <c:v>44714</c:v>
                </c:pt>
                <c:pt idx="1515">
                  <c:v>44715</c:v>
                </c:pt>
                <c:pt idx="1516">
                  <c:v>44718</c:v>
                </c:pt>
                <c:pt idx="1517">
                  <c:v>44719</c:v>
                </c:pt>
                <c:pt idx="1518">
                  <c:v>44720</c:v>
                </c:pt>
                <c:pt idx="1519">
                  <c:v>44721</c:v>
                </c:pt>
                <c:pt idx="1520">
                  <c:v>44722</c:v>
                </c:pt>
                <c:pt idx="1521">
                  <c:v>44725</c:v>
                </c:pt>
                <c:pt idx="1522">
                  <c:v>44726</c:v>
                </c:pt>
                <c:pt idx="1523">
                  <c:v>44727</c:v>
                </c:pt>
                <c:pt idx="1524">
                  <c:v>44728</c:v>
                </c:pt>
                <c:pt idx="1525">
                  <c:v>44729</c:v>
                </c:pt>
                <c:pt idx="1526">
                  <c:v>44732</c:v>
                </c:pt>
                <c:pt idx="1527">
                  <c:v>44733</c:v>
                </c:pt>
                <c:pt idx="1528">
                  <c:v>44734</c:v>
                </c:pt>
                <c:pt idx="1529">
                  <c:v>44735</c:v>
                </c:pt>
                <c:pt idx="1530">
                  <c:v>44736</c:v>
                </c:pt>
                <c:pt idx="1531">
                  <c:v>44739</c:v>
                </c:pt>
                <c:pt idx="1532">
                  <c:v>44740</c:v>
                </c:pt>
                <c:pt idx="1533">
                  <c:v>44741</c:v>
                </c:pt>
                <c:pt idx="1534">
                  <c:v>44742</c:v>
                </c:pt>
                <c:pt idx="1535">
                  <c:v>44743</c:v>
                </c:pt>
                <c:pt idx="1536">
                  <c:v>44746</c:v>
                </c:pt>
                <c:pt idx="1537">
                  <c:v>44749</c:v>
                </c:pt>
                <c:pt idx="1538">
                  <c:v>44750</c:v>
                </c:pt>
                <c:pt idx="1539">
                  <c:v>44753</c:v>
                </c:pt>
                <c:pt idx="1540">
                  <c:v>44754</c:v>
                </c:pt>
                <c:pt idx="1541">
                  <c:v>44755</c:v>
                </c:pt>
                <c:pt idx="1542">
                  <c:v>44756</c:v>
                </c:pt>
                <c:pt idx="1543">
                  <c:v>44757</c:v>
                </c:pt>
                <c:pt idx="1544">
                  <c:v>44760</c:v>
                </c:pt>
                <c:pt idx="1545">
                  <c:v>44761</c:v>
                </c:pt>
                <c:pt idx="1546">
                  <c:v>44762</c:v>
                </c:pt>
                <c:pt idx="1547">
                  <c:v>44763</c:v>
                </c:pt>
                <c:pt idx="1548">
                  <c:v>44764</c:v>
                </c:pt>
                <c:pt idx="1549">
                  <c:v>44767</c:v>
                </c:pt>
                <c:pt idx="1550">
                  <c:v>44768</c:v>
                </c:pt>
                <c:pt idx="1551">
                  <c:v>44769</c:v>
                </c:pt>
                <c:pt idx="1552">
                  <c:v>44770</c:v>
                </c:pt>
                <c:pt idx="1553">
                  <c:v>44771</c:v>
                </c:pt>
                <c:pt idx="1554">
                  <c:v>44774</c:v>
                </c:pt>
                <c:pt idx="1555">
                  <c:v>44775</c:v>
                </c:pt>
                <c:pt idx="1556">
                  <c:v>44776</c:v>
                </c:pt>
                <c:pt idx="1557">
                  <c:v>44777</c:v>
                </c:pt>
                <c:pt idx="1558">
                  <c:v>44778</c:v>
                </c:pt>
                <c:pt idx="1559">
                  <c:v>44781</c:v>
                </c:pt>
                <c:pt idx="1560">
                  <c:v>44782</c:v>
                </c:pt>
                <c:pt idx="1561">
                  <c:v>44783</c:v>
                </c:pt>
                <c:pt idx="1562">
                  <c:v>44784</c:v>
                </c:pt>
                <c:pt idx="1563">
                  <c:v>44785</c:v>
                </c:pt>
                <c:pt idx="1564">
                  <c:v>44788</c:v>
                </c:pt>
                <c:pt idx="1565">
                  <c:v>44789</c:v>
                </c:pt>
                <c:pt idx="1566">
                  <c:v>44790</c:v>
                </c:pt>
                <c:pt idx="1567">
                  <c:v>44791</c:v>
                </c:pt>
                <c:pt idx="1568">
                  <c:v>44792</c:v>
                </c:pt>
                <c:pt idx="1569">
                  <c:v>44795</c:v>
                </c:pt>
                <c:pt idx="1570">
                  <c:v>44796</c:v>
                </c:pt>
                <c:pt idx="1571">
                  <c:v>44797</c:v>
                </c:pt>
                <c:pt idx="1572">
                  <c:v>44798</c:v>
                </c:pt>
                <c:pt idx="1573">
                  <c:v>44799</c:v>
                </c:pt>
                <c:pt idx="1574">
                  <c:v>44802</c:v>
                </c:pt>
                <c:pt idx="1575">
                  <c:v>44803</c:v>
                </c:pt>
                <c:pt idx="1576">
                  <c:v>44804</c:v>
                </c:pt>
                <c:pt idx="1577">
                  <c:v>44805</c:v>
                </c:pt>
                <c:pt idx="1578">
                  <c:v>44806</c:v>
                </c:pt>
                <c:pt idx="1579">
                  <c:v>44809</c:v>
                </c:pt>
                <c:pt idx="1580">
                  <c:v>44810</c:v>
                </c:pt>
                <c:pt idx="1581">
                  <c:v>44811</c:v>
                </c:pt>
                <c:pt idx="1582">
                  <c:v>44812</c:v>
                </c:pt>
                <c:pt idx="1583">
                  <c:v>44813</c:v>
                </c:pt>
                <c:pt idx="1584">
                  <c:v>44816</c:v>
                </c:pt>
                <c:pt idx="1585">
                  <c:v>44817</c:v>
                </c:pt>
                <c:pt idx="1586">
                  <c:v>44818</c:v>
                </c:pt>
                <c:pt idx="1587">
                  <c:v>44819</c:v>
                </c:pt>
                <c:pt idx="1588">
                  <c:v>44820</c:v>
                </c:pt>
                <c:pt idx="1589">
                  <c:v>44823</c:v>
                </c:pt>
                <c:pt idx="1590">
                  <c:v>44824</c:v>
                </c:pt>
                <c:pt idx="1591">
                  <c:v>44825</c:v>
                </c:pt>
                <c:pt idx="1592">
                  <c:v>44826</c:v>
                </c:pt>
                <c:pt idx="1593">
                  <c:v>44827</c:v>
                </c:pt>
                <c:pt idx="1594">
                  <c:v>44830</c:v>
                </c:pt>
                <c:pt idx="1595">
                  <c:v>44831</c:v>
                </c:pt>
                <c:pt idx="1596">
                  <c:v>44833</c:v>
                </c:pt>
                <c:pt idx="1597">
                  <c:v>44834</c:v>
                </c:pt>
                <c:pt idx="1598">
                  <c:v>44837</c:v>
                </c:pt>
                <c:pt idx="1599">
                  <c:v>44838</c:v>
                </c:pt>
                <c:pt idx="1600">
                  <c:v>44839</c:v>
                </c:pt>
                <c:pt idx="1601">
                  <c:v>44840</c:v>
                </c:pt>
                <c:pt idx="1602">
                  <c:v>44841</c:v>
                </c:pt>
                <c:pt idx="1603">
                  <c:v>44844</c:v>
                </c:pt>
                <c:pt idx="1604">
                  <c:v>44845</c:v>
                </c:pt>
                <c:pt idx="1605">
                  <c:v>44846</c:v>
                </c:pt>
                <c:pt idx="1606">
                  <c:v>44847</c:v>
                </c:pt>
                <c:pt idx="1607">
                  <c:v>44848</c:v>
                </c:pt>
                <c:pt idx="1608">
                  <c:v>44851</c:v>
                </c:pt>
                <c:pt idx="1609">
                  <c:v>44852</c:v>
                </c:pt>
                <c:pt idx="1610">
                  <c:v>44853</c:v>
                </c:pt>
                <c:pt idx="1611">
                  <c:v>44854</c:v>
                </c:pt>
                <c:pt idx="1612">
                  <c:v>44855</c:v>
                </c:pt>
                <c:pt idx="1613">
                  <c:v>44858</c:v>
                </c:pt>
                <c:pt idx="1614">
                  <c:v>44859</c:v>
                </c:pt>
                <c:pt idx="1615">
                  <c:v>44860</c:v>
                </c:pt>
                <c:pt idx="1616">
                  <c:v>44861</c:v>
                </c:pt>
                <c:pt idx="1617">
                  <c:v>44865</c:v>
                </c:pt>
                <c:pt idx="1618">
                  <c:v>44866</c:v>
                </c:pt>
                <c:pt idx="1619">
                  <c:v>44867</c:v>
                </c:pt>
                <c:pt idx="1620">
                  <c:v>44868</c:v>
                </c:pt>
                <c:pt idx="1621">
                  <c:v>44869</c:v>
                </c:pt>
                <c:pt idx="1622">
                  <c:v>44872</c:v>
                </c:pt>
                <c:pt idx="1623">
                  <c:v>44873</c:v>
                </c:pt>
                <c:pt idx="1624">
                  <c:v>44874</c:v>
                </c:pt>
                <c:pt idx="1625">
                  <c:v>44875</c:v>
                </c:pt>
                <c:pt idx="1626">
                  <c:v>44876</c:v>
                </c:pt>
                <c:pt idx="1627">
                  <c:v>44879</c:v>
                </c:pt>
                <c:pt idx="1628">
                  <c:v>44880</c:v>
                </c:pt>
                <c:pt idx="1629">
                  <c:v>44881</c:v>
                </c:pt>
                <c:pt idx="1630">
                  <c:v>44883</c:v>
                </c:pt>
                <c:pt idx="1631">
                  <c:v>44886</c:v>
                </c:pt>
                <c:pt idx="1632">
                  <c:v>44887</c:v>
                </c:pt>
                <c:pt idx="1633">
                  <c:v>44888</c:v>
                </c:pt>
                <c:pt idx="1634">
                  <c:v>44889</c:v>
                </c:pt>
                <c:pt idx="1635">
                  <c:v>44890</c:v>
                </c:pt>
                <c:pt idx="1636">
                  <c:v>44893</c:v>
                </c:pt>
                <c:pt idx="1637">
                  <c:v>44894</c:v>
                </c:pt>
                <c:pt idx="1638">
                  <c:v>44895</c:v>
                </c:pt>
                <c:pt idx="1639">
                  <c:v>44896</c:v>
                </c:pt>
                <c:pt idx="1640">
                  <c:v>44897</c:v>
                </c:pt>
                <c:pt idx="1641">
                  <c:v>44900</c:v>
                </c:pt>
                <c:pt idx="1642">
                  <c:v>44901</c:v>
                </c:pt>
                <c:pt idx="1643">
                  <c:v>44902</c:v>
                </c:pt>
                <c:pt idx="1644">
                  <c:v>44903</c:v>
                </c:pt>
                <c:pt idx="1645">
                  <c:v>44904</c:v>
                </c:pt>
                <c:pt idx="1646">
                  <c:v>44907</c:v>
                </c:pt>
                <c:pt idx="1647">
                  <c:v>44908</c:v>
                </c:pt>
                <c:pt idx="1648">
                  <c:v>44909</c:v>
                </c:pt>
                <c:pt idx="1649">
                  <c:v>44910</c:v>
                </c:pt>
                <c:pt idx="1650">
                  <c:v>44911</c:v>
                </c:pt>
                <c:pt idx="1651">
                  <c:v>44914</c:v>
                </c:pt>
                <c:pt idx="1652">
                  <c:v>44915</c:v>
                </c:pt>
                <c:pt idx="1653">
                  <c:v>44916</c:v>
                </c:pt>
                <c:pt idx="1654">
                  <c:v>44917</c:v>
                </c:pt>
                <c:pt idx="1655">
                  <c:v>44918</c:v>
                </c:pt>
                <c:pt idx="1656">
                  <c:v>44922</c:v>
                </c:pt>
                <c:pt idx="1657">
                  <c:v>44923</c:v>
                </c:pt>
                <c:pt idx="1658">
                  <c:v>44924</c:v>
                </c:pt>
                <c:pt idx="1659">
                  <c:v>44925</c:v>
                </c:pt>
                <c:pt idx="1660">
                  <c:v>44928</c:v>
                </c:pt>
                <c:pt idx="1661">
                  <c:v>44929</c:v>
                </c:pt>
                <c:pt idx="1662">
                  <c:v>44930</c:v>
                </c:pt>
                <c:pt idx="1663">
                  <c:v>44931</c:v>
                </c:pt>
                <c:pt idx="1664">
                  <c:v>44932</c:v>
                </c:pt>
                <c:pt idx="1665">
                  <c:v>44935</c:v>
                </c:pt>
                <c:pt idx="1666">
                  <c:v>44936</c:v>
                </c:pt>
                <c:pt idx="1667">
                  <c:v>44937</c:v>
                </c:pt>
                <c:pt idx="1668">
                  <c:v>44938</c:v>
                </c:pt>
                <c:pt idx="1669">
                  <c:v>44939</c:v>
                </c:pt>
                <c:pt idx="1670">
                  <c:v>44942</c:v>
                </c:pt>
                <c:pt idx="1671">
                  <c:v>44943</c:v>
                </c:pt>
                <c:pt idx="1672">
                  <c:v>44944</c:v>
                </c:pt>
                <c:pt idx="1673">
                  <c:v>44945</c:v>
                </c:pt>
                <c:pt idx="1674">
                  <c:v>44946</c:v>
                </c:pt>
                <c:pt idx="1675">
                  <c:v>44949</c:v>
                </c:pt>
                <c:pt idx="1676">
                  <c:v>44950</c:v>
                </c:pt>
                <c:pt idx="1677">
                  <c:v>44951</c:v>
                </c:pt>
                <c:pt idx="1678">
                  <c:v>44952</c:v>
                </c:pt>
                <c:pt idx="1679">
                  <c:v>44953</c:v>
                </c:pt>
                <c:pt idx="1680">
                  <c:v>44956</c:v>
                </c:pt>
                <c:pt idx="1681">
                  <c:v>44957</c:v>
                </c:pt>
                <c:pt idx="1682">
                  <c:v>44958</c:v>
                </c:pt>
                <c:pt idx="1683">
                  <c:v>44959</c:v>
                </c:pt>
                <c:pt idx="1684">
                  <c:v>44960</c:v>
                </c:pt>
                <c:pt idx="1685">
                  <c:v>44963</c:v>
                </c:pt>
                <c:pt idx="1686">
                  <c:v>44964</c:v>
                </c:pt>
                <c:pt idx="1687">
                  <c:v>44965</c:v>
                </c:pt>
                <c:pt idx="1688">
                  <c:v>44966</c:v>
                </c:pt>
                <c:pt idx="1689">
                  <c:v>44967</c:v>
                </c:pt>
                <c:pt idx="1690">
                  <c:v>44970</c:v>
                </c:pt>
                <c:pt idx="1691">
                  <c:v>44971</c:v>
                </c:pt>
                <c:pt idx="1692">
                  <c:v>44972</c:v>
                </c:pt>
                <c:pt idx="1693">
                  <c:v>44973</c:v>
                </c:pt>
                <c:pt idx="1694">
                  <c:v>44974</c:v>
                </c:pt>
                <c:pt idx="1695">
                  <c:v>44977</c:v>
                </c:pt>
                <c:pt idx="1696">
                  <c:v>44978</c:v>
                </c:pt>
                <c:pt idx="1697">
                  <c:v>44979</c:v>
                </c:pt>
                <c:pt idx="1698">
                  <c:v>44980</c:v>
                </c:pt>
                <c:pt idx="1699">
                  <c:v>44981</c:v>
                </c:pt>
                <c:pt idx="1700">
                  <c:v>44984</c:v>
                </c:pt>
                <c:pt idx="1701">
                  <c:v>44985</c:v>
                </c:pt>
                <c:pt idx="1702">
                  <c:v>44986</c:v>
                </c:pt>
                <c:pt idx="1703">
                  <c:v>44987</c:v>
                </c:pt>
                <c:pt idx="1704">
                  <c:v>44988</c:v>
                </c:pt>
                <c:pt idx="1705">
                  <c:v>44991</c:v>
                </c:pt>
                <c:pt idx="1706">
                  <c:v>44992</c:v>
                </c:pt>
                <c:pt idx="1707">
                  <c:v>44993</c:v>
                </c:pt>
                <c:pt idx="1708">
                  <c:v>44994</c:v>
                </c:pt>
                <c:pt idx="1709">
                  <c:v>44995</c:v>
                </c:pt>
                <c:pt idx="1710">
                  <c:v>44998</c:v>
                </c:pt>
                <c:pt idx="1711">
                  <c:v>44999</c:v>
                </c:pt>
                <c:pt idx="1712">
                  <c:v>45000</c:v>
                </c:pt>
                <c:pt idx="1713">
                  <c:v>45001</c:v>
                </c:pt>
                <c:pt idx="1714">
                  <c:v>45002</c:v>
                </c:pt>
                <c:pt idx="1715">
                  <c:v>45005</c:v>
                </c:pt>
                <c:pt idx="1716">
                  <c:v>45006</c:v>
                </c:pt>
                <c:pt idx="1717">
                  <c:v>45007</c:v>
                </c:pt>
                <c:pt idx="1718">
                  <c:v>45008</c:v>
                </c:pt>
                <c:pt idx="1719">
                  <c:v>45009</c:v>
                </c:pt>
                <c:pt idx="1720">
                  <c:v>45012</c:v>
                </c:pt>
                <c:pt idx="1721">
                  <c:v>45013</c:v>
                </c:pt>
                <c:pt idx="1722">
                  <c:v>45014</c:v>
                </c:pt>
                <c:pt idx="1723">
                  <c:v>45015</c:v>
                </c:pt>
                <c:pt idx="1724">
                  <c:v>45016</c:v>
                </c:pt>
                <c:pt idx="1725">
                  <c:v>45019</c:v>
                </c:pt>
                <c:pt idx="1726">
                  <c:v>45020</c:v>
                </c:pt>
                <c:pt idx="1727">
                  <c:v>45021</c:v>
                </c:pt>
                <c:pt idx="1728">
                  <c:v>45022</c:v>
                </c:pt>
                <c:pt idx="1729">
                  <c:v>45027</c:v>
                </c:pt>
                <c:pt idx="1730">
                  <c:v>45028</c:v>
                </c:pt>
                <c:pt idx="1731">
                  <c:v>45029</c:v>
                </c:pt>
                <c:pt idx="1732">
                  <c:v>45030</c:v>
                </c:pt>
                <c:pt idx="1733">
                  <c:v>45033</c:v>
                </c:pt>
                <c:pt idx="1734">
                  <c:v>45034</c:v>
                </c:pt>
                <c:pt idx="1735">
                  <c:v>45035</c:v>
                </c:pt>
                <c:pt idx="1736">
                  <c:v>45036</c:v>
                </c:pt>
                <c:pt idx="1737">
                  <c:v>45037</c:v>
                </c:pt>
                <c:pt idx="1738">
                  <c:v>45040</c:v>
                </c:pt>
                <c:pt idx="1739">
                  <c:v>45041</c:v>
                </c:pt>
                <c:pt idx="1740">
                  <c:v>45042</c:v>
                </c:pt>
                <c:pt idx="1741">
                  <c:v>45043</c:v>
                </c:pt>
                <c:pt idx="1742">
                  <c:v>45044</c:v>
                </c:pt>
                <c:pt idx="1743">
                  <c:v>45048</c:v>
                </c:pt>
                <c:pt idx="1744">
                  <c:v>45049</c:v>
                </c:pt>
                <c:pt idx="1745">
                  <c:v>45050</c:v>
                </c:pt>
                <c:pt idx="1746">
                  <c:v>45051</c:v>
                </c:pt>
                <c:pt idx="1747">
                  <c:v>45055</c:v>
                </c:pt>
                <c:pt idx="1748">
                  <c:v>45056</c:v>
                </c:pt>
                <c:pt idx="1749">
                  <c:v>45057</c:v>
                </c:pt>
                <c:pt idx="1750">
                  <c:v>45058</c:v>
                </c:pt>
                <c:pt idx="1751">
                  <c:v>45061</c:v>
                </c:pt>
                <c:pt idx="1752">
                  <c:v>45062</c:v>
                </c:pt>
                <c:pt idx="1753">
                  <c:v>45063</c:v>
                </c:pt>
                <c:pt idx="1754">
                  <c:v>45064</c:v>
                </c:pt>
                <c:pt idx="1755">
                  <c:v>45065</c:v>
                </c:pt>
                <c:pt idx="1756">
                  <c:v>45068</c:v>
                </c:pt>
                <c:pt idx="1757">
                  <c:v>45069</c:v>
                </c:pt>
                <c:pt idx="1758">
                  <c:v>45070</c:v>
                </c:pt>
                <c:pt idx="1759">
                  <c:v>45071</c:v>
                </c:pt>
                <c:pt idx="1760">
                  <c:v>45072</c:v>
                </c:pt>
                <c:pt idx="1761">
                  <c:v>45075</c:v>
                </c:pt>
                <c:pt idx="1762">
                  <c:v>45076</c:v>
                </c:pt>
                <c:pt idx="1763">
                  <c:v>45077</c:v>
                </c:pt>
                <c:pt idx="1764">
                  <c:v>45078</c:v>
                </c:pt>
                <c:pt idx="1765">
                  <c:v>45079</c:v>
                </c:pt>
                <c:pt idx="1766">
                  <c:v>45082</c:v>
                </c:pt>
                <c:pt idx="1767">
                  <c:v>45083</c:v>
                </c:pt>
                <c:pt idx="1768">
                  <c:v>45084</c:v>
                </c:pt>
                <c:pt idx="1769">
                  <c:v>45085</c:v>
                </c:pt>
                <c:pt idx="1770">
                  <c:v>45086</c:v>
                </c:pt>
                <c:pt idx="1771">
                  <c:v>45089</c:v>
                </c:pt>
                <c:pt idx="1772">
                  <c:v>45090</c:v>
                </c:pt>
                <c:pt idx="1773">
                  <c:v>45091</c:v>
                </c:pt>
                <c:pt idx="1774">
                  <c:v>45092</c:v>
                </c:pt>
                <c:pt idx="1775">
                  <c:v>45093</c:v>
                </c:pt>
                <c:pt idx="1776">
                  <c:v>45096</c:v>
                </c:pt>
                <c:pt idx="1777">
                  <c:v>45097</c:v>
                </c:pt>
                <c:pt idx="1778">
                  <c:v>45098</c:v>
                </c:pt>
                <c:pt idx="1779">
                  <c:v>45099</c:v>
                </c:pt>
                <c:pt idx="1780">
                  <c:v>45100</c:v>
                </c:pt>
                <c:pt idx="1781">
                  <c:v>45103</c:v>
                </c:pt>
                <c:pt idx="1782">
                  <c:v>45104</c:v>
                </c:pt>
                <c:pt idx="1783">
                  <c:v>45105</c:v>
                </c:pt>
                <c:pt idx="1784">
                  <c:v>45106</c:v>
                </c:pt>
                <c:pt idx="1785">
                  <c:v>45107</c:v>
                </c:pt>
                <c:pt idx="1786">
                  <c:v>45110</c:v>
                </c:pt>
                <c:pt idx="1787">
                  <c:v>45111</c:v>
                </c:pt>
                <c:pt idx="1788">
                  <c:v>45114</c:v>
                </c:pt>
                <c:pt idx="1789">
                  <c:v>45117</c:v>
                </c:pt>
                <c:pt idx="1790">
                  <c:v>45118</c:v>
                </c:pt>
                <c:pt idx="1791">
                  <c:v>45119</c:v>
                </c:pt>
                <c:pt idx="1792">
                  <c:v>45120</c:v>
                </c:pt>
                <c:pt idx="1793">
                  <c:v>45121</c:v>
                </c:pt>
                <c:pt idx="1794">
                  <c:v>45124</c:v>
                </c:pt>
                <c:pt idx="1795">
                  <c:v>45125</c:v>
                </c:pt>
                <c:pt idx="1796">
                  <c:v>45126</c:v>
                </c:pt>
                <c:pt idx="1797">
                  <c:v>45127</c:v>
                </c:pt>
                <c:pt idx="1798">
                  <c:v>45128</c:v>
                </c:pt>
                <c:pt idx="1799">
                  <c:v>45131</c:v>
                </c:pt>
                <c:pt idx="1800">
                  <c:v>45132</c:v>
                </c:pt>
                <c:pt idx="1801">
                  <c:v>45133</c:v>
                </c:pt>
                <c:pt idx="1802">
                  <c:v>45134</c:v>
                </c:pt>
                <c:pt idx="1803">
                  <c:v>45135</c:v>
                </c:pt>
                <c:pt idx="1804">
                  <c:v>45138</c:v>
                </c:pt>
                <c:pt idx="1805">
                  <c:v>45139</c:v>
                </c:pt>
                <c:pt idx="1806">
                  <c:v>45140</c:v>
                </c:pt>
                <c:pt idx="1807">
                  <c:v>45141</c:v>
                </c:pt>
                <c:pt idx="1808">
                  <c:v>45142</c:v>
                </c:pt>
                <c:pt idx="1809">
                  <c:v>45145</c:v>
                </c:pt>
                <c:pt idx="1810">
                  <c:v>45146</c:v>
                </c:pt>
                <c:pt idx="1811">
                  <c:v>45147</c:v>
                </c:pt>
                <c:pt idx="1812">
                  <c:v>45148</c:v>
                </c:pt>
                <c:pt idx="1813">
                  <c:v>45149</c:v>
                </c:pt>
                <c:pt idx="1814">
                  <c:v>45152</c:v>
                </c:pt>
                <c:pt idx="1815">
                  <c:v>45153</c:v>
                </c:pt>
                <c:pt idx="1816">
                  <c:v>45154</c:v>
                </c:pt>
                <c:pt idx="1817">
                  <c:v>45155</c:v>
                </c:pt>
                <c:pt idx="1818">
                  <c:v>45156</c:v>
                </c:pt>
                <c:pt idx="1819">
                  <c:v>45159</c:v>
                </c:pt>
                <c:pt idx="1820">
                  <c:v>45160</c:v>
                </c:pt>
                <c:pt idx="1821">
                  <c:v>45161</c:v>
                </c:pt>
                <c:pt idx="1822">
                  <c:v>45162</c:v>
                </c:pt>
                <c:pt idx="1823">
                  <c:v>45163</c:v>
                </c:pt>
                <c:pt idx="1824">
                  <c:v>45166</c:v>
                </c:pt>
                <c:pt idx="1825">
                  <c:v>45167</c:v>
                </c:pt>
                <c:pt idx="1826">
                  <c:v>45168</c:v>
                </c:pt>
                <c:pt idx="1827">
                  <c:v>45169</c:v>
                </c:pt>
                <c:pt idx="1828">
                  <c:v>45170</c:v>
                </c:pt>
                <c:pt idx="1829">
                  <c:v>45173</c:v>
                </c:pt>
                <c:pt idx="1830">
                  <c:v>45174</c:v>
                </c:pt>
                <c:pt idx="1831">
                  <c:v>45175</c:v>
                </c:pt>
                <c:pt idx="1832">
                  <c:v>45176</c:v>
                </c:pt>
                <c:pt idx="1833">
                  <c:v>45177</c:v>
                </c:pt>
                <c:pt idx="1834">
                  <c:v>45180</c:v>
                </c:pt>
                <c:pt idx="1835">
                  <c:v>45181</c:v>
                </c:pt>
                <c:pt idx="1836">
                  <c:v>45182</c:v>
                </c:pt>
                <c:pt idx="1837">
                  <c:v>45183</c:v>
                </c:pt>
                <c:pt idx="1838">
                  <c:v>45184</c:v>
                </c:pt>
                <c:pt idx="1839">
                  <c:v>45187</c:v>
                </c:pt>
                <c:pt idx="1840">
                  <c:v>45188</c:v>
                </c:pt>
                <c:pt idx="1841">
                  <c:v>45189</c:v>
                </c:pt>
                <c:pt idx="1842">
                  <c:v>45190</c:v>
                </c:pt>
                <c:pt idx="1843">
                  <c:v>45191</c:v>
                </c:pt>
                <c:pt idx="1844">
                  <c:v>45194</c:v>
                </c:pt>
                <c:pt idx="1845">
                  <c:v>45195</c:v>
                </c:pt>
                <c:pt idx="1846">
                  <c:v>45196</c:v>
                </c:pt>
                <c:pt idx="1847">
                  <c:v>45198</c:v>
                </c:pt>
                <c:pt idx="1848">
                  <c:v>45201</c:v>
                </c:pt>
                <c:pt idx="1849">
                  <c:v>45202</c:v>
                </c:pt>
                <c:pt idx="1850">
                  <c:v>45203</c:v>
                </c:pt>
                <c:pt idx="1851">
                  <c:v>45204</c:v>
                </c:pt>
                <c:pt idx="1852">
                  <c:v>45205</c:v>
                </c:pt>
                <c:pt idx="1853">
                  <c:v>45208</c:v>
                </c:pt>
                <c:pt idx="1854">
                  <c:v>45209</c:v>
                </c:pt>
                <c:pt idx="1855">
                  <c:v>45210</c:v>
                </c:pt>
                <c:pt idx="1856">
                  <c:v>45211</c:v>
                </c:pt>
                <c:pt idx="1857">
                  <c:v>45212</c:v>
                </c:pt>
                <c:pt idx="1858">
                  <c:v>45215</c:v>
                </c:pt>
                <c:pt idx="1859">
                  <c:v>45216</c:v>
                </c:pt>
                <c:pt idx="1860">
                  <c:v>45217</c:v>
                </c:pt>
                <c:pt idx="1861">
                  <c:v>45218</c:v>
                </c:pt>
                <c:pt idx="1862">
                  <c:v>45219</c:v>
                </c:pt>
                <c:pt idx="1863">
                  <c:v>45222</c:v>
                </c:pt>
                <c:pt idx="1864">
                  <c:v>45223</c:v>
                </c:pt>
                <c:pt idx="1865">
                  <c:v>45224</c:v>
                </c:pt>
                <c:pt idx="1866">
                  <c:v>45225</c:v>
                </c:pt>
                <c:pt idx="1867">
                  <c:v>45226</c:v>
                </c:pt>
                <c:pt idx="1868">
                  <c:v>45229</c:v>
                </c:pt>
                <c:pt idx="1869">
                  <c:v>45230</c:v>
                </c:pt>
                <c:pt idx="1870">
                  <c:v>45231</c:v>
                </c:pt>
                <c:pt idx="1871">
                  <c:v>45232</c:v>
                </c:pt>
                <c:pt idx="1872">
                  <c:v>45233</c:v>
                </c:pt>
                <c:pt idx="1873">
                  <c:v>45236</c:v>
                </c:pt>
                <c:pt idx="1874">
                  <c:v>45237</c:v>
                </c:pt>
                <c:pt idx="1875">
                  <c:v>45238</c:v>
                </c:pt>
                <c:pt idx="1876">
                  <c:v>45239</c:v>
                </c:pt>
                <c:pt idx="1877">
                  <c:v>45240</c:v>
                </c:pt>
                <c:pt idx="1878">
                  <c:v>45243</c:v>
                </c:pt>
                <c:pt idx="1879">
                  <c:v>45244</c:v>
                </c:pt>
                <c:pt idx="1880">
                  <c:v>45245</c:v>
                </c:pt>
                <c:pt idx="1881">
                  <c:v>45246</c:v>
                </c:pt>
                <c:pt idx="1882">
                  <c:v>45250</c:v>
                </c:pt>
                <c:pt idx="1883">
                  <c:v>45251</c:v>
                </c:pt>
                <c:pt idx="1884">
                  <c:v>45252</c:v>
                </c:pt>
                <c:pt idx="1885">
                  <c:v>45253</c:v>
                </c:pt>
                <c:pt idx="1886">
                  <c:v>45254</c:v>
                </c:pt>
                <c:pt idx="1887">
                  <c:v>45257</c:v>
                </c:pt>
                <c:pt idx="1888">
                  <c:v>45258</c:v>
                </c:pt>
                <c:pt idx="1889">
                  <c:v>45259</c:v>
                </c:pt>
                <c:pt idx="1890">
                  <c:v>45260</c:v>
                </c:pt>
                <c:pt idx="1891">
                  <c:v>45261</c:v>
                </c:pt>
                <c:pt idx="1892">
                  <c:v>45264</c:v>
                </c:pt>
                <c:pt idx="1893">
                  <c:v>45265</c:v>
                </c:pt>
                <c:pt idx="1894">
                  <c:v>45266</c:v>
                </c:pt>
                <c:pt idx="1895">
                  <c:v>45267</c:v>
                </c:pt>
                <c:pt idx="1896">
                  <c:v>45268</c:v>
                </c:pt>
                <c:pt idx="1897">
                  <c:v>45271</c:v>
                </c:pt>
                <c:pt idx="1898">
                  <c:v>45272</c:v>
                </c:pt>
                <c:pt idx="1899">
                  <c:v>45273</c:v>
                </c:pt>
                <c:pt idx="1900">
                  <c:v>45274</c:v>
                </c:pt>
                <c:pt idx="1901">
                  <c:v>45275</c:v>
                </c:pt>
                <c:pt idx="1902">
                  <c:v>45278</c:v>
                </c:pt>
                <c:pt idx="1903">
                  <c:v>45279</c:v>
                </c:pt>
                <c:pt idx="1904">
                  <c:v>45280</c:v>
                </c:pt>
                <c:pt idx="1905">
                  <c:v>45281</c:v>
                </c:pt>
                <c:pt idx="1906">
                  <c:v>45282</c:v>
                </c:pt>
                <c:pt idx="1907">
                  <c:v>45287</c:v>
                </c:pt>
                <c:pt idx="1908">
                  <c:v>45288</c:v>
                </c:pt>
                <c:pt idx="1909">
                  <c:v>45289</c:v>
                </c:pt>
                <c:pt idx="1910">
                  <c:v>45293</c:v>
                </c:pt>
                <c:pt idx="1911">
                  <c:v>45294</c:v>
                </c:pt>
                <c:pt idx="1912">
                  <c:v>45295</c:v>
                </c:pt>
                <c:pt idx="1913">
                  <c:v>45296</c:v>
                </c:pt>
                <c:pt idx="1914">
                  <c:v>45299</c:v>
                </c:pt>
                <c:pt idx="1915">
                  <c:v>45300</c:v>
                </c:pt>
                <c:pt idx="1916">
                  <c:v>45301</c:v>
                </c:pt>
                <c:pt idx="1917">
                  <c:v>45302</c:v>
                </c:pt>
                <c:pt idx="1918">
                  <c:v>45303</c:v>
                </c:pt>
                <c:pt idx="1919">
                  <c:v>45306</c:v>
                </c:pt>
                <c:pt idx="1920">
                  <c:v>45307</c:v>
                </c:pt>
                <c:pt idx="1921">
                  <c:v>45308</c:v>
                </c:pt>
                <c:pt idx="1922">
                  <c:v>45309</c:v>
                </c:pt>
                <c:pt idx="1923">
                  <c:v>45310</c:v>
                </c:pt>
                <c:pt idx="1924">
                  <c:v>45313</c:v>
                </c:pt>
                <c:pt idx="1925">
                  <c:v>45314</c:v>
                </c:pt>
                <c:pt idx="1926">
                  <c:v>45315</c:v>
                </c:pt>
                <c:pt idx="1927">
                  <c:v>45316</c:v>
                </c:pt>
                <c:pt idx="1928">
                  <c:v>45317</c:v>
                </c:pt>
                <c:pt idx="1929">
                  <c:v>45320</c:v>
                </c:pt>
                <c:pt idx="1930">
                  <c:v>45321</c:v>
                </c:pt>
                <c:pt idx="1931">
                  <c:v>45322</c:v>
                </c:pt>
                <c:pt idx="1932">
                  <c:v>45323</c:v>
                </c:pt>
                <c:pt idx="1933">
                  <c:v>45324</c:v>
                </c:pt>
                <c:pt idx="1934">
                  <c:v>45327</c:v>
                </c:pt>
                <c:pt idx="1935">
                  <c:v>45328</c:v>
                </c:pt>
                <c:pt idx="1936">
                  <c:v>45329</c:v>
                </c:pt>
                <c:pt idx="1937">
                  <c:v>45330</c:v>
                </c:pt>
                <c:pt idx="1938">
                  <c:v>45331</c:v>
                </c:pt>
                <c:pt idx="1939">
                  <c:v>45334</c:v>
                </c:pt>
                <c:pt idx="1940">
                  <c:v>45335</c:v>
                </c:pt>
                <c:pt idx="1941">
                  <c:v>45336</c:v>
                </c:pt>
                <c:pt idx="1942">
                  <c:v>45337</c:v>
                </c:pt>
                <c:pt idx="1943">
                  <c:v>45338</c:v>
                </c:pt>
                <c:pt idx="1944">
                  <c:v>45341</c:v>
                </c:pt>
                <c:pt idx="1945">
                  <c:v>45342</c:v>
                </c:pt>
                <c:pt idx="1946">
                  <c:v>45343</c:v>
                </c:pt>
                <c:pt idx="1947">
                  <c:v>45344</c:v>
                </c:pt>
                <c:pt idx="1948">
                  <c:v>45345</c:v>
                </c:pt>
                <c:pt idx="1949">
                  <c:v>45348</c:v>
                </c:pt>
                <c:pt idx="1950">
                  <c:v>45349</c:v>
                </c:pt>
                <c:pt idx="1951">
                  <c:v>45350</c:v>
                </c:pt>
                <c:pt idx="1952">
                  <c:v>45351</c:v>
                </c:pt>
                <c:pt idx="1953">
                  <c:v>45352</c:v>
                </c:pt>
                <c:pt idx="1954">
                  <c:v>45355</c:v>
                </c:pt>
                <c:pt idx="1955">
                  <c:v>45356</c:v>
                </c:pt>
                <c:pt idx="1956">
                  <c:v>45357</c:v>
                </c:pt>
                <c:pt idx="1957">
                  <c:v>45358</c:v>
                </c:pt>
                <c:pt idx="1958">
                  <c:v>45359</c:v>
                </c:pt>
                <c:pt idx="1959">
                  <c:v>45362</c:v>
                </c:pt>
                <c:pt idx="1960">
                  <c:v>45363</c:v>
                </c:pt>
                <c:pt idx="1961">
                  <c:v>45364</c:v>
                </c:pt>
                <c:pt idx="1962">
                  <c:v>45365</c:v>
                </c:pt>
                <c:pt idx="1963">
                  <c:v>45366</c:v>
                </c:pt>
                <c:pt idx="1964">
                  <c:v>45369</c:v>
                </c:pt>
                <c:pt idx="1965">
                  <c:v>45370</c:v>
                </c:pt>
                <c:pt idx="1966">
                  <c:v>45371</c:v>
                </c:pt>
                <c:pt idx="1967">
                  <c:v>45372</c:v>
                </c:pt>
                <c:pt idx="1968">
                  <c:v>45373</c:v>
                </c:pt>
                <c:pt idx="1969">
                  <c:v>45376</c:v>
                </c:pt>
                <c:pt idx="1970">
                  <c:v>45377</c:v>
                </c:pt>
                <c:pt idx="1971">
                  <c:v>45378</c:v>
                </c:pt>
                <c:pt idx="1972">
                  <c:v>45379</c:v>
                </c:pt>
                <c:pt idx="1973">
                  <c:v>45384</c:v>
                </c:pt>
                <c:pt idx="1974">
                  <c:v>45385</c:v>
                </c:pt>
                <c:pt idx="1975">
                  <c:v>45386</c:v>
                </c:pt>
                <c:pt idx="1976">
                  <c:v>45387</c:v>
                </c:pt>
                <c:pt idx="1977">
                  <c:v>45390</c:v>
                </c:pt>
                <c:pt idx="1978">
                  <c:v>45391</c:v>
                </c:pt>
                <c:pt idx="1979">
                  <c:v>45392</c:v>
                </c:pt>
                <c:pt idx="1980">
                  <c:v>45393</c:v>
                </c:pt>
                <c:pt idx="1981">
                  <c:v>45394</c:v>
                </c:pt>
                <c:pt idx="1982">
                  <c:v>45397</c:v>
                </c:pt>
                <c:pt idx="1983">
                  <c:v>45398</c:v>
                </c:pt>
                <c:pt idx="1984">
                  <c:v>45399</c:v>
                </c:pt>
                <c:pt idx="1985">
                  <c:v>45400</c:v>
                </c:pt>
                <c:pt idx="1986">
                  <c:v>45401</c:v>
                </c:pt>
                <c:pt idx="1987">
                  <c:v>45404</c:v>
                </c:pt>
                <c:pt idx="1988">
                  <c:v>45405</c:v>
                </c:pt>
                <c:pt idx="1989">
                  <c:v>45406</c:v>
                </c:pt>
                <c:pt idx="1990">
                  <c:v>45407</c:v>
                </c:pt>
                <c:pt idx="1991">
                  <c:v>45408</c:v>
                </c:pt>
                <c:pt idx="1992">
                  <c:v>45411</c:v>
                </c:pt>
                <c:pt idx="1993">
                  <c:v>45412</c:v>
                </c:pt>
                <c:pt idx="1994">
                  <c:v>45414</c:v>
                </c:pt>
                <c:pt idx="1995">
                  <c:v>45415</c:v>
                </c:pt>
                <c:pt idx="1996">
                  <c:v>45418</c:v>
                </c:pt>
                <c:pt idx="1997">
                  <c:v>45419</c:v>
                </c:pt>
                <c:pt idx="1998">
                  <c:v>45421</c:v>
                </c:pt>
                <c:pt idx="1999">
                  <c:v>45422</c:v>
                </c:pt>
                <c:pt idx="2000">
                  <c:v>45425</c:v>
                </c:pt>
                <c:pt idx="2001">
                  <c:v>45426</c:v>
                </c:pt>
                <c:pt idx="2002">
                  <c:v>45427</c:v>
                </c:pt>
                <c:pt idx="2003">
                  <c:v>45428</c:v>
                </c:pt>
                <c:pt idx="2004">
                  <c:v>45429</c:v>
                </c:pt>
                <c:pt idx="2005">
                  <c:v>45432</c:v>
                </c:pt>
                <c:pt idx="2006">
                  <c:v>45433</c:v>
                </c:pt>
                <c:pt idx="2007">
                  <c:v>45434</c:v>
                </c:pt>
                <c:pt idx="2008">
                  <c:v>45435</c:v>
                </c:pt>
                <c:pt idx="2009">
                  <c:v>45436</c:v>
                </c:pt>
                <c:pt idx="2010">
                  <c:v>45439</c:v>
                </c:pt>
                <c:pt idx="2011">
                  <c:v>45440</c:v>
                </c:pt>
                <c:pt idx="2012">
                  <c:v>45441</c:v>
                </c:pt>
                <c:pt idx="2013">
                  <c:v>45442</c:v>
                </c:pt>
                <c:pt idx="2014">
                  <c:v>45443</c:v>
                </c:pt>
                <c:pt idx="2015">
                  <c:v>45446</c:v>
                </c:pt>
                <c:pt idx="2016">
                  <c:v>45447</c:v>
                </c:pt>
                <c:pt idx="2017">
                  <c:v>45448</c:v>
                </c:pt>
                <c:pt idx="2018">
                  <c:v>45449</c:v>
                </c:pt>
                <c:pt idx="2019">
                  <c:v>45450</c:v>
                </c:pt>
                <c:pt idx="2020">
                  <c:v>45453</c:v>
                </c:pt>
                <c:pt idx="2021">
                  <c:v>45454</c:v>
                </c:pt>
                <c:pt idx="2022">
                  <c:v>45455</c:v>
                </c:pt>
                <c:pt idx="2023">
                  <c:v>45456</c:v>
                </c:pt>
                <c:pt idx="2024">
                  <c:v>45457</c:v>
                </c:pt>
                <c:pt idx="2025">
                  <c:v>45460</c:v>
                </c:pt>
                <c:pt idx="2026">
                  <c:v>45461</c:v>
                </c:pt>
                <c:pt idx="2027">
                  <c:v>45462</c:v>
                </c:pt>
                <c:pt idx="2028">
                  <c:v>45463</c:v>
                </c:pt>
                <c:pt idx="2029">
                  <c:v>45464</c:v>
                </c:pt>
                <c:pt idx="2030">
                  <c:v>45467</c:v>
                </c:pt>
                <c:pt idx="2031">
                  <c:v>45468</c:v>
                </c:pt>
                <c:pt idx="2032">
                  <c:v>45469</c:v>
                </c:pt>
                <c:pt idx="2033">
                  <c:v>45470</c:v>
                </c:pt>
                <c:pt idx="2034">
                  <c:v>45471</c:v>
                </c:pt>
                <c:pt idx="2035">
                  <c:v>45474</c:v>
                </c:pt>
                <c:pt idx="2036">
                  <c:v>45475</c:v>
                </c:pt>
                <c:pt idx="2037">
                  <c:v>45476</c:v>
                </c:pt>
                <c:pt idx="2038">
                  <c:v>45477</c:v>
                </c:pt>
                <c:pt idx="2039">
                  <c:v>45481</c:v>
                </c:pt>
                <c:pt idx="2040">
                  <c:v>45482</c:v>
                </c:pt>
                <c:pt idx="2041">
                  <c:v>45483</c:v>
                </c:pt>
                <c:pt idx="2042">
                  <c:v>45484</c:v>
                </c:pt>
                <c:pt idx="2043">
                  <c:v>45485</c:v>
                </c:pt>
                <c:pt idx="2044">
                  <c:v>45488</c:v>
                </c:pt>
                <c:pt idx="2045">
                  <c:v>45489</c:v>
                </c:pt>
                <c:pt idx="2046">
                  <c:v>45490</c:v>
                </c:pt>
                <c:pt idx="2047">
                  <c:v>45491</c:v>
                </c:pt>
                <c:pt idx="2048">
                  <c:v>45492</c:v>
                </c:pt>
                <c:pt idx="2049">
                  <c:v>45495</c:v>
                </c:pt>
                <c:pt idx="2050">
                  <c:v>45496</c:v>
                </c:pt>
                <c:pt idx="2051">
                  <c:v>45497</c:v>
                </c:pt>
                <c:pt idx="2052">
                  <c:v>45498</c:v>
                </c:pt>
                <c:pt idx="2053">
                  <c:v>45499</c:v>
                </c:pt>
                <c:pt idx="2054">
                  <c:v>45502</c:v>
                </c:pt>
                <c:pt idx="2055">
                  <c:v>45503</c:v>
                </c:pt>
                <c:pt idx="2056">
                  <c:v>45504</c:v>
                </c:pt>
                <c:pt idx="2057">
                  <c:v>45505</c:v>
                </c:pt>
                <c:pt idx="2058">
                  <c:v>45506</c:v>
                </c:pt>
                <c:pt idx="2059">
                  <c:v>45509</c:v>
                </c:pt>
                <c:pt idx="2060">
                  <c:v>45510</c:v>
                </c:pt>
                <c:pt idx="2061">
                  <c:v>45511</c:v>
                </c:pt>
                <c:pt idx="2062">
                  <c:v>45512</c:v>
                </c:pt>
                <c:pt idx="2063">
                  <c:v>45513</c:v>
                </c:pt>
                <c:pt idx="2064">
                  <c:v>45516</c:v>
                </c:pt>
                <c:pt idx="2065">
                  <c:v>45517</c:v>
                </c:pt>
                <c:pt idx="2066">
                  <c:v>45518</c:v>
                </c:pt>
                <c:pt idx="2067">
                  <c:v>45519</c:v>
                </c:pt>
                <c:pt idx="2068">
                  <c:v>45520</c:v>
                </c:pt>
                <c:pt idx="2069">
                  <c:v>45523</c:v>
                </c:pt>
                <c:pt idx="2070">
                  <c:v>45524</c:v>
                </c:pt>
                <c:pt idx="2071">
                  <c:v>45525</c:v>
                </c:pt>
                <c:pt idx="2072">
                  <c:v>45526</c:v>
                </c:pt>
                <c:pt idx="2073">
                  <c:v>45527</c:v>
                </c:pt>
                <c:pt idx="2074">
                  <c:v>45530</c:v>
                </c:pt>
                <c:pt idx="2075">
                  <c:v>45531</c:v>
                </c:pt>
                <c:pt idx="2076">
                  <c:v>45532</c:v>
                </c:pt>
                <c:pt idx="2077">
                  <c:v>45533</c:v>
                </c:pt>
                <c:pt idx="2078">
                  <c:v>45534</c:v>
                </c:pt>
                <c:pt idx="2079">
                  <c:v>45537</c:v>
                </c:pt>
                <c:pt idx="2080">
                  <c:v>45538</c:v>
                </c:pt>
                <c:pt idx="2081">
                  <c:v>45539</c:v>
                </c:pt>
                <c:pt idx="2082">
                  <c:v>45540</c:v>
                </c:pt>
                <c:pt idx="2083">
                  <c:v>45541</c:v>
                </c:pt>
                <c:pt idx="2084">
                  <c:v>45544</c:v>
                </c:pt>
                <c:pt idx="2085">
                  <c:v>45545</c:v>
                </c:pt>
                <c:pt idx="2086">
                  <c:v>45546</c:v>
                </c:pt>
                <c:pt idx="2087">
                  <c:v>45547</c:v>
                </c:pt>
                <c:pt idx="2088">
                  <c:v>45548</c:v>
                </c:pt>
                <c:pt idx="2089">
                  <c:v>45551</c:v>
                </c:pt>
                <c:pt idx="2090">
                  <c:v>45552</c:v>
                </c:pt>
                <c:pt idx="2091">
                  <c:v>45553</c:v>
                </c:pt>
                <c:pt idx="2092">
                  <c:v>45554</c:v>
                </c:pt>
                <c:pt idx="2093">
                  <c:v>45555</c:v>
                </c:pt>
                <c:pt idx="2094">
                  <c:v>45558</c:v>
                </c:pt>
                <c:pt idx="2095">
                  <c:v>45559</c:v>
                </c:pt>
                <c:pt idx="2096">
                  <c:v>45560</c:v>
                </c:pt>
                <c:pt idx="2097">
                  <c:v>45561</c:v>
                </c:pt>
                <c:pt idx="2098">
                  <c:v>45562</c:v>
                </c:pt>
                <c:pt idx="2099">
                  <c:v>45565</c:v>
                </c:pt>
                <c:pt idx="2100">
                  <c:v>45566</c:v>
                </c:pt>
                <c:pt idx="2101">
                  <c:v>45567</c:v>
                </c:pt>
                <c:pt idx="2102">
                  <c:v>45568</c:v>
                </c:pt>
                <c:pt idx="2103">
                  <c:v>45569</c:v>
                </c:pt>
                <c:pt idx="2104">
                  <c:v>45572</c:v>
                </c:pt>
                <c:pt idx="2105">
                  <c:v>45573</c:v>
                </c:pt>
                <c:pt idx="2106">
                  <c:v>45574</c:v>
                </c:pt>
                <c:pt idx="2107">
                  <c:v>45575</c:v>
                </c:pt>
                <c:pt idx="2108">
                  <c:v>45576</c:v>
                </c:pt>
                <c:pt idx="2109">
                  <c:v>45579</c:v>
                </c:pt>
                <c:pt idx="2110">
                  <c:v>45580</c:v>
                </c:pt>
                <c:pt idx="2111">
                  <c:v>45581</c:v>
                </c:pt>
                <c:pt idx="2112">
                  <c:v>45582</c:v>
                </c:pt>
                <c:pt idx="2113">
                  <c:v>45583</c:v>
                </c:pt>
                <c:pt idx="2114">
                  <c:v>45586</c:v>
                </c:pt>
                <c:pt idx="2115">
                  <c:v>45587</c:v>
                </c:pt>
                <c:pt idx="2116">
                  <c:v>45588</c:v>
                </c:pt>
                <c:pt idx="2117">
                  <c:v>45589</c:v>
                </c:pt>
                <c:pt idx="2118">
                  <c:v>45590</c:v>
                </c:pt>
                <c:pt idx="2119">
                  <c:v>45594</c:v>
                </c:pt>
                <c:pt idx="2120">
                  <c:v>45595</c:v>
                </c:pt>
                <c:pt idx="2121">
                  <c:v>45596</c:v>
                </c:pt>
                <c:pt idx="2122">
                  <c:v>45597</c:v>
                </c:pt>
                <c:pt idx="2123">
                  <c:v>45600</c:v>
                </c:pt>
                <c:pt idx="2124">
                  <c:v>45601</c:v>
                </c:pt>
                <c:pt idx="2125">
                  <c:v>45602</c:v>
                </c:pt>
                <c:pt idx="2126">
                  <c:v>45603</c:v>
                </c:pt>
                <c:pt idx="2127">
                  <c:v>45604</c:v>
                </c:pt>
                <c:pt idx="2128">
                  <c:v>45607</c:v>
                </c:pt>
                <c:pt idx="2129">
                  <c:v>45608</c:v>
                </c:pt>
                <c:pt idx="2130">
                  <c:v>45609</c:v>
                </c:pt>
                <c:pt idx="2131">
                  <c:v>45610</c:v>
                </c:pt>
                <c:pt idx="2132">
                  <c:v>45611</c:v>
                </c:pt>
                <c:pt idx="2133">
                  <c:v>45614</c:v>
                </c:pt>
                <c:pt idx="2134">
                  <c:v>45615</c:v>
                </c:pt>
                <c:pt idx="2135">
                  <c:v>45616</c:v>
                </c:pt>
                <c:pt idx="2136">
                  <c:v>45617</c:v>
                </c:pt>
                <c:pt idx="2137">
                  <c:v>45618</c:v>
                </c:pt>
                <c:pt idx="2138">
                  <c:v>45621</c:v>
                </c:pt>
                <c:pt idx="2139">
                  <c:v>45622</c:v>
                </c:pt>
                <c:pt idx="2140">
                  <c:v>45623</c:v>
                </c:pt>
                <c:pt idx="2141">
                  <c:v>45624</c:v>
                </c:pt>
                <c:pt idx="2142">
                  <c:v>45625</c:v>
                </c:pt>
                <c:pt idx="2143">
                  <c:v>45628</c:v>
                </c:pt>
                <c:pt idx="2144">
                  <c:v>45629</c:v>
                </c:pt>
                <c:pt idx="2145">
                  <c:v>45630</c:v>
                </c:pt>
                <c:pt idx="2146">
                  <c:v>45631</c:v>
                </c:pt>
                <c:pt idx="2147">
                  <c:v>45632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45642</c:v>
                </c:pt>
                <c:pt idx="2154">
                  <c:v>45643</c:v>
                </c:pt>
                <c:pt idx="2155">
                  <c:v>45644</c:v>
                </c:pt>
                <c:pt idx="2156">
                  <c:v>45645</c:v>
                </c:pt>
                <c:pt idx="2157">
                  <c:v>45646</c:v>
                </c:pt>
                <c:pt idx="2158">
                  <c:v>45649</c:v>
                </c:pt>
                <c:pt idx="2159">
                  <c:v>45653</c:v>
                </c:pt>
                <c:pt idx="2160">
                  <c:v>45656</c:v>
                </c:pt>
                <c:pt idx="2161">
                  <c:v>45659</c:v>
                </c:pt>
                <c:pt idx="2162">
                  <c:v>45660</c:v>
                </c:pt>
                <c:pt idx="2163">
                  <c:v>45663</c:v>
                </c:pt>
                <c:pt idx="2164">
                  <c:v>45664</c:v>
                </c:pt>
                <c:pt idx="2165">
                  <c:v>45665</c:v>
                </c:pt>
                <c:pt idx="2166">
                  <c:v>45666</c:v>
                </c:pt>
                <c:pt idx="2167">
                  <c:v>45667</c:v>
                </c:pt>
                <c:pt idx="2168">
                  <c:v>45670</c:v>
                </c:pt>
                <c:pt idx="2169">
                  <c:v>45671</c:v>
                </c:pt>
                <c:pt idx="2170">
                  <c:v>45672</c:v>
                </c:pt>
                <c:pt idx="2171">
                  <c:v>45673</c:v>
                </c:pt>
                <c:pt idx="2172">
                  <c:v>45674</c:v>
                </c:pt>
                <c:pt idx="2173">
                  <c:v>45677</c:v>
                </c:pt>
                <c:pt idx="2174">
                  <c:v>45678</c:v>
                </c:pt>
                <c:pt idx="2175">
                  <c:v>45679</c:v>
                </c:pt>
                <c:pt idx="2176">
                  <c:v>45680</c:v>
                </c:pt>
                <c:pt idx="2177">
                  <c:v>45681</c:v>
                </c:pt>
                <c:pt idx="2178">
                  <c:v>45684</c:v>
                </c:pt>
                <c:pt idx="2179">
                  <c:v>45685</c:v>
                </c:pt>
                <c:pt idx="2180">
                  <c:v>45686</c:v>
                </c:pt>
                <c:pt idx="2181">
                  <c:v>45687</c:v>
                </c:pt>
                <c:pt idx="2182">
                  <c:v>45688</c:v>
                </c:pt>
                <c:pt idx="2183">
                  <c:v>45691</c:v>
                </c:pt>
                <c:pt idx="2184">
                  <c:v>45692</c:v>
                </c:pt>
                <c:pt idx="2185">
                  <c:v>45693</c:v>
                </c:pt>
                <c:pt idx="2186">
                  <c:v>45694</c:v>
                </c:pt>
                <c:pt idx="2187">
                  <c:v>45695</c:v>
                </c:pt>
                <c:pt idx="2188">
                  <c:v>45698</c:v>
                </c:pt>
                <c:pt idx="2189">
                  <c:v>45699</c:v>
                </c:pt>
                <c:pt idx="2190">
                  <c:v>45700</c:v>
                </c:pt>
                <c:pt idx="2191">
                  <c:v>45701</c:v>
                </c:pt>
                <c:pt idx="2192">
                  <c:v>45702</c:v>
                </c:pt>
                <c:pt idx="2193">
                  <c:v>45705</c:v>
                </c:pt>
                <c:pt idx="2194">
                  <c:v>45706</c:v>
                </c:pt>
                <c:pt idx="2195">
                  <c:v>45707</c:v>
                </c:pt>
                <c:pt idx="2196">
                  <c:v>45708</c:v>
                </c:pt>
                <c:pt idx="2197">
                  <c:v>45709</c:v>
                </c:pt>
                <c:pt idx="2198">
                  <c:v>45712</c:v>
                </c:pt>
                <c:pt idx="2199">
                  <c:v>45713</c:v>
                </c:pt>
                <c:pt idx="2200">
                  <c:v>45714</c:v>
                </c:pt>
                <c:pt idx="2201">
                  <c:v>45715</c:v>
                </c:pt>
                <c:pt idx="2202">
                  <c:v>45716</c:v>
                </c:pt>
                <c:pt idx="2203">
                  <c:v>45719</c:v>
                </c:pt>
                <c:pt idx="2204">
                  <c:v>45720</c:v>
                </c:pt>
                <c:pt idx="2205">
                  <c:v>45721</c:v>
                </c:pt>
                <c:pt idx="2206">
                  <c:v>45722</c:v>
                </c:pt>
                <c:pt idx="2207">
                  <c:v>45723</c:v>
                </c:pt>
                <c:pt idx="2208">
                  <c:v>45726</c:v>
                </c:pt>
                <c:pt idx="2209">
                  <c:v>45727</c:v>
                </c:pt>
                <c:pt idx="2210">
                  <c:v>45728</c:v>
                </c:pt>
                <c:pt idx="2211">
                  <c:v>45729</c:v>
                </c:pt>
                <c:pt idx="2212">
                  <c:v>45730</c:v>
                </c:pt>
                <c:pt idx="2213">
                  <c:v>45733</c:v>
                </c:pt>
                <c:pt idx="2214">
                  <c:v>45734</c:v>
                </c:pt>
                <c:pt idx="2215">
                  <c:v>45735</c:v>
                </c:pt>
                <c:pt idx="2216">
                  <c:v>45736</c:v>
                </c:pt>
                <c:pt idx="2217">
                  <c:v>45737</c:v>
                </c:pt>
                <c:pt idx="2218">
                  <c:v>45740</c:v>
                </c:pt>
                <c:pt idx="2219">
                  <c:v>45741</c:v>
                </c:pt>
                <c:pt idx="2220">
                  <c:v>45742</c:v>
                </c:pt>
                <c:pt idx="2221">
                  <c:v>45743</c:v>
                </c:pt>
                <c:pt idx="2222">
                  <c:v>45744</c:v>
                </c:pt>
                <c:pt idx="2223">
                  <c:v>45747</c:v>
                </c:pt>
                <c:pt idx="2224">
                  <c:v>45748</c:v>
                </c:pt>
                <c:pt idx="2225">
                  <c:v>45749</c:v>
                </c:pt>
                <c:pt idx="2226">
                  <c:v>45750</c:v>
                </c:pt>
                <c:pt idx="2227">
                  <c:v>45751</c:v>
                </c:pt>
                <c:pt idx="2228">
                  <c:v>45754</c:v>
                </c:pt>
                <c:pt idx="2229">
                  <c:v>45755</c:v>
                </c:pt>
                <c:pt idx="2230">
                  <c:v>45756</c:v>
                </c:pt>
                <c:pt idx="2231">
                  <c:v>45757</c:v>
                </c:pt>
                <c:pt idx="2232">
                  <c:v>45758</c:v>
                </c:pt>
                <c:pt idx="2233">
                  <c:v>45761</c:v>
                </c:pt>
                <c:pt idx="2234">
                  <c:v>45762</c:v>
                </c:pt>
                <c:pt idx="2235">
                  <c:v>45763</c:v>
                </c:pt>
                <c:pt idx="2236">
                  <c:v>45764</c:v>
                </c:pt>
                <c:pt idx="2237">
                  <c:v>45769</c:v>
                </c:pt>
                <c:pt idx="2238">
                  <c:v>45770</c:v>
                </c:pt>
                <c:pt idx="2239">
                  <c:v>45771</c:v>
                </c:pt>
                <c:pt idx="2240">
                  <c:v>45772</c:v>
                </c:pt>
                <c:pt idx="2241">
                  <c:v>45775</c:v>
                </c:pt>
                <c:pt idx="2242">
                  <c:v>45776</c:v>
                </c:pt>
                <c:pt idx="2243">
                  <c:v>45777</c:v>
                </c:pt>
                <c:pt idx="2244">
                  <c:v>45779</c:v>
                </c:pt>
                <c:pt idx="2245">
                  <c:v>45782</c:v>
                </c:pt>
                <c:pt idx="2246">
                  <c:v>45783</c:v>
                </c:pt>
                <c:pt idx="2247">
                  <c:v>45784</c:v>
                </c:pt>
                <c:pt idx="2248">
                  <c:v>45786</c:v>
                </c:pt>
                <c:pt idx="2249">
                  <c:v>45789</c:v>
                </c:pt>
                <c:pt idx="2250">
                  <c:v>45790</c:v>
                </c:pt>
                <c:pt idx="2251">
                  <c:v>45791</c:v>
                </c:pt>
                <c:pt idx="2252">
                  <c:v>45792</c:v>
                </c:pt>
                <c:pt idx="2253">
                  <c:v>45793</c:v>
                </c:pt>
                <c:pt idx="2254">
                  <c:v>45796</c:v>
                </c:pt>
                <c:pt idx="2255">
                  <c:v>45797</c:v>
                </c:pt>
                <c:pt idx="2256">
                  <c:v>45798</c:v>
                </c:pt>
                <c:pt idx="2257">
                  <c:v>45799</c:v>
                </c:pt>
                <c:pt idx="2258">
                  <c:v>45800</c:v>
                </c:pt>
                <c:pt idx="2259">
                  <c:v>45803</c:v>
                </c:pt>
                <c:pt idx="2260">
                  <c:v>45804</c:v>
                </c:pt>
                <c:pt idx="2261">
                  <c:v>45805</c:v>
                </c:pt>
                <c:pt idx="2262">
                  <c:v>45806</c:v>
                </c:pt>
                <c:pt idx="2263">
                  <c:v>45807</c:v>
                </c:pt>
                <c:pt idx="2264">
                  <c:v>45810</c:v>
                </c:pt>
                <c:pt idx="2265">
                  <c:v>45811</c:v>
                </c:pt>
                <c:pt idx="2266">
                  <c:v>45812</c:v>
                </c:pt>
                <c:pt idx="2267">
                  <c:v>45813</c:v>
                </c:pt>
                <c:pt idx="2268">
                  <c:v>45814</c:v>
                </c:pt>
                <c:pt idx="2269">
                  <c:v>45817</c:v>
                </c:pt>
                <c:pt idx="2270">
                  <c:v>45818</c:v>
                </c:pt>
                <c:pt idx="2271">
                  <c:v>45819</c:v>
                </c:pt>
                <c:pt idx="2272">
                  <c:v>45820</c:v>
                </c:pt>
                <c:pt idx="2273">
                  <c:v>45821</c:v>
                </c:pt>
                <c:pt idx="2274">
                  <c:v>45824</c:v>
                </c:pt>
                <c:pt idx="2275">
                  <c:v>45825</c:v>
                </c:pt>
                <c:pt idx="2276">
                  <c:v>45826</c:v>
                </c:pt>
                <c:pt idx="2277">
                  <c:v>45827</c:v>
                </c:pt>
                <c:pt idx="2278">
                  <c:v>45828</c:v>
                </c:pt>
                <c:pt idx="2279">
                  <c:v>45831</c:v>
                </c:pt>
                <c:pt idx="2280">
                  <c:v>45832</c:v>
                </c:pt>
                <c:pt idx="2281">
                  <c:v>45833</c:v>
                </c:pt>
                <c:pt idx="2282">
                  <c:v>45834</c:v>
                </c:pt>
                <c:pt idx="2283">
                  <c:v>45835</c:v>
                </c:pt>
                <c:pt idx="2284">
                  <c:v>45838</c:v>
                </c:pt>
                <c:pt idx="2285">
                  <c:v>45839</c:v>
                </c:pt>
                <c:pt idx="2286">
                  <c:v>45840</c:v>
                </c:pt>
                <c:pt idx="2287">
                  <c:v>45841</c:v>
                </c:pt>
                <c:pt idx="2288">
                  <c:v>45842</c:v>
                </c:pt>
                <c:pt idx="2289">
                  <c:v>45845</c:v>
                </c:pt>
                <c:pt idx="2290">
                  <c:v>45846</c:v>
                </c:pt>
                <c:pt idx="2291">
                  <c:v>45847</c:v>
                </c:pt>
                <c:pt idx="2292">
                  <c:v>45848</c:v>
                </c:pt>
                <c:pt idx="2293">
                  <c:v>45849</c:v>
                </c:pt>
                <c:pt idx="2294">
                  <c:v>45852</c:v>
                </c:pt>
                <c:pt idx="2295">
                  <c:v>45853</c:v>
                </c:pt>
                <c:pt idx="2296">
                  <c:v>45854</c:v>
                </c:pt>
                <c:pt idx="2297">
                  <c:v>45855</c:v>
                </c:pt>
                <c:pt idx="2298">
                  <c:v>45856</c:v>
                </c:pt>
                <c:pt idx="2299">
                  <c:v>45859</c:v>
                </c:pt>
                <c:pt idx="2300">
                  <c:v>45860</c:v>
                </c:pt>
                <c:pt idx="2301">
                  <c:v>45861</c:v>
                </c:pt>
                <c:pt idx="2302">
                  <c:v>45862</c:v>
                </c:pt>
                <c:pt idx="2303">
                  <c:v>45863</c:v>
                </c:pt>
                <c:pt idx="2304">
                  <c:v>45866</c:v>
                </c:pt>
                <c:pt idx="2305">
                  <c:v>45867</c:v>
                </c:pt>
                <c:pt idx="2306">
                  <c:v>45868</c:v>
                </c:pt>
                <c:pt idx="2307">
                  <c:v>45869</c:v>
                </c:pt>
                <c:pt idx="2308">
                  <c:v>45870</c:v>
                </c:pt>
                <c:pt idx="2309">
                  <c:v>45873</c:v>
                </c:pt>
                <c:pt idx="2310">
                  <c:v>45874</c:v>
                </c:pt>
                <c:pt idx="2311">
                  <c:v>45875</c:v>
                </c:pt>
                <c:pt idx="2312">
                  <c:v>45876</c:v>
                </c:pt>
                <c:pt idx="2313">
                  <c:v>45877</c:v>
                </c:pt>
                <c:pt idx="2314">
                  <c:v>45880</c:v>
                </c:pt>
                <c:pt idx="2315">
                  <c:v>45881</c:v>
                </c:pt>
                <c:pt idx="2316">
                  <c:v>45882</c:v>
                </c:pt>
                <c:pt idx="2317">
                  <c:v>45883</c:v>
                </c:pt>
                <c:pt idx="2318">
                  <c:v>45884</c:v>
                </c:pt>
                <c:pt idx="2319">
                  <c:v>45887</c:v>
                </c:pt>
                <c:pt idx="2320">
                  <c:v>45888</c:v>
                </c:pt>
                <c:pt idx="2321">
                  <c:v>45889</c:v>
                </c:pt>
                <c:pt idx="2322">
                  <c:v>45890</c:v>
                </c:pt>
                <c:pt idx="2323">
                  <c:v>45891</c:v>
                </c:pt>
                <c:pt idx="2324">
                  <c:v>45894</c:v>
                </c:pt>
                <c:pt idx="2325">
                  <c:v>45895</c:v>
                </c:pt>
                <c:pt idx="2326">
                  <c:v>45896</c:v>
                </c:pt>
                <c:pt idx="2327">
                  <c:v>45897</c:v>
                </c:pt>
                <c:pt idx="2328">
                  <c:v>45898</c:v>
                </c:pt>
                <c:pt idx="2329">
                  <c:v>45901</c:v>
                </c:pt>
                <c:pt idx="2330">
                  <c:v>45902</c:v>
                </c:pt>
                <c:pt idx="2331">
                  <c:v>45903</c:v>
                </c:pt>
                <c:pt idx="2332">
                  <c:v>45904</c:v>
                </c:pt>
                <c:pt idx="2333">
                  <c:v>45905</c:v>
                </c:pt>
                <c:pt idx="2334">
                  <c:v>45908</c:v>
                </c:pt>
                <c:pt idx="2335">
                  <c:v>45909</c:v>
                </c:pt>
                <c:pt idx="2336">
                  <c:v>45910</c:v>
                </c:pt>
                <c:pt idx="2337">
                  <c:v>45911</c:v>
                </c:pt>
                <c:pt idx="2338">
                  <c:v>45912</c:v>
                </c:pt>
                <c:pt idx="2339">
                  <c:v>45915</c:v>
                </c:pt>
                <c:pt idx="2340">
                  <c:v>45916</c:v>
                </c:pt>
                <c:pt idx="2341">
                  <c:v>45917</c:v>
                </c:pt>
                <c:pt idx="2342">
                  <c:v>45918</c:v>
                </c:pt>
                <c:pt idx="2343">
                  <c:v>45919</c:v>
                </c:pt>
                <c:pt idx="2344">
                  <c:v>45922</c:v>
                </c:pt>
                <c:pt idx="2345">
                  <c:v>45923</c:v>
                </c:pt>
                <c:pt idx="2346">
                  <c:v>45924</c:v>
                </c:pt>
                <c:pt idx="2347">
                  <c:v>45925</c:v>
                </c:pt>
                <c:pt idx="2348">
                  <c:v>45926</c:v>
                </c:pt>
                <c:pt idx="2349">
                  <c:v>45929</c:v>
                </c:pt>
                <c:pt idx="2350">
                  <c:v>45930</c:v>
                </c:pt>
                <c:pt idx="2351">
                  <c:v>45931</c:v>
                </c:pt>
                <c:pt idx="2352">
                  <c:v>45932</c:v>
                </c:pt>
                <c:pt idx="2353">
                  <c:v>45933</c:v>
                </c:pt>
                <c:pt idx="2354">
                  <c:v>45936</c:v>
                </c:pt>
                <c:pt idx="2355">
                  <c:v>45937</c:v>
                </c:pt>
                <c:pt idx="2356">
                  <c:v>45938</c:v>
                </c:pt>
                <c:pt idx="2357">
                  <c:v>45939</c:v>
                </c:pt>
                <c:pt idx="2358">
                  <c:v>45940</c:v>
                </c:pt>
                <c:pt idx="2359">
                  <c:v>45943</c:v>
                </c:pt>
                <c:pt idx="2360">
                  <c:v>45944</c:v>
                </c:pt>
                <c:pt idx="2361">
                  <c:v>45945</c:v>
                </c:pt>
                <c:pt idx="2362">
                  <c:v>45946</c:v>
                </c:pt>
                <c:pt idx="2363">
                  <c:v>45947</c:v>
                </c:pt>
                <c:pt idx="2364">
                  <c:v>45950</c:v>
                </c:pt>
                <c:pt idx="2365">
                  <c:v>45951</c:v>
                </c:pt>
                <c:pt idx="2366">
                  <c:v>45952</c:v>
                </c:pt>
                <c:pt idx="2367">
                  <c:v>45953</c:v>
                </c:pt>
                <c:pt idx="2368">
                  <c:v>45954</c:v>
                </c:pt>
                <c:pt idx="2369">
                  <c:v>45957</c:v>
                </c:pt>
                <c:pt idx="2370">
                  <c:v>45959</c:v>
                </c:pt>
                <c:pt idx="2371">
                  <c:v>45960</c:v>
                </c:pt>
                <c:pt idx="2372">
                  <c:v>45961</c:v>
                </c:pt>
                <c:pt idx="2373">
                  <c:v>45964</c:v>
                </c:pt>
                <c:pt idx="2374">
                  <c:v>45965</c:v>
                </c:pt>
                <c:pt idx="2375">
                  <c:v>45966</c:v>
                </c:pt>
                <c:pt idx="2376">
                  <c:v>45967</c:v>
                </c:pt>
                <c:pt idx="2377">
                  <c:v>45968</c:v>
                </c:pt>
                <c:pt idx="2378">
                  <c:v>45971</c:v>
                </c:pt>
                <c:pt idx="2379">
                  <c:v>45972</c:v>
                </c:pt>
                <c:pt idx="2380">
                  <c:v>45973</c:v>
                </c:pt>
                <c:pt idx="2381">
                  <c:v>45974</c:v>
                </c:pt>
                <c:pt idx="2382">
                  <c:v>45975</c:v>
                </c:pt>
                <c:pt idx="2383">
                  <c:v>45979</c:v>
                </c:pt>
                <c:pt idx="2384">
                  <c:v>45980</c:v>
                </c:pt>
                <c:pt idx="2385">
                  <c:v>45981</c:v>
                </c:pt>
                <c:pt idx="2386">
                  <c:v>45982</c:v>
                </c:pt>
                <c:pt idx="2387">
                  <c:v>45985</c:v>
                </c:pt>
                <c:pt idx="2388">
                  <c:v>45986</c:v>
                </c:pt>
                <c:pt idx="2389">
                  <c:v>45987</c:v>
                </c:pt>
                <c:pt idx="2390">
                  <c:v>45988</c:v>
                </c:pt>
                <c:pt idx="2391">
                  <c:v>45989</c:v>
                </c:pt>
                <c:pt idx="2392">
                  <c:v>45992</c:v>
                </c:pt>
                <c:pt idx="2393">
                  <c:v>45993</c:v>
                </c:pt>
                <c:pt idx="2394">
                  <c:v>45994</c:v>
                </c:pt>
                <c:pt idx="2395">
                  <c:v>45995</c:v>
                </c:pt>
                <c:pt idx="2396">
                  <c:v>45996</c:v>
                </c:pt>
                <c:pt idx="2397">
                  <c:v>45999</c:v>
                </c:pt>
                <c:pt idx="2398">
                  <c:v>46000</c:v>
                </c:pt>
                <c:pt idx="2399">
                  <c:v>46001</c:v>
                </c:pt>
                <c:pt idx="2400">
                  <c:v>46002</c:v>
                </c:pt>
                <c:pt idx="2401">
                  <c:v>46003</c:v>
                </c:pt>
                <c:pt idx="2402">
                  <c:v>46006</c:v>
                </c:pt>
                <c:pt idx="2403">
                  <c:v>46007</c:v>
                </c:pt>
                <c:pt idx="2404">
                  <c:v>46008</c:v>
                </c:pt>
                <c:pt idx="2405">
                  <c:v>46009</c:v>
                </c:pt>
                <c:pt idx="2406">
                  <c:v>46010</c:v>
                </c:pt>
                <c:pt idx="2407">
                  <c:v>46013</c:v>
                </c:pt>
                <c:pt idx="2408">
                  <c:v>46014</c:v>
                </c:pt>
                <c:pt idx="2409">
                  <c:v>46020</c:v>
                </c:pt>
                <c:pt idx="2410">
                  <c:v>46021</c:v>
                </c:pt>
                <c:pt idx="2411">
                  <c:v>46024</c:v>
                </c:pt>
                <c:pt idx="2412">
                  <c:v>46027</c:v>
                </c:pt>
                <c:pt idx="2413">
                  <c:v>46028</c:v>
                </c:pt>
                <c:pt idx="2414">
                  <c:v>46029</c:v>
                </c:pt>
                <c:pt idx="2415">
                  <c:v>46030</c:v>
                </c:pt>
                <c:pt idx="2416">
                  <c:v>46031</c:v>
                </c:pt>
                <c:pt idx="2417">
                  <c:v>46034</c:v>
                </c:pt>
                <c:pt idx="2418">
                  <c:v>46035</c:v>
                </c:pt>
                <c:pt idx="2419">
                  <c:v>46036</c:v>
                </c:pt>
                <c:pt idx="2420">
                  <c:v>46037</c:v>
                </c:pt>
                <c:pt idx="2421">
                  <c:v>46038</c:v>
                </c:pt>
                <c:pt idx="2422">
                  <c:v>46041</c:v>
                </c:pt>
                <c:pt idx="2423">
                  <c:v>46042</c:v>
                </c:pt>
                <c:pt idx="2424">
                  <c:v>46043</c:v>
                </c:pt>
                <c:pt idx="2425">
                  <c:v>46044</c:v>
                </c:pt>
                <c:pt idx="2426">
                  <c:v>46045</c:v>
                </c:pt>
                <c:pt idx="2427">
                  <c:v>46048</c:v>
                </c:pt>
                <c:pt idx="2428">
                  <c:v>46049</c:v>
                </c:pt>
                <c:pt idx="2429">
                  <c:v>46050</c:v>
                </c:pt>
                <c:pt idx="2430">
                  <c:v>46051</c:v>
                </c:pt>
                <c:pt idx="2431">
                  <c:v>46052</c:v>
                </c:pt>
                <c:pt idx="2432">
                  <c:v>46055</c:v>
                </c:pt>
                <c:pt idx="2433">
                  <c:v>46056</c:v>
                </c:pt>
                <c:pt idx="2434">
                  <c:v>46057</c:v>
                </c:pt>
                <c:pt idx="2435">
                  <c:v>46058</c:v>
                </c:pt>
                <c:pt idx="2436">
                  <c:v>46059</c:v>
                </c:pt>
                <c:pt idx="2437">
                  <c:v>46062</c:v>
                </c:pt>
                <c:pt idx="2438">
                  <c:v>46063</c:v>
                </c:pt>
                <c:pt idx="2439">
                  <c:v>46064</c:v>
                </c:pt>
                <c:pt idx="2440">
                  <c:v>46065</c:v>
                </c:pt>
                <c:pt idx="2441">
                  <c:v>46066</c:v>
                </c:pt>
                <c:pt idx="2442">
                  <c:v>46069</c:v>
                </c:pt>
                <c:pt idx="2443">
                  <c:v>46070</c:v>
                </c:pt>
                <c:pt idx="2444">
                  <c:v>46071</c:v>
                </c:pt>
                <c:pt idx="2445">
                  <c:v>46072</c:v>
                </c:pt>
                <c:pt idx="2446">
                  <c:v>46073</c:v>
                </c:pt>
                <c:pt idx="2447">
                  <c:v>46076</c:v>
                </c:pt>
                <c:pt idx="2448">
                  <c:v>46077</c:v>
                </c:pt>
                <c:pt idx="2449">
                  <c:v>46078</c:v>
                </c:pt>
                <c:pt idx="2450">
                  <c:v>46079</c:v>
                </c:pt>
                <c:pt idx="2451">
                  <c:v>46080</c:v>
                </c:pt>
                <c:pt idx="2452">
                  <c:v>46083</c:v>
                </c:pt>
                <c:pt idx="2453">
                  <c:v>46084</c:v>
                </c:pt>
                <c:pt idx="2454">
                  <c:v>46085</c:v>
                </c:pt>
                <c:pt idx="2455">
                  <c:v>46086</c:v>
                </c:pt>
                <c:pt idx="2456">
                  <c:v>46087</c:v>
                </c:pt>
                <c:pt idx="2457">
                  <c:v>46090</c:v>
                </c:pt>
                <c:pt idx="2458">
                  <c:v>46091</c:v>
                </c:pt>
                <c:pt idx="2459">
                  <c:v>46092</c:v>
                </c:pt>
                <c:pt idx="2460">
                  <c:v>46093</c:v>
                </c:pt>
                <c:pt idx="2461">
                  <c:v>46094</c:v>
                </c:pt>
                <c:pt idx="2462">
                  <c:v>46097</c:v>
                </c:pt>
                <c:pt idx="2463">
                  <c:v>46098</c:v>
                </c:pt>
                <c:pt idx="2464">
                  <c:v>46099</c:v>
                </c:pt>
                <c:pt idx="2465">
                  <c:v>46100</c:v>
                </c:pt>
                <c:pt idx="2466">
                  <c:v>46101</c:v>
                </c:pt>
                <c:pt idx="2467">
                  <c:v>46104</c:v>
                </c:pt>
                <c:pt idx="2468">
                  <c:v>46105</c:v>
                </c:pt>
                <c:pt idx="2469">
                  <c:v>46106</c:v>
                </c:pt>
                <c:pt idx="2470">
                  <c:v>46107</c:v>
                </c:pt>
                <c:pt idx="2471">
                  <c:v>46108</c:v>
                </c:pt>
                <c:pt idx="2472">
                  <c:v>46111</c:v>
                </c:pt>
                <c:pt idx="2473">
                  <c:v>46112</c:v>
                </c:pt>
                <c:pt idx="2474">
                  <c:v>46113</c:v>
                </c:pt>
                <c:pt idx="2475">
                  <c:v>46114</c:v>
                </c:pt>
                <c:pt idx="2476">
                  <c:v>46119</c:v>
                </c:pt>
                <c:pt idx="2477">
                  <c:v>46120</c:v>
                </c:pt>
                <c:pt idx="2478">
                  <c:v>46121</c:v>
                </c:pt>
                <c:pt idx="2479">
                  <c:v>46122</c:v>
                </c:pt>
                <c:pt idx="2480">
                  <c:v>46125</c:v>
                </c:pt>
                <c:pt idx="2481">
                  <c:v>46126</c:v>
                </c:pt>
                <c:pt idx="2482">
                  <c:v>46127</c:v>
                </c:pt>
                <c:pt idx="2483">
                  <c:v>46128</c:v>
                </c:pt>
                <c:pt idx="2484">
                  <c:v>46129</c:v>
                </c:pt>
                <c:pt idx="2485">
                  <c:v>46132</c:v>
                </c:pt>
                <c:pt idx="2486">
                  <c:v>46133</c:v>
                </c:pt>
                <c:pt idx="2487">
                  <c:v>46134</c:v>
                </c:pt>
                <c:pt idx="2488">
                  <c:v>46135</c:v>
                </c:pt>
                <c:pt idx="2489">
                  <c:v>46136</c:v>
                </c:pt>
                <c:pt idx="2490">
                  <c:v>46139</c:v>
                </c:pt>
                <c:pt idx="2491">
                  <c:v>46140</c:v>
                </c:pt>
                <c:pt idx="2492">
                  <c:v>46141</c:v>
                </c:pt>
                <c:pt idx="2493">
                  <c:v>46142</c:v>
                </c:pt>
                <c:pt idx="2494">
                  <c:v>46146</c:v>
                </c:pt>
                <c:pt idx="2495">
                  <c:v>46147</c:v>
                </c:pt>
                <c:pt idx="2496">
                  <c:v>46148</c:v>
                </c:pt>
                <c:pt idx="2497">
                  <c:v>46149</c:v>
                </c:pt>
                <c:pt idx="2498">
                  <c:v>46153</c:v>
                </c:pt>
                <c:pt idx="2499">
                  <c:v>46154</c:v>
                </c:pt>
                <c:pt idx="2500">
                  <c:v>46155</c:v>
                </c:pt>
                <c:pt idx="2501">
                  <c:v>46156</c:v>
                </c:pt>
                <c:pt idx="2502">
                  <c:v>46157</c:v>
                </c:pt>
                <c:pt idx="2503">
                  <c:v>46160</c:v>
                </c:pt>
              </c:numCache>
            </c:numRef>
          </c:cat>
          <c:val>
            <c:numRef>
              <c:f>'Výnosy 5-10Y'!$C$2:$C$2505</c:f>
              <c:numCache>
                <c:formatCode>0.0%</c:formatCode>
                <c:ptCount val="2504"/>
                <c:pt idx="0">
                  <c:v>-3.62E-3</c:v>
                </c:pt>
                <c:pt idx="1">
                  <c:v>-3.4999999999999996E-3</c:v>
                </c:pt>
                <c:pt idx="2">
                  <c:v>-3.4999999999999996E-3</c:v>
                </c:pt>
                <c:pt idx="3">
                  <c:v>-3.4599999999999995E-3</c:v>
                </c:pt>
                <c:pt idx="4">
                  <c:v>-3.4999999999999996E-3</c:v>
                </c:pt>
                <c:pt idx="5">
                  <c:v>-3.63E-3</c:v>
                </c:pt>
                <c:pt idx="6">
                  <c:v>-3.7599999999999999E-3</c:v>
                </c:pt>
                <c:pt idx="7">
                  <c:v>-3.79E-3</c:v>
                </c:pt>
                <c:pt idx="8">
                  <c:v>-3.64E-3</c:v>
                </c:pt>
                <c:pt idx="9">
                  <c:v>-3.6700000000000001E-3</c:v>
                </c:pt>
                <c:pt idx="10">
                  <c:v>-3.81E-3</c:v>
                </c:pt>
                <c:pt idx="11">
                  <c:v>-3.81E-3</c:v>
                </c:pt>
                <c:pt idx="12">
                  <c:v>-4.0600000000000002E-3</c:v>
                </c:pt>
                <c:pt idx="13">
                  <c:v>-4.0500000000000006E-3</c:v>
                </c:pt>
                <c:pt idx="14">
                  <c:v>-4.1399999999999996E-3</c:v>
                </c:pt>
                <c:pt idx="15">
                  <c:v>-4.1199999999999995E-3</c:v>
                </c:pt>
                <c:pt idx="16">
                  <c:v>-4.2100000000000002E-3</c:v>
                </c:pt>
                <c:pt idx="17">
                  <c:v>-4.28E-3</c:v>
                </c:pt>
                <c:pt idx="18">
                  <c:v>-4.2899999999999995E-3</c:v>
                </c:pt>
                <c:pt idx="19">
                  <c:v>-4.6500000000000005E-3</c:v>
                </c:pt>
                <c:pt idx="20">
                  <c:v>-4.8300000000000001E-3</c:v>
                </c:pt>
                <c:pt idx="21">
                  <c:v>-4.9800000000000001E-3</c:v>
                </c:pt>
                <c:pt idx="22">
                  <c:v>-4.9499999999999995E-3</c:v>
                </c:pt>
                <c:pt idx="23">
                  <c:v>-4.6500000000000005E-3</c:v>
                </c:pt>
                <c:pt idx="24">
                  <c:v>-4.6800000000000001E-3</c:v>
                </c:pt>
                <c:pt idx="25">
                  <c:v>-4.5500000000000002E-3</c:v>
                </c:pt>
                <c:pt idx="26">
                  <c:v>-4.3099999999999996E-3</c:v>
                </c:pt>
                <c:pt idx="27">
                  <c:v>-5.4100000000000007E-3</c:v>
                </c:pt>
                <c:pt idx="28">
                  <c:v>-5.4400000000000004E-3</c:v>
                </c:pt>
                <c:pt idx="29">
                  <c:v>-5.6599999999999992E-3</c:v>
                </c:pt>
                <c:pt idx="30">
                  <c:v>-5.6000000000000008E-3</c:v>
                </c:pt>
                <c:pt idx="31">
                  <c:v>-5.6000000000000008E-3</c:v>
                </c:pt>
                <c:pt idx="32">
                  <c:v>-5.6200000000000009E-3</c:v>
                </c:pt>
                <c:pt idx="33">
                  <c:v>-5.7399999999999994E-3</c:v>
                </c:pt>
                <c:pt idx="34">
                  <c:v>-6.0499999999999998E-3</c:v>
                </c:pt>
                <c:pt idx="35">
                  <c:v>-6.1799999999999997E-3</c:v>
                </c:pt>
                <c:pt idx="36">
                  <c:v>-6.0999999999999995E-3</c:v>
                </c:pt>
                <c:pt idx="37">
                  <c:v>-5.77E-3</c:v>
                </c:pt>
                <c:pt idx="38">
                  <c:v>-5.96E-3</c:v>
                </c:pt>
                <c:pt idx="39">
                  <c:v>-5.7599999999999995E-3</c:v>
                </c:pt>
                <c:pt idx="40">
                  <c:v>-5.5200000000000006E-3</c:v>
                </c:pt>
                <c:pt idx="41">
                  <c:v>-5.6399999999999992E-3</c:v>
                </c:pt>
                <c:pt idx="42">
                  <c:v>-5.6200000000000009E-3</c:v>
                </c:pt>
                <c:pt idx="43">
                  <c:v>-5.4600000000000004E-3</c:v>
                </c:pt>
                <c:pt idx="44">
                  <c:v>-5.3500000000000006E-3</c:v>
                </c:pt>
                <c:pt idx="45">
                  <c:v>-4.8599999999999997E-3</c:v>
                </c:pt>
                <c:pt idx="46">
                  <c:v>-4.9300000000000004E-3</c:v>
                </c:pt>
                <c:pt idx="47">
                  <c:v>-4.8500000000000001E-3</c:v>
                </c:pt>
                <c:pt idx="48">
                  <c:v>-5.13E-3</c:v>
                </c:pt>
                <c:pt idx="49">
                  <c:v>-5.0299999999999997E-3</c:v>
                </c:pt>
                <c:pt idx="50">
                  <c:v>-5.2100000000000002E-3</c:v>
                </c:pt>
                <c:pt idx="51">
                  <c:v>-5.1000000000000004E-3</c:v>
                </c:pt>
                <c:pt idx="52">
                  <c:v>-4.7499999999999999E-3</c:v>
                </c:pt>
                <c:pt idx="53">
                  <c:v>-4.8300000000000001E-3</c:v>
                </c:pt>
                <c:pt idx="54">
                  <c:v>-5.2599999999999999E-3</c:v>
                </c:pt>
                <c:pt idx="55">
                  <c:v>-5.1800000000000006E-3</c:v>
                </c:pt>
                <c:pt idx="56">
                  <c:v>-5.2399999999999999E-3</c:v>
                </c:pt>
                <c:pt idx="57">
                  <c:v>-5.3E-3</c:v>
                </c:pt>
                <c:pt idx="58">
                  <c:v>-5.5100000000000001E-3</c:v>
                </c:pt>
                <c:pt idx="59">
                  <c:v>-5.4300000000000008E-3</c:v>
                </c:pt>
                <c:pt idx="60">
                  <c:v>-5.4600000000000004E-3</c:v>
                </c:pt>
                <c:pt idx="61">
                  <c:v>-5.1600000000000005E-3</c:v>
                </c:pt>
                <c:pt idx="62">
                  <c:v>-4.9699999999999996E-3</c:v>
                </c:pt>
                <c:pt idx="63">
                  <c:v>-5.0200000000000002E-3</c:v>
                </c:pt>
                <c:pt idx="64">
                  <c:v>-5.2100000000000002E-3</c:v>
                </c:pt>
                <c:pt idx="65">
                  <c:v>-4.96E-3</c:v>
                </c:pt>
                <c:pt idx="66">
                  <c:v>-5.1999999999999998E-3</c:v>
                </c:pt>
                <c:pt idx="67">
                  <c:v>-5.1900000000000002E-3</c:v>
                </c:pt>
                <c:pt idx="68">
                  <c:v>-5.13E-3</c:v>
                </c:pt>
                <c:pt idx="69">
                  <c:v>-5.0200000000000002E-3</c:v>
                </c:pt>
                <c:pt idx="70">
                  <c:v>-5.1000000000000004E-3</c:v>
                </c:pt>
                <c:pt idx="71">
                  <c:v>-5.0699999999999999E-3</c:v>
                </c:pt>
                <c:pt idx="72">
                  <c:v>-5.1700000000000001E-3</c:v>
                </c:pt>
                <c:pt idx="73">
                  <c:v>-5.0099999999999997E-3</c:v>
                </c:pt>
                <c:pt idx="74">
                  <c:v>-5.0699999999999999E-3</c:v>
                </c:pt>
                <c:pt idx="75">
                  <c:v>-4.9800000000000001E-3</c:v>
                </c:pt>
                <c:pt idx="76">
                  <c:v>-5.0800000000000003E-3</c:v>
                </c:pt>
                <c:pt idx="77">
                  <c:v>-5.5000000000000005E-3</c:v>
                </c:pt>
                <c:pt idx="78">
                  <c:v>-5.6399999999999992E-3</c:v>
                </c:pt>
                <c:pt idx="79">
                  <c:v>-5.1500000000000001E-3</c:v>
                </c:pt>
                <c:pt idx="80">
                  <c:v>-4.8300000000000001E-3</c:v>
                </c:pt>
                <c:pt idx="81">
                  <c:v>-4.7199999999999994E-3</c:v>
                </c:pt>
                <c:pt idx="82">
                  <c:v>-4.6800000000000001E-3</c:v>
                </c:pt>
                <c:pt idx="83">
                  <c:v>-4.8999999999999998E-3</c:v>
                </c:pt>
                <c:pt idx="84">
                  <c:v>-4.8399999999999997E-3</c:v>
                </c:pt>
                <c:pt idx="85">
                  <c:v>-5.0200000000000002E-3</c:v>
                </c:pt>
                <c:pt idx="86">
                  <c:v>-4.9399999999999999E-3</c:v>
                </c:pt>
                <c:pt idx="87">
                  <c:v>-5.1000000000000004E-3</c:v>
                </c:pt>
                <c:pt idx="88">
                  <c:v>-5.0000000000000001E-3</c:v>
                </c:pt>
                <c:pt idx="89">
                  <c:v>-5.4800000000000005E-3</c:v>
                </c:pt>
                <c:pt idx="90">
                  <c:v>-5.4800000000000005E-3</c:v>
                </c:pt>
                <c:pt idx="91">
                  <c:v>-5.6599999999999992E-3</c:v>
                </c:pt>
                <c:pt idx="92">
                  <c:v>-5.9499999999999996E-3</c:v>
                </c:pt>
                <c:pt idx="93">
                  <c:v>-5.7599999999999995E-3</c:v>
                </c:pt>
                <c:pt idx="94">
                  <c:v>-5.7099999999999998E-3</c:v>
                </c:pt>
                <c:pt idx="95">
                  <c:v>-5.6399999999999992E-3</c:v>
                </c:pt>
                <c:pt idx="96">
                  <c:v>-5.6799999999999993E-3</c:v>
                </c:pt>
                <c:pt idx="97">
                  <c:v>-5.1500000000000001E-3</c:v>
                </c:pt>
                <c:pt idx="98">
                  <c:v>-5.1000000000000004E-3</c:v>
                </c:pt>
                <c:pt idx="99">
                  <c:v>-4.9300000000000004E-3</c:v>
                </c:pt>
                <c:pt idx="100">
                  <c:v>-4.7599999999999995E-3</c:v>
                </c:pt>
                <c:pt idx="101">
                  <c:v>-4.8799999999999998E-3</c:v>
                </c:pt>
                <c:pt idx="102">
                  <c:v>-4.6500000000000005E-3</c:v>
                </c:pt>
                <c:pt idx="103">
                  <c:v>-4.8300000000000001E-3</c:v>
                </c:pt>
                <c:pt idx="104">
                  <c:v>-4.8199999999999996E-3</c:v>
                </c:pt>
                <c:pt idx="105">
                  <c:v>-4.8599999999999997E-3</c:v>
                </c:pt>
                <c:pt idx="106">
                  <c:v>-4.9499999999999995E-3</c:v>
                </c:pt>
                <c:pt idx="107">
                  <c:v>-5.0200000000000002E-3</c:v>
                </c:pt>
                <c:pt idx="108">
                  <c:v>-5.0099999999999997E-3</c:v>
                </c:pt>
                <c:pt idx="109">
                  <c:v>-5.0200000000000002E-3</c:v>
                </c:pt>
                <c:pt idx="110">
                  <c:v>-4.8500000000000001E-3</c:v>
                </c:pt>
                <c:pt idx="111">
                  <c:v>-4.7499999999999999E-3</c:v>
                </c:pt>
                <c:pt idx="112">
                  <c:v>-4.3899999999999998E-3</c:v>
                </c:pt>
                <c:pt idx="113">
                  <c:v>-3.8400000000000001E-3</c:v>
                </c:pt>
                <c:pt idx="114">
                  <c:v>-3.96E-3</c:v>
                </c:pt>
                <c:pt idx="115">
                  <c:v>-3.9399999999999999E-3</c:v>
                </c:pt>
                <c:pt idx="116">
                  <c:v>-4.2500000000000003E-3</c:v>
                </c:pt>
                <c:pt idx="117">
                  <c:v>-4.1199999999999995E-3</c:v>
                </c:pt>
                <c:pt idx="118">
                  <c:v>-4.2699999999999995E-3</c:v>
                </c:pt>
                <c:pt idx="119">
                  <c:v>-4.1999999999999997E-3</c:v>
                </c:pt>
                <c:pt idx="120">
                  <c:v>-4.0100000000000005E-3</c:v>
                </c:pt>
                <c:pt idx="121">
                  <c:v>-4.1900000000000001E-3</c:v>
                </c:pt>
                <c:pt idx="122">
                  <c:v>-3.5799999999999998E-3</c:v>
                </c:pt>
                <c:pt idx="123">
                  <c:v>-3.2600000000000003E-3</c:v>
                </c:pt>
                <c:pt idx="124">
                  <c:v>-3.2000000000000002E-3</c:v>
                </c:pt>
                <c:pt idx="125">
                  <c:v>-3.3E-3</c:v>
                </c:pt>
                <c:pt idx="126">
                  <c:v>-3.3400000000000001E-3</c:v>
                </c:pt>
                <c:pt idx="127">
                  <c:v>-3.5899999999999999E-3</c:v>
                </c:pt>
                <c:pt idx="128">
                  <c:v>-3.64E-3</c:v>
                </c:pt>
                <c:pt idx="129">
                  <c:v>-4.2399999999999998E-3</c:v>
                </c:pt>
                <c:pt idx="130">
                  <c:v>-3.8E-3</c:v>
                </c:pt>
                <c:pt idx="131">
                  <c:v>-4.2100000000000002E-3</c:v>
                </c:pt>
                <c:pt idx="132">
                  <c:v>-4.3200000000000001E-3</c:v>
                </c:pt>
                <c:pt idx="133">
                  <c:v>-4.6999999999999993E-3</c:v>
                </c:pt>
                <c:pt idx="134">
                  <c:v>-4.5100000000000001E-3</c:v>
                </c:pt>
                <c:pt idx="135">
                  <c:v>-4.28E-3</c:v>
                </c:pt>
                <c:pt idx="136">
                  <c:v>-3.9300000000000003E-3</c:v>
                </c:pt>
                <c:pt idx="137">
                  <c:v>-4.1799999999999997E-3</c:v>
                </c:pt>
                <c:pt idx="138">
                  <c:v>-3.79E-3</c:v>
                </c:pt>
                <c:pt idx="139">
                  <c:v>-3.5599999999999998E-3</c:v>
                </c:pt>
                <c:pt idx="140">
                  <c:v>-3.62E-3</c:v>
                </c:pt>
                <c:pt idx="141">
                  <c:v>-4.0100000000000005E-3</c:v>
                </c:pt>
                <c:pt idx="142">
                  <c:v>-4.4000000000000003E-3</c:v>
                </c:pt>
                <c:pt idx="143">
                  <c:v>-4.0799999999999994E-3</c:v>
                </c:pt>
                <c:pt idx="144">
                  <c:v>-4.4000000000000003E-3</c:v>
                </c:pt>
                <c:pt idx="145">
                  <c:v>-4.6800000000000001E-3</c:v>
                </c:pt>
                <c:pt idx="146">
                  <c:v>-4.4600000000000004E-3</c:v>
                </c:pt>
                <c:pt idx="147">
                  <c:v>-4.7399999999999994E-3</c:v>
                </c:pt>
                <c:pt idx="148">
                  <c:v>-5.1400000000000005E-3</c:v>
                </c:pt>
                <c:pt idx="149">
                  <c:v>-4.8900000000000002E-3</c:v>
                </c:pt>
                <c:pt idx="150">
                  <c:v>-5.0200000000000002E-3</c:v>
                </c:pt>
                <c:pt idx="151">
                  <c:v>-4.9800000000000001E-3</c:v>
                </c:pt>
                <c:pt idx="152">
                  <c:v>-5.1500000000000001E-3</c:v>
                </c:pt>
                <c:pt idx="153">
                  <c:v>-5.5600000000000007E-3</c:v>
                </c:pt>
                <c:pt idx="154">
                  <c:v>-5.5100000000000001E-3</c:v>
                </c:pt>
                <c:pt idx="155">
                  <c:v>-5.4800000000000005E-3</c:v>
                </c:pt>
                <c:pt idx="156">
                  <c:v>-5.3700000000000006E-3</c:v>
                </c:pt>
                <c:pt idx="157">
                  <c:v>-5.5300000000000002E-3</c:v>
                </c:pt>
                <c:pt idx="158">
                  <c:v>-5.1500000000000001E-3</c:v>
                </c:pt>
                <c:pt idx="159">
                  <c:v>-5.1500000000000001E-3</c:v>
                </c:pt>
                <c:pt idx="160">
                  <c:v>-4.9399999999999999E-3</c:v>
                </c:pt>
                <c:pt idx="161">
                  <c:v>-4.6500000000000005E-3</c:v>
                </c:pt>
                <c:pt idx="162">
                  <c:v>-4.81E-3</c:v>
                </c:pt>
                <c:pt idx="163">
                  <c:v>-4.7399999999999994E-3</c:v>
                </c:pt>
                <c:pt idx="164">
                  <c:v>-4.7999999999999996E-3</c:v>
                </c:pt>
                <c:pt idx="165">
                  <c:v>-4.8300000000000001E-3</c:v>
                </c:pt>
                <c:pt idx="166">
                  <c:v>-4.6899999999999997E-3</c:v>
                </c:pt>
                <c:pt idx="167">
                  <c:v>-5.0000000000000001E-3</c:v>
                </c:pt>
                <c:pt idx="168">
                  <c:v>-5.0299999999999997E-3</c:v>
                </c:pt>
                <c:pt idx="169">
                  <c:v>-4.6800000000000001E-3</c:v>
                </c:pt>
                <c:pt idx="170">
                  <c:v>-4.5100000000000001E-3</c:v>
                </c:pt>
                <c:pt idx="171">
                  <c:v>-4.1599999999999996E-3</c:v>
                </c:pt>
                <c:pt idx="172">
                  <c:v>-4.4900000000000001E-3</c:v>
                </c:pt>
                <c:pt idx="173">
                  <c:v>-4.2100000000000002E-3</c:v>
                </c:pt>
                <c:pt idx="174">
                  <c:v>-3.7099999999999998E-3</c:v>
                </c:pt>
                <c:pt idx="175">
                  <c:v>-3.5599999999999998E-3</c:v>
                </c:pt>
                <c:pt idx="176">
                  <c:v>-3.63E-3</c:v>
                </c:pt>
                <c:pt idx="177">
                  <c:v>-3.8E-3</c:v>
                </c:pt>
                <c:pt idx="178">
                  <c:v>-3.9500000000000004E-3</c:v>
                </c:pt>
                <c:pt idx="179">
                  <c:v>-3.9199999999999999E-3</c:v>
                </c:pt>
                <c:pt idx="180">
                  <c:v>-4.3200000000000001E-3</c:v>
                </c:pt>
                <c:pt idx="181">
                  <c:v>-3.4899999999999996E-3</c:v>
                </c:pt>
                <c:pt idx="182">
                  <c:v>-3.9900000000000005E-3</c:v>
                </c:pt>
                <c:pt idx="183">
                  <c:v>-4.0500000000000006E-3</c:v>
                </c:pt>
                <c:pt idx="184">
                  <c:v>-4.4800000000000005E-3</c:v>
                </c:pt>
                <c:pt idx="185">
                  <c:v>-4.3499999999999997E-3</c:v>
                </c:pt>
                <c:pt idx="186">
                  <c:v>-4.3800000000000002E-3</c:v>
                </c:pt>
                <c:pt idx="187">
                  <c:v>-4.2599999999999999E-3</c:v>
                </c:pt>
                <c:pt idx="188">
                  <c:v>-4.2199999999999998E-3</c:v>
                </c:pt>
                <c:pt idx="189">
                  <c:v>-4.13E-3</c:v>
                </c:pt>
                <c:pt idx="190">
                  <c:v>-4.1999999999999997E-3</c:v>
                </c:pt>
                <c:pt idx="191">
                  <c:v>-4.6500000000000005E-3</c:v>
                </c:pt>
                <c:pt idx="192">
                  <c:v>-4.79E-3</c:v>
                </c:pt>
                <c:pt idx="193">
                  <c:v>-4.8599999999999997E-3</c:v>
                </c:pt>
                <c:pt idx="194">
                  <c:v>-5.3500000000000006E-3</c:v>
                </c:pt>
                <c:pt idx="195">
                  <c:v>-5.5500000000000002E-3</c:v>
                </c:pt>
                <c:pt idx="196">
                  <c:v>-5.9499999999999996E-3</c:v>
                </c:pt>
                <c:pt idx="197">
                  <c:v>-5.8199999999999997E-3</c:v>
                </c:pt>
                <c:pt idx="198">
                  <c:v>-5.7299999999999999E-3</c:v>
                </c:pt>
                <c:pt idx="199">
                  <c:v>-4.9800000000000001E-3</c:v>
                </c:pt>
                <c:pt idx="200">
                  <c:v>-4.7199999999999994E-3</c:v>
                </c:pt>
                <c:pt idx="201">
                  <c:v>-4.1799999999999997E-3</c:v>
                </c:pt>
                <c:pt idx="202">
                  <c:v>-4.3299999999999996E-3</c:v>
                </c:pt>
                <c:pt idx="203">
                  <c:v>-4.6899999999999997E-3</c:v>
                </c:pt>
                <c:pt idx="204">
                  <c:v>-4.1999999999999997E-3</c:v>
                </c:pt>
                <c:pt idx="205">
                  <c:v>-3.9100000000000003E-3</c:v>
                </c:pt>
                <c:pt idx="206">
                  <c:v>-2.9199999999999999E-3</c:v>
                </c:pt>
                <c:pt idx="207">
                  <c:v>-3.1199999999999999E-3</c:v>
                </c:pt>
                <c:pt idx="208">
                  <c:v>-3.3300000000000001E-3</c:v>
                </c:pt>
                <c:pt idx="209">
                  <c:v>-3.5599999999999998E-3</c:v>
                </c:pt>
                <c:pt idx="210">
                  <c:v>-3.2700000000000003E-3</c:v>
                </c:pt>
                <c:pt idx="211">
                  <c:v>-3.32E-3</c:v>
                </c:pt>
                <c:pt idx="212">
                  <c:v>-3.29E-3</c:v>
                </c:pt>
                <c:pt idx="213">
                  <c:v>-2.9199999999999999E-3</c:v>
                </c:pt>
                <c:pt idx="214">
                  <c:v>-3.2799999999999999E-3</c:v>
                </c:pt>
                <c:pt idx="215">
                  <c:v>-3.0399999999999997E-3</c:v>
                </c:pt>
                <c:pt idx="216">
                  <c:v>-3.0699999999999998E-3</c:v>
                </c:pt>
                <c:pt idx="217">
                  <c:v>-2.9399999999999999E-3</c:v>
                </c:pt>
                <c:pt idx="218">
                  <c:v>-3.1099999999999999E-3</c:v>
                </c:pt>
                <c:pt idx="219">
                  <c:v>-3.64E-3</c:v>
                </c:pt>
                <c:pt idx="220">
                  <c:v>-3.65E-3</c:v>
                </c:pt>
                <c:pt idx="221">
                  <c:v>-3.7799999999999999E-3</c:v>
                </c:pt>
                <c:pt idx="222">
                  <c:v>-4.3800000000000002E-3</c:v>
                </c:pt>
                <c:pt idx="223">
                  <c:v>-4.4800000000000005E-3</c:v>
                </c:pt>
                <c:pt idx="224">
                  <c:v>-4.5599999999999998E-3</c:v>
                </c:pt>
                <c:pt idx="225">
                  <c:v>-4.47E-3</c:v>
                </c:pt>
                <c:pt idx="226">
                  <c:v>-4.8199999999999996E-3</c:v>
                </c:pt>
                <c:pt idx="227">
                  <c:v>-5.0499999999999998E-3</c:v>
                </c:pt>
                <c:pt idx="228">
                  <c:v>-5.0699999999999999E-3</c:v>
                </c:pt>
                <c:pt idx="229">
                  <c:v>-5.0899999999999999E-3</c:v>
                </c:pt>
                <c:pt idx="230">
                  <c:v>-5.1700000000000001E-3</c:v>
                </c:pt>
                <c:pt idx="231">
                  <c:v>-5.1700000000000001E-3</c:v>
                </c:pt>
                <c:pt idx="232">
                  <c:v>-5.1700000000000001E-3</c:v>
                </c:pt>
                <c:pt idx="233">
                  <c:v>-5.2100000000000002E-3</c:v>
                </c:pt>
                <c:pt idx="234">
                  <c:v>-4.6100000000000004E-3</c:v>
                </c:pt>
                <c:pt idx="235">
                  <c:v>-4.4600000000000004E-3</c:v>
                </c:pt>
                <c:pt idx="236">
                  <c:v>-4.4000000000000003E-3</c:v>
                </c:pt>
                <c:pt idx="237">
                  <c:v>-3.4599999999999995E-3</c:v>
                </c:pt>
                <c:pt idx="238">
                  <c:v>-3.2200000000000002E-3</c:v>
                </c:pt>
                <c:pt idx="239">
                  <c:v>-3.4300000000000003E-3</c:v>
                </c:pt>
                <c:pt idx="240">
                  <c:v>-3.9500000000000004E-3</c:v>
                </c:pt>
                <c:pt idx="241">
                  <c:v>-3.8600000000000001E-3</c:v>
                </c:pt>
                <c:pt idx="242">
                  <c:v>-3.7499999999999999E-3</c:v>
                </c:pt>
                <c:pt idx="243">
                  <c:v>-3.6800000000000001E-3</c:v>
                </c:pt>
                <c:pt idx="244">
                  <c:v>-3.2500000000000003E-3</c:v>
                </c:pt>
                <c:pt idx="245">
                  <c:v>-2.96E-3</c:v>
                </c:pt>
                <c:pt idx="246">
                  <c:v>-3.0100000000000001E-3</c:v>
                </c:pt>
                <c:pt idx="247">
                  <c:v>-2.97E-3</c:v>
                </c:pt>
                <c:pt idx="248">
                  <c:v>-2.9199999999999999E-3</c:v>
                </c:pt>
                <c:pt idx="249">
                  <c:v>-3.1800000000000001E-3</c:v>
                </c:pt>
                <c:pt idx="250">
                  <c:v>-3.0399999999999997E-3</c:v>
                </c:pt>
                <c:pt idx="251">
                  <c:v>-3.4000000000000002E-3</c:v>
                </c:pt>
                <c:pt idx="252">
                  <c:v>-3.64E-3</c:v>
                </c:pt>
                <c:pt idx="253">
                  <c:v>-3.5099999999999997E-3</c:v>
                </c:pt>
                <c:pt idx="254">
                  <c:v>-3.3700000000000002E-3</c:v>
                </c:pt>
                <c:pt idx="255">
                  <c:v>-3.3300000000000001E-3</c:v>
                </c:pt>
                <c:pt idx="256">
                  <c:v>-3.31E-3</c:v>
                </c:pt>
                <c:pt idx="257">
                  <c:v>-3.7399999999999998E-3</c:v>
                </c:pt>
                <c:pt idx="258">
                  <c:v>-3.8800000000000002E-3</c:v>
                </c:pt>
                <c:pt idx="259">
                  <c:v>-4.3800000000000002E-3</c:v>
                </c:pt>
                <c:pt idx="260">
                  <c:v>-4.2399999999999998E-3</c:v>
                </c:pt>
                <c:pt idx="261">
                  <c:v>-4.3400000000000001E-3</c:v>
                </c:pt>
                <c:pt idx="262">
                  <c:v>-4.2100000000000002E-3</c:v>
                </c:pt>
                <c:pt idx="263">
                  <c:v>-4.5100000000000001E-3</c:v>
                </c:pt>
                <c:pt idx="264">
                  <c:v>-4.3099999999999996E-3</c:v>
                </c:pt>
                <c:pt idx="265">
                  <c:v>-4.5999999999999999E-3</c:v>
                </c:pt>
                <c:pt idx="266">
                  <c:v>-4.4900000000000001E-3</c:v>
                </c:pt>
                <c:pt idx="267">
                  <c:v>-4.4900000000000001E-3</c:v>
                </c:pt>
                <c:pt idx="268">
                  <c:v>-4.5300000000000002E-3</c:v>
                </c:pt>
                <c:pt idx="269">
                  <c:v>-4.4900000000000001E-3</c:v>
                </c:pt>
                <c:pt idx="270">
                  <c:v>-4.3499999999999997E-3</c:v>
                </c:pt>
                <c:pt idx="271">
                  <c:v>-4.5500000000000002E-3</c:v>
                </c:pt>
                <c:pt idx="272">
                  <c:v>-3.8300000000000001E-3</c:v>
                </c:pt>
                <c:pt idx="273">
                  <c:v>-4.0000000000000001E-3</c:v>
                </c:pt>
                <c:pt idx="274">
                  <c:v>-3.9399999999999999E-3</c:v>
                </c:pt>
                <c:pt idx="275">
                  <c:v>-3.98E-3</c:v>
                </c:pt>
                <c:pt idx="276">
                  <c:v>-3.7000000000000002E-3</c:v>
                </c:pt>
                <c:pt idx="277">
                  <c:v>-3.8E-3</c:v>
                </c:pt>
                <c:pt idx="278">
                  <c:v>-3.7499999999999999E-3</c:v>
                </c:pt>
                <c:pt idx="279">
                  <c:v>-3.7799999999999999E-3</c:v>
                </c:pt>
                <c:pt idx="280">
                  <c:v>-2.7400000000000002E-3</c:v>
                </c:pt>
                <c:pt idx="281">
                  <c:v>-2.8299999999999996E-3</c:v>
                </c:pt>
                <c:pt idx="282">
                  <c:v>-2.2300000000000002E-3</c:v>
                </c:pt>
                <c:pt idx="283">
                  <c:v>-2.1299999999999999E-3</c:v>
                </c:pt>
                <c:pt idx="284">
                  <c:v>-2.2599999999999999E-3</c:v>
                </c:pt>
                <c:pt idx="285">
                  <c:v>-2.3799999999999997E-3</c:v>
                </c:pt>
                <c:pt idx="286">
                  <c:v>-8.699999999999999E-4</c:v>
                </c:pt>
                <c:pt idx="287">
                  <c:v>-1.01E-3</c:v>
                </c:pt>
                <c:pt idx="288">
                  <c:v>-8.5999999999999998E-4</c:v>
                </c:pt>
                <c:pt idx="289">
                  <c:v>-1.15E-3</c:v>
                </c:pt>
                <c:pt idx="290">
                  <c:v>-1.0399999999999999E-3</c:v>
                </c:pt>
                <c:pt idx="291">
                  <c:v>-9.6000000000000002E-4</c:v>
                </c:pt>
                <c:pt idx="292">
                  <c:v>-1.1299999999999999E-3</c:v>
                </c:pt>
                <c:pt idx="293">
                  <c:v>-1.2700000000000001E-3</c:v>
                </c:pt>
                <c:pt idx="294">
                  <c:v>-1.4000000000000002E-3</c:v>
                </c:pt>
                <c:pt idx="295">
                  <c:v>-1.5299999999999999E-3</c:v>
                </c:pt>
                <c:pt idx="296">
                  <c:v>-1.7599999999999998E-3</c:v>
                </c:pt>
                <c:pt idx="297">
                  <c:v>-1.8500000000000001E-3</c:v>
                </c:pt>
                <c:pt idx="298">
                  <c:v>-1.4399999999999999E-3</c:v>
                </c:pt>
                <c:pt idx="299">
                  <c:v>-1.58E-3</c:v>
                </c:pt>
                <c:pt idx="300">
                  <c:v>-1.7599999999999998E-3</c:v>
                </c:pt>
                <c:pt idx="301">
                  <c:v>-1.8E-3</c:v>
                </c:pt>
                <c:pt idx="302">
                  <c:v>-1.7699999999999999E-3</c:v>
                </c:pt>
                <c:pt idx="303">
                  <c:v>-2.1700000000000001E-3</c:v>
                </c:pt>
                <c:pt idx="304">
                  <c:v>-2.2300000000000002E-3</c:v>
                </c:pt>
                <c:pt idx="305">
                  <c:v>-2.31E-3</c:v>
                </c:pt>
                <c:pt idx="306">
                  <c:v>-2.15E-3</c:v>
                </c:pt>
                <c:pt idx="307">
                  <c:v>-2.3499999999999997E-3</c:v>
                </c:pt>
                <c:pt idx="308">
                  <c:v>-2.1900000000000001E-3</c:v>
                </c:pt>
                <c:pt idx="309">
                  <c:v>-2.5999999999999999E-3</c:v>
                </c:pt>
                <c:pt idx="310">
                  <c:v>-2.63E-3</c:v>
                </c:pt>
                <c:pt idx="311">
                  <c:v>-3.0000000000000001E-3</c:v>
                </c:pt>
                <c:pt idx="312">
                  <c:v>-2.8499999999999997E-3</c:v>
                </c:pt>
                <c:pt idx="313">
                  <c:v>-2.5900000000000003E-3</c:v>
                </c:pt>
                <c:pt idx="314">
                  <c:v>-2.5200000000000001E-3</c:v>
                </c:pt>
                <c:pt idx="315">
                  <c:v>-2.5500000000000002E-3</c:v>
                </c:pt>
                <c:pt idx="316">
                  <c:v>-2.63E-3</c:v>
                </c:pt>
                <c:pt idx="317">
                  <c:v>-2.8100000000000004E-3</c:v>
                </c:pt>
                <c:pt idx="318">
                  <c:v>-2.9499999999999999E-3</c:v>
                </c:pt>
                <c:pt idx="319">
                  <c:v>-3.0499999999999998E-3</c:v>
                </c:pt>
                <c:pt idx="320">
                  <c:v>-3.14E-3</c:v>
                </c:pt>
                <c:pt idx="321">
                  <c:v>-3.0799999999999998E-3</c:v>
                </c:pt>
                <c:pt idx="322">
                  <c:v>-3.3300000000000001E-3</c:v>
                </c:pt>
                <c:pt idx="323">
                  <c:v>-3.5899999999999999E-3</c:v>
                </c:pt>
                <c:pt idx="324">
                  <c:v>-3.3400000000000001E-3</c:v>
                </c:pt>
                <c:pt idx="325">
                  <c:v>-3.4000000000000002E-3</c:v>
                </c:pt>
                <c:pt idx="326">
                  <c:v>-3.3500000000000001E-3</c:v>
                </c:pt>
                <c:pt idx="327">
                  <c:v>-3.4799999999999996E-3</c:v>
                </c:pt>
                <c:pt idx="328">
                  <c:v>-3.7000000000000002E-3</c:v>
                </c:pt>
                <c:pt idx="329">
                  <c:v>-3.5199999999999997E-3</c:v>
                </c:pt>
                <c:pt idx="330">
                  <c:v>-3.9199999999999999E-3</c:v>
                </c:pt>
                <c:pt idx="331">
                  <c:v>-3.82E-3</c:v>
                </c:pt>
                <c:pt idx="332">
                  <c:v>-3.6700000000000001E-3</c:v>
                </c:pt>
                <c:pt idx="333">
                  <c:v>-3.2500000000000003E-3</c:v>
                </c:pt>
                <c:pt idx="334">
                  <c:v>-3.15E-3</c:v>
                </c:pt>
                <c:pt idx="335">
                  <c:v>-3.0200000000000001E-3</c:v>
                </c:pt>
                <c:pt idx="336">
                  <c:v>-2.7400000000000002E-3</c:v>
                </c:pt>
                <c:pt idx="337">
                  <c:v>-2.6099999999999999E-3</c:v>
                </c:pt>
                <c:pt idx="338">
                  <c:v>-2.64E-3</c:v>
                </c:pt>
                <c:pt idx="339">
                  <c:v>-2.7700000000000003E-3</c:v>
                </c:pt>
                <c:pt idx="340">
                  <c:v>-2.5900000000000003E-3</c:v>
                </c:pt>
                <c:pt idx="341">
                  <c:v>-2.5600000000000002E-3</c:v>
                </c:pt>
                <c:pt idx="342">
                  <c:v>-3.0200000000000001E-3</c:v>
                </c:pt>
                <c:pt idx="343">
                  <c:v>-3.0299999999999997E-3</c:v>
                </c:pt>
                <c:pt idx="344">
                  <c:v>-2.6700000000000001E-3</c:v>
                </c:pt>
                <c:pt idx="345">
                  <c:v>-2.7700000000000003E-3</c:v>
                </c:pt>
                <c:pt idx="346">
                  <c:v>-2.8699999999999997E-3</c:v>
                </c:pt>
                <c:pt idx="347">
                  <c:v>-2.7500000000000003E-3</c:v>
                </c:pt>
                <c:pt idx="348">
                  <c:v>-2.8100000000000004E-3</c:v>
                </c:pt>
                <c:pt idx="349">
                  <c:v>-2.64E-3</c:v>
                </c:pt>
                <c:pt idx="350">
                  <c:v>-2.6099999999999999E-3</c:v>
                </c:pt>
                <c:pt idx="351">
                  <c:v>-2.6900000000000001E-3</c:v>
                </c:pt>
                <c:pt idx="352">
                  <c:v>-2.6900000000000001E-3</c:v>
                </c:pt>
                <c:pt idx="353">
                  <c:v>-2.5500000000000002E-3</c:v>
                </c:pt>
                <c:pt idx="354">
                  <c:v>-2.7700000000000003E-3</c:v>
                </c:pt>
                <c:pt idx="355">
                  <c:v>-3.14E-3</c:v>
                </c:pt>
                <c:pt idx="356">
                  <c:v>-3.3800000000000002E-3</c:v>
                </c:pt>
                <c:pt idx="357">
                  <c:v>-3.3500000000000001E-3</c:v>
                </c:pt>
                <c:pt idx="358">
                  <c:v>-3.0799999999999998E-3</c:v>
                </c:pt>
                <c:pt idx="359">
                  <c:v>-3.1199999999999999E-3</c:v>
                </c:pt>
                <c:pt idx="360">
                  <c:v>-2.7300000000000002E-3</c:v>
                </c:pt>
                <c:pt idx="361">
                  <c:v>-2.9199999999999999E-3</c:v>
                </c:pt>
                <c:pt idx="362">
                  <c:v>-2.5700000000000002E-3</c:v>
                </c:pt>
                <c:pt idx="363">
                  <c:v>-2.5200000000000001E-3</c:v>
                </c:pt>
                <c:pt idx="364">
                  <c:v>-3.0299999999999997E-3</c:v>
                </c:pt>
                <c:pt idx="365">
                  <c:v>-3.5199999999999997E-3</c:v>
                </c:pt>
                <c:pt idx="366">
                  <c:v>-3.5499999999999998E-3</c:v>
                </c:pt>
                <c:pt idx="367">
                  <c:v>-3.4899999999999996E-3</c:v>
                </c:pt>
                <c:pt idx="368">
                  <c:v>-3.4599999999999995E-3</c:v>
                </c:pt>
                <c:pt idx="369">
                  <c:v>-3.4599999999999995E-3</c:v>
                </c:pt>
                <c:pt idx="370">
                  <c:v>-3.4899999999999996E-3</c:v>
                </c:pt>
                <c:pt idx="371">
                  <c:v>-3.7099999999999998E-3</c:v>
                </c:pt>
                <c:pt idx="372">
                  <c:v>-3.79E-3</c:v>
                </c:pt>
                <c:pt idx="373">
                  <c:v>-3.8E-3</c:v>
                </c:pt>
                <c:pt idx="374">
                  <c:v>-3.4499999999999999E-3</c:v>
                </c:pt>
                <c:pt idx="375">
                  <c:v>-3.2200000000000002E-3</c:v>
                </c:pt>
                <c:pt idx="376">
                  <c:v>-3.2200000000000002E-3</c:v>
                </c:pt>
                <c:pt idx="377">
                  <c:v>-3.32E-3</c:v>
                </c:pt>
                <c:pt idx="378">
                  <c:v>-3.4300000000000003E-3</c:v>
                </c:pt>
                <c:pt idx="379">
                  <c:v>-3.4300000000000003E-3</c:v>
                </c:pt>
                <c:pt idx="380">
                  <c:v>-3.4499999999999999E-3</c:v>
                </c:pt>
                <c:pt idx="381">
                  <c:v>-3.4699999999999996E-3</c:v>
                </c:pt>
                <c:pt idx="382">
                  <c:v>-3.3300000000000001E-3</c:v>
                </c:pt>
                <c:pt idx="383">
                  <c:v>-3.29E-3</c:v>
                </c:pt>
                <c:pt idx="384">
                  <c:v>-3.2500000000000003E-3</c:v>
                </c:pt>
                <c:pt idx="385">
                  <c:v>-3.4100000000000003E-3</c:v>
                </c:pt>
                <c:pt idx="386">
                  <c:v>-3.3800000000000002E-3</c:v>
                </c:pt>
                <c:pt idx="387">
                  <c:v>-2.99E-3</c:v>
                </c:pt>
                <c:pt idx="388">
                  <c:v>-3.0499999999999998E-3</c:v>
                </c:pt>
                <c:pt idx="389">
                  <c:v>-3.5499999999999998E-3</c:v>
                </c:pt>
                <c:pt idx="390">
                  <c:v>-3.32E-3</c:v>
                </c:pt>
                <c:pt idx="391">
                  <c:v>-3.4699999999999996E-3</c:v>
                </c:pt>
                <c:pt idx="392">
                  <c:v>-3.7699999999999999E-3</c:v>
                </c:pt>
                <c:pt idx="393">
                  <c:v>-3.8800000000000002E-3</c:v>
                </c:pt>
                <c:pt idx="394">
                  <c:v>-3.7099999999999998E-3</c:v>
                </c:pt>
                <c:pt idx="395">
                  <c:v>-3.6600000000000001E-3</c:v>
                </c:pt>
                <c:pt idx="396">
                  <c:v>-3.5399999999999997E-3</c:v>
                </c:pt>
                <c:pt idx="397">
                  <c:v>-3.5199999999999997E-3</c:v>
                </c:pt>
                <c:pt idx="398">
                  <c:v>-3.4000000000000002E-3</c:v>
                </c:pt>
                <c:pt idx="399">
                  <c:v>-3.3600000000000001E-3</c:v>
                </c:pt>
                <c:pt idx="400">
                  <c:v>-3.3E-3</c:v>
                </c:pt>
                <c:pt idx="401">
                  <c:v>-2.8000000000000004E-3</c:v>
                </c:pt>
                <c:pt idx="402">
                  <c:v>-2.5200000000000001E-3</c:v>
                </c:pt>
                <c:pt idx="403">
                  <c:v>-2.2799999999999999E-3</c:v>
                </c:pt>
                <c:pt idx="404">
                  <c:v>-2.14E-3</c:v>
                </c:pt>
                <c:pt idx="405">
                  <c:v>-2.2899999999999999E-3</c:v>
                </c:pt>
                <c:pt idx="406">
                  <c:v>-1.97E-3</c:v>
                </c:pt>
                <c:pt idx="407">
                  <c:v>-2.0399999999999997E-3</c:v>
                </c:pt>
                <c:pt idx="408">
                  <c:v>-1.9300000000000001E-3</c:v>
                </c:pt>
                <c:pt idx="409">
                  <c:v>-2.0499999999999997E-3</c:v>
                </c:pt>
                <c:pt idx="410">
                  <c:v>-2.0599999999999998E-3</c:v>
                </c:pt>
                <c:pt idx="411">
                  <c:v>-2.0799999999999998E-3</c:v>
                </c:pt>
                <c:pt idx="412">
                  <c:v>-2.16E-3</c:v>
                </c:pt>
                <c:pt idx="413">
                  <c:v>-2.0100000000000001E-3</c:v>
                </c:pt>
                <c:pt idx="414">
                  <c:v>-1.8699999999999999E-3</c:v>
                </c:pt>
                <c:pt idx="415">
                  <c:v>-1.1999999999999999E-3</c:v>
                </c:pt>
                <c:pt idx="416">
                  <c:v>-1.0299999999999999E-3</c:v>
                </c:pt>
                <c:pt idx="417">
                  <c:v>-1.16E-3</c:v>
                </c:pt>
                <c:pt idx="418">
                  <c:v>-1.23E-3</c:v>
                </c:pt>
                <c:pt idx="419">
                  <c:v>-1.2900000000000001E-3</c:v>
                </c:pt>
                <c:pt idx="420">
                  <c:v>-1.31E-3</c:v>
                </c:pt>
                <c:pt idx="421">
                  <c:v>-1.4399999999999999E-3</c:v>
                </c:pt>
                <c:pt idx="422">
                  <c:v>-1.48E-3</c:v>
                </c:pt>
                <c:pt idx="423">
                  <c:v>-1.3900000000000002E-3</c:v>
                </c:pt>
                <c:pt idx="424">
                  <c:v>-1.1999999999999999E-3</c:v>
                </c:pt>
                <c:pt idx="425">
                  <c:v>-7.5000000000000002E-4</c:v>
                </c:pt>
                <c:pt idx="426">
                  <c:v>-3.7999999999999997E-4</c:v>
                </c:pt>
                <c:pt idx="427">
                  <c:v>-1.4999999999999999E-4</c:v>
                </c:pt>
                <c:pt idx="428">
                  <c:v>-1.2999999999999999E-4</c:v>
                </c:pt>
                <c:pt idx="429">
                  <c:v>2.0000000000000002E-5</c:v>
                </c:pt>
                <c:pt idx="430">
                  <c:v>-6.0000000000000002E-5</c:v>
                </c:pt>
                <c:pt idx="431">
                  <c:v>1.7000000000000001E-4</c:v>
                </c:pt>
                <c:pt idx="432">
                  <c:v>-6.0000000000000002E-5</c:v>
                </c:pt>
                <c:pt idx="433">
                  <c:v>-4.3999999999999996E-4</c:v>
                </c:pt>
                <c:pt idx="434">
                  <c:v>-6.0000000000000002E-5</c:v>
                </c:pt>
                <c:pt idx="435">
                  <c:v>8.9999999999999992E-5</c:v>
                </c:pt>
                <c:pt idx="436">
                  <c:v>-4.0000000000000003E-5</c:v>
                </c:pt>
                <c:pt idx="437">
                  <c:v>-1E-4</c:v>
                </c:pt>
                <c:pt idx="438">
                  <c:v>-1.7000000000000001E-4</c:v>
                </c:pt>
                <c:pt idx="439">
                  <c:v>-8.9999999999999992E-5</c:v>
                </c:pt>
                <c:pt idx="440">
                  <c:v>1.1299999999999999E-3</c:v>
                </c:pt>
                <c:pt idx="441">
                  <c:v>7.1999999999999994E-4</c:v>
                </c:pt>
                <c:pt idx="442">
                  <c:v>9.7000000000000005E-4</c:v>
                </c:pt>
                <c:pt idx="443">
                  <c:v>8.4000000000000003E-4</c:v>
                </c:pt>
                <c:pt idx="444">
                  <c:v>8.1000000000000006E-4</c:v>
                </c:pt>
                <c:pt idx="445">
                  <c:v>6.4999999999999997E-4</c:v>
                </c:pt>
                <c:pt idx="446">
                  <c:v>2.9999999999999997E-4</c:v>
                </c:pt>
                <c:pt idx="447">
                  <c:v>2.7E-4</c:v>
                </c:pt>
                <c:pt idx="448">
                  <c:v>4.6000000000000001E-4</c:v>
                </c:pt>
                <c:pt idx="449">
                  <c:v>2.7E-4</c:v>
                </c:pt>
                <c:pt idx="450">
                  <c:v>1.2E-4</c:v>
                </c:pt>
                <c:pt idx="451">
                  <c:v>1.2E-4</c:v>
                </c:pt>
                <c:pt idx="452">
                  <c:v>5.0000000000000002E-5</c:v>
                </c:pt>
                <c:pt idx="453">
                  <c:v>4.2000000000000002E-4</c:v>
                </c:pt>
                <c:pt idx="454">
                  <c:v>4.3999999999999996E-4</c:v>
                </c:pt>
                <c:pt idx="455">
                  <c:v>2.1999999999999998E-4</c:v>
                </c:pt>
                <c:pt idx="456">
                  <c:v>3.5999999999999997E-4</c:v>
                </c:pt>
                <c:pt idx="457">
                  <c:v>6.0000000000000002E-5</c:v>
                </c:pt>
                <c:pt idx="458">
                  <c:v>0</c:v>
                </c:pt>
                <c:pt idx="459">
                  <c:v>-2.0000000000000001E-4</c:v>
                </c:pt>
                <c:pt idx="460">
                  <c:v>-3.2000000000000003E-4</c:v>
                </c:pt>
                <c:pt idx="461">
                  <c:v>-3.6999999999999999E-4</c:v>
                </c:pt>
                <c:pt idx="462">
                  <c:v>-3.7999999999999997E-4</c:v>
                </c:pt>
                <c:pt idx="463">
                  <c:v>-3.2000000000000003E-4</c:v>
                </c:pt>
                <c:pt idx="464">
                  <c:v>-1.6000000000000001E-4</c:v>
                </c:pt>
                <c:pt idx="465">
                  <c:v>-7.1999999999999994E-4</c:v>
                </c:pt>
                <c:pt idx="466">
                  <c:v>-7.0999999999999991E-4</c:v>
                </c:pt>
                <c:pt idx="467">
                  <c:v>-6.4999999999999997E-4</c:v>
                </c:pt>
                <c:pt idx="468">
                  <c:v>-9.1E-4</c:v>
                </c:pt>
                <c:pt idx="469">
                  <c:v>-9.6000000000000002E-4</c:v>
                </c:pt>
                <c:pt idx="470">
                  <c:v>-1.0299999999999999E-3</c:v>
                </c:pt>
                <c:pt idx="471">
                  <c:v>-9.1E-4</c:v>
                </c:pt>
                <c:pt idx="472">
                  <c:v>-9.6000000000000002E-4</c:v>
                </c:pt>
                <c:pt idx="473">
                  <c:v>-8.0000000000000004E-4</c:v>
                </c:pt>
                <c:pt idx="474">
                  <c:v>-1.01E-3</c:v>
                </c:pt>
                <c:pt idx="475">
                  <c:v>-8.5999999999999998E-4</c:v>
                </c:pt>
                <c:pt idx="476">
                  <c:v>-7.2999999999999996E-4</c:v>
                </c:pt>
                <c:pt idx="477">
                  <c:v>-8.4000000000000003E-4</c:v>
                </c:pt>
                <c:pt idx="478">
                  <c:v>-8.5000000000000006E-4</c:v>
                </c:pt>
                <c:pt idx="479">
                  <c:v>-8.5999999999999998E-4</c:v>
                </c:pt>
                <c:pt idx="480">
                  <c:v>-7.1999999999999994E-4</c:v>
                </c:pt>
                <c:pt idx="481">
                  <c:v>-8.9999999999999998E-4</c:v>
                </c:pt>
                <c:pt idx="482">
                  <c:v>-6.8000000000000005E-4</c:v>
                </c:pt>
                <c:pt idx="483">
                  <c:v>-1.7999999999999998E-4</c:v>
                </c:pt>
                <c:pt idx="484">
                  <c:v>-3.4000000000000002E-4</c:v>
                </c:pt>
                <c:pt idx="485">
                  <c:v>-2.0000000000000002E-5</c:v>
                </c:pt>
                <c:pt idx="486">
                  <c:v>0</c:v>
                </c:pt>
                <c:pt idx="487">
                  <c:v>8.0000000000000007E-5</c:v>
                </c:pt>
                <c:pt idx="488">
                  <c:v>-2.8000000000000003E-4</c:v>
                </c:pt>
                <c:pt idx="489">
                  <c:v>-4.8000000000000001E-4</c:v>
                </c:pt>
                <c:pt idx="490">
                  <c:v>-5.8E-4</c:v>
                </c:pt>
                <c:pt idx="491">
                  <c:v>-4.0999999999999999E-4</c:v>
                </c:pt>
                <c:pt idx="492">
                  <c:v>-8.7999999999999992E-4</c:v>
                </c:pt>
                <c:pt idx="493">
                  <c:v>-7.000000000000001E-4</c:v>
                </c:pt>
                <c:pt idx="494">
                  <c:v>-7.9000000000000001E-4</c:v>
                </c:pt>
                <c:pt idx="495">
                  <c:v>-6.3000000000000003E-4</c:v>
                </c:pt>
                <c:pt idx="496">
                  <c:v>-6.7000000000000002E-4</c:v>
                </c:pt>
                <c:pt idx="497">
                  <c:v>-5.8E-4</c:v>
                </c:pt>
                <c:pt idx="498">
                  <c:v>-1E-4</c:v>
                </c:pt>
                <c:pt idx="499">
                  <c:v>1.4000000000000001E-4</c:v>
                </c:pt>
                <c:pt idx="500">
                  <c:v>-1.7999999999999998E-4</c:v>
                </c:pt>
                <c:pt idx="501">
                  <c:v>-8.0000000000000007E-5</c:v>
                </c:pt>
                <c:pt idx="502">
                  <c:v>-5.6999999999999998E-4</c:v>
                </c:pt>
                <c:pt idx="503">
                  <c:v>-1.08E-3</c:v>
                </c:pt>
                <c:pt idx="504">
                  <c:v>-8.0000000000000004E-4</c:v>
                </c:pt>
                <c:pt idx="505">
                  <c:v>-1.34E-3</c:v>
                </c:pt>
                <c:pt idx="506">
                  <c:v>-1.5499999999999999E-3</c:v>
                </c:pt>
                <c:pt idx="507">
                  <c:v>-2.16E-3</c:v>
                </c:pt>
                <c:pt idx="508">
                  <c:v>-2.8699999999999997E-3</c:v>
                </c:pt>
                <c:pt idx="509">
                  <c:v>-3.65E-3</c:v>
                </c:pt>
                <c:pt idx="510">
                  <c:v>-2.7900000000000004E-3</c:v>
                </c:pt>
                <c:pt idx="511">
                  <c:v>-2.7400000000000002E-3</c:v>
                </c:pt>
                <c:pt idx="512">
                  <c:v>-2.2699999999999999E-3</c:v>
                </c:pt>
                <c:pt idx="513">
                  <c:v>-2.0499999999999997E-3</c:v>
                </c:pt>
                <c:pt idx="514">
                  <c:v>-2.5200000000000001E-3</c:v>
                </c:pt>
                <c:pt idx="515">
                  <c:v>-1.6200000000000001E-3</c:v>
                </c:pt>
                <c:pt idx="516">
                  <c:v>-1.5399999999999999E-3</c:v>
                </c:pt>
                <c:pt idx="517">
                  <c:v>-1.9300000000000001E-3</c:v>
                </c:pt>
                <c:pt idx="518">
                  <c:v>-1.4399999999999999E-3</c:v>
                </c:pt>
                <c:pt idx="519">
                  <c:v>-1.3900000000000002E-3</c:v>
                </c:pt>
                <c:pt idx="520">
                  <c:v>-1.5199999999999999E-3</c:v>
                </c:pt>
                <c:pt idx="521">
                  <c:v>-2.0300000000000001E-3</c:v>
                </c:pt>
                <c:pt idx="522">
                  <c:v>-2.2699999999999999E-3</c:v>
                </c:pt>
                <c:pt idx="523">
                  <c:v>-2.3899999999999998E-3</c:v>
                </c:pt>
                <c:pt idx="524">
                  <c:v>-2.5600000000000002E-3</c:v>
                </c:pt>
                <c:pt idx="525">
                  <c:v>-2.64E-3</c:v>
                </c:pt>
                <c:pt idx="526">
                  <c:v>-3.14E-3</c:v>
                </c:pt>
                <c:pt idx="527">
                  <c:v>-3.0200000000000001E-3</c:v>
                </c:pt>
                <c:pt idx="528">
                  <c:v>-3.0699999999999998E-3</c:v>
                </c:pt>
                <c:pt idx="529">
                  <c:v>-2.9099999999999998E-3</c:v>
                </c:pt>
                <c:pt idx="530">
                  <c:v>-2.96E-3</c:v>
                </c:pt>
                <c:pt idx="531">
                  <c:v>-3.0000000000000001E-3</c:v>
                </c:pt>
                <c:pt idx="532">
                  <c:v>-2.98E-3</c:v>
                </c:pt>
                <c:pt idx="533">
                  <c:v>-3.0899999999999999E-3</c:v>
                </c:pt>
                <c:pt idx="534">
                  <c:v>-3.0599999999999998E-3</c:v>
                </c:pt>
                <c:pt idx="535">
                  <c:v>-2.9499999999999999E-3</c:v>
                </c:pt>
                <c:pt idx="536">
                  <c:v>-2.8899999999999998E-3</c:v>
                </c:pt>
                <c:pt idx="537">
                  <c:v>-2.7300000000000002E-3</c:v>
                </c:pt>
                <c:pt idx="538">
                  <c:v>-2.7700000000000003E-3</c:v>
                </c:pt>
                <c:pt idx="539">
                  <c:v>-2.98E-3</c:v>
                </c:pt>
                <c:pt idx="540">
                  <c:v>-3.0799999999999998E-3</c:v>
                </c:pt>
                <c:pt idx="541">
                  <c:v>-2.8699999999999997E-3</c:v>
                </c:pt>
                <c:pt idx="542">
                  <c:v>-2.7309999999999999E-3</c:v>
                </c:pt>
                <c:pt idx="543">
                  <c:v>-2.7720000000000002E-3</c:v>
                </c:pt>
                <c:pt idx="544">
                  <c:v>-2.8189999999999999E-3</c:v>
                </c:pt>
                <c:pt idx="545">
                  <c:v>-2.4859999999999999E-3</c:v>
                </c:pt>
                <c:pt idx="546">
                  <c:v>-2.261E-3</c:v>
                </c:pt>
                <c:pt idx="547">
                  <c:v>-2.307E-3</c:v>
                </c:pt>
                <c:pt idx="548">
                  <c:v>-2.2910000000000001E-3</c:v>
                </c:pt>
                <c:pt idx="549">
                  <c:v>-2.2599999999999999E-3</c:v>
                </c:pt>
                <c:pt idx="550">
                  <c:v>-2.2279999999999999E-3</c:v>
                </c:pt>
                <c:pt idx="551">
                  <c:v>-1.812E-3</c:v>
                </c:pt>
                <c:pt idx="552">
                  <c:v>-1.8160000000000001E-3</c:v>
                </c:pt>
                <c:pt idx="553">
                  <c:v>-1.459E-3</c:v>
                </c:pt>
                <c:pt idx="554">
                  <c:v>-1.7489999999999999E-3</c:v>
                </c:pt>
                <c:pt idx="555">
                  <c:v>-2.1479999999999997E-3</c:v>
                </c:pt>
                <c:pt idx="556">
                  <c:v>-2.2989999999999998E-3</c:v>
                </c:pt>
                <c:pt idx="557">
                  <c:v>-2.134E-3</c:v>
                </c:pt>
                <c:pt idx="558">
                  <c:v>-2.3089999999999999E-3</c:v>
                </c:pt>
                <c:pt idx="559">
                  <c:v>-2.529E-3</c:v>
                </c:pt>
                <c:pt idx="560">
                  <c:v>-3.0140000000000002E-3</c:v>
                </c:pt>
                <c:pt idx="561">
                  <c:v>-3.0480000000000004E-3</c:v>
                </c:pt>
                <c:pt idx="562">
                  <c:v>-3.0080000000000003E-3</c:v>
                </c:pt>
                <c:pt idx="563">
                  <c:v>-3.2440000000000004E-3</c:v>
                </c:pt>
                <c:pt idx="564">
                  <c:v>-3.1350000000000002E-3</c:v>
                </c:pt>
                <c:pt idx="565">
                  <c:v>-3.2640000000000004E-3</c:v>
                </c:pt>
                <c:pt idx="566">
                  <c:v>-3.2779999999999997E-3</c:v>
                </c:pt>
                <c:pt idx="567">
                  <c:v>-2.9940000000000001E-3</c:v>
                </c:pt>
                <c:pt idx="568">
                  <c:v>-2.7560000000000002E-3</c:v>
                </c:pt>
                <c:pt idx="569">
                  <c:v>-2.751E-3</c:v>
                </c:pt>
                <c:pt idx="570">
                  <c:v>-2.7060000000000001E-3</c:v>
                </c:pt>
                <c:pt idx="571">
                  <c:v>-2.4819999999999998E-3</c:v>
                </c:pt>
                <c:pt idx="572">
                  <c:v>-2.4429999999999999E-3</c:v>
                </c:pt>
                <c:pt idx="573">
                  <c:v>-2.1900000000000001E-3</c:v>
                </c:pt>
                <c:pt idx="574">
                  <c:v>-2.761E-3</c:v>
                </c:pt>
                <c:pt idx="575">
                  <c:v>-2.7860000000000003E-3</c:v>
                </c:pt>
                <c:pt idx="576">
                  <c:v>-2.745E-3</c:v>
                </c:pt>
                <c:pt idx="577">
                  <c:v>-2.5540000000000003E-3</c:v>
                </c:pt>
                <c:pt idx="578">
                  <c:v>-2.271E-3</c:v>
                </c:pt>
                <c:pt idx="579">
                  <c:v>-2.4989999999999999E-3</c:v>
                </c:pt>
                <c:pt idx="580">
                  <c:v>-2.2230000000000001E-3</c:v>
                </c:pt>
                <c:pt idx="581">
                  <c:v>-2.0869999999999999E-3</c:v>
                </c:pt>
                <c:pt idx="582">
                  <c:v>-1.8890000000000001E-3</c:v>
                </c:pt>
                <c:pt idx="583">
                  <c:v>-2.0230000000000001E-3</c:v>
                </c:pt>
                <c:pt idx="584">
                  <c:v>-1.9710000000000001E-3</c:v>
                </c:pt>
                <c:pt idx="585">
                  <c:v>-1.7499999999999998E-3</c:v>
                </c:pt>
                <c:pt idx="586">
                  <c:v>-1.5939999999999999E-3</c:v>
                </c:pt>
                <c:pt idx="587">
                  <c:v>-1.4119999999999998E-3</c:v>
                </c:pt>
                <c:pt idx="588">
                  <c:v>-1.426E-3</c:v>
                </c:pt>
                <c:pt idx="589">
                  <c:v>-1.4480000000000001E-3</c:v>
                </c:pt>
                <c:pt idx="590">
                  <c:v>-1.609E-3</c:v>
                </c:pt>
                <c:pt idx="591">
                  <c:v>-1.0330000000000001E-3</c:v>
                </c:pt>
                <c:pt idx="592">
                  <c:v>-7.4200000000000004E-4</c:v>
                </c:pt>
                <c:pt idx="593">
                  <c:v>-8.2299999999999995E-4</c:v>
                </c:pt>
                <c:pt idx="594">
                  <c:v>-7.6099999999999996E-4</c:v>
                </c:pt>
                <c:pt idx="595">
                  <c:v>-1.4469999999999999E-3</c:v>
                </c:pt>
                <c:pt idx="596">
                  <c:v>-1.8579999999999998E-3</c:v>
                </c:pt>
                <c:pt idx="597">
                  <c:v>-1.3309999999999999E-3</c:v>
                </c:pt>
                <c:pt idx="598">
                  <c:v>-8.5400000000000005E-4</c:v>
                </c:pt>
                <c:pt idx="599">
                  <c:v>-7.18E-4</c:v>
                </c:pt>
                <c:pt idx="600">
                  <c:v>-1.024E-3</c:v>
                </c:pt>
                <c:pt idx="601">
                  <c:v>-1.0249999999999999E-3</c:v>
                </c:pt>
                <c:pt idx="602">
                  <c:v>-9.1E-4</c:v>
                </c:pt>
                <c:pt idx="603">
                  <c:v>-1.119E-3</c:v>
                </c:pt>
                <c:pt idx="604">
                  <c:v>-1.3900000000000002E-3</c:v>
                </c:pt>
                <c:pt idx="605">
                  <c:v>-1.3880000000000001E-3</c:v>
                </c:pt>
                <c:pt idx="606">
                  <c:v>-1.06E-3</c:v>
                </c:pt>
                <c:pt idx="607">
                  <c:v>-1.2999999999999999E-3</c:v>
                </c:pt>
                <c:pt idx="608">
                  <c:v>-1.7000000000000001E-3</c:v>
                </c:pt>
                <c:pt idx="609">
                  <c:v>-1.56E-3</c:v>
                </c:pt>
                <c:pt idx="610">
                  <c:v>-1.3600000000000001E-3</c:v>
                </c:pt>
                <c:pt idx="611">
                  <c:v>-1.6000000000000001E-3</c:v>
                </c:pt>
                <c:pt idx="612">
                  <c:v>-1.9400000000000001E-3</c:v>
                </c:pt>
                <c:pt idx="613">
                  <c:v>-1.8400000000000001E-3</c:v>
                </c:pt>
                <c:pt idx="614">
                  <c:v>-2.1900000000000001E-3</c:v>
                </c:pt>
                <c:pt idx="615">
                  <c:v>-2.0100000000000001E-3</c:v>
                </c:pt>
                <c:pt idx="616">
                  <c:v>-2.0200000000000001E-3</c:v>
                </c:pt>
                <c:pt idx="617">
                  <c:v>-1.9300000000000001E-3</c:v>
                </c:pt>
                <c:pt idx="618">
                  <c:v>-1.9E-3</c:v>
                </c:pt>
                <c:pt idx="619">
                  <c:v>-1.65E-3</c:v>
                </c:pt>
                <c:pt idx="620">
                  <c:v>-1.7100000000000001E-3</c:v>
                </c:pt>
                <c:pt idx="621">
                  <c:v>-1.66E-3</c:v>
                </c:pt>
                <c:pt idx="622">
                  <c:v>-1.5E-3</c:v>
                </c:pt>
                <c:pt idx="623">
                  <c:v>-1.4299999999999998E-3</c:v>
                </c:pt>
                <c:pt idx="624">
                  <c:v>-1.7499999999999998E-3</c:v>
                </c:pt>
                <c:pt idx="625">
                  <c:v>-2.0200000000000001E-3</c:v>
                </c:pt>
                <c:pt idx="626">
                  <c:v>-1.82E-3</c:v>
                </c:pt>
                <c:pt idx="627">
                  <c:v>-1.92E-3</c:v>
                </c:pt>
                <c:pt idx="628">
                  <c:v>-2.33E-3</c:v>
                </c:pt>
                <c:pt idx="629">
                  <c:v>-2.2400000000000002E-3</c:v>
                </c:pt>
                <c:pt idx="630">
                  <c:v>-2.2000000000000001E-3</c:v>
                </c:pt>
                <c:pt idx="631">
                  <c:v>-2.3699999999999997E-3</c:v>
                </c:pt>
                <c:pt idx="632">
                  <c:v>-2.2000000000000001E-3</c:v>
                </c:pt>
                <c:pt idx="633">
                  <c:v>-2.2200000000000002E-3</c:v>
                </c:pt>
                <c:pt idx="634">
                  <c:v>-2.3799999999999997E-3</c:v>
                </c:pt>
                <c:pt idx="635">
                  <c:v>-2.2300000000000002E-3</c:v>
                </c:pt>
                <c:pt idx="636">
                  <c:v>-2.3899999999999998E-3</c:v>
                </c:pt>
                <c:pt idx="637">
                  <c:v>-2.3599999999999997E-3</c:v>
                </c:pt>
                <c:pt idx="638">
                  <c:v>-2.5900000000000003E-3</c:v>
                </c:pt>
                <c:pt idx="639">
                  <c:v>-2.7000000000000001E-3</c:v>
                </c:pt>
                <c:pt idx="640">
                  <c:v>-2.6800000000000001E-3</c:v>
                </c:pt>
                <c:pt idx="641">
                  <c:v>-2.8270000000000001E-3</c:v>
                </c:pt>
                <c:pt idx="642">
                  <c:v>-2.7260000000000001E-3</c:v>
                </c:pt>
                <c:pt idx="643">
                  <c:v>-3.1569999999999997E-3</c:v>
                </c:pt>
                <c:pt idx="644">
                  <c:v>-2.833E-3</c:v>
                </c:pt>
                <c:pt idx="645">
                  <c:v>-2.6700000000000001E-3</c:v>
                </c:pt>
                <c:pt idx="646">
                  <c:v>-2.777E-3</c:v>
                </c:pt>
                <c:pt idx="647">
                  <c:v>-2.4380000000000001E-3</c:v>
                </c:pt>
                <c:pt idx="648">
                  <c:v>-2.4709999999999997E-3</c:v>
                </c:pt>
                <c:pt idx="649">
                  <c:v>-2.7520000000000001E-3</c:v>
                </c:pt>
                <c:pt idx="650">
                  <c:v>-2.6770000000000001E-3</c:v>
                </c:pt>
                <c:pt idx="651">
                  <c:v>-2.673E-3</c:v>
                </c:pt>
                <c:pt idx="652">
                  <c:v>-2.6800000000000001E-3</c:v>
                </c:pt>
                <c:pt idx="653">
                  <c:v>-2.65E-3</c:v>
                </c:pt>
                <c:pt idx="654">
                  <c:v>-2.5480000000000004E-3</c:v>
                </c:pt>
                <c:pt idx="655">
                  <c:v>-2.9090000000000001E-3</c:v>
                </c:pt>
                <c:pt idx="656">
                  <c:v>-2.7300000000000002E-3</c:v>
                </c:pt>
                <c:pt idx="657">
                  <c:v>-3.2679999999999996E-3</c:v>
                </c:pt>
                <c:pt idx="658">
                  <c:v>-3.5360000000000001E-3</c:v>
                </c:pt>
                <c:pt idx="659">
                  <c:v>-3.2079999999999999E-3</c:v>
                </c:pt>
                <c:pt idx="660">
                  <c:v>-2.9920000000000003E-3</c:v>
                </c:pt>
                <c:pt idx="661">
                  <c:v>-2.885E-3</c:v>
                </c:pt>
                <c:pt idx="662">
                  <c:v>-3.0220000000000004E-3</c:v>
                </c:pt>
                <c:pt idx="663">
                  <c:v>-3.1359999999999999E-3</c:v>
                </c:pt>
                <c:pt idx="664">
                  <c:v>-3.2269999999999998E-3</c:v>
                </c:pt>
                <c:pt idx="665">
                  <c:v>-3.3090000000000003E-3</c:v>
                </c:pt>
                <c:pt idx="666">
                  <c:v>-3.6509999999999997E-3</c:v>
                </c:pt>
                <c:pt idx="667">
                  <c:v>-3.411E-3</c:v>
                </c:pt>
                <c:pt idx="668">
                  <c:v>-3.2360000000000002E-3</c:v>
                </c:pt>
                <c:pt idx="669">
                  <c:v>-3.0370000000000002E-3</c:v>
                </c:pt>
                <c:pt idx="670">
                  <c:v>-3.0709999999999999E-3</c:v>
                </c:pt>
                <c:pt idx="671">
                  <c:v>-3.2340000000000003E-3</c:v>
                </c:pt>
                <c:pt idx="672">
                  <c:v>-3.2750000000000001E-3</c:v>
                </c:pt>
                <c:pt idx="673">
                  <c:v>-3.5659999999999997E-3</c:v>
                </c:pt>
                <c:pt idx="674">
                  <c:v>-3.2619999999999997E-3</c:v>
                </c:pt>
                <c:pt idx="675">
                  <c:v>-3.2819999999999998E-3</c:v>
                </c:pt>
                <c:pt idx="676">
                  <c:v>-3.3110000000000001E-3</c:v>
                </c:pt>
                <c:pt idx="677">
                  <c:v>-3.3019999999999998E-3</c:v>
                </c:pt>
                <c:pt idx="678">
                  <c:v>-3.434E-3</c:v>
                </c:pt>
                <c:pt idx="679">
                  <c:v>-3.5170000000000002E-3</c:v>
                </c:pt>
                <c:pt idx="680">
                  <c:v>-3.3410000000000002E-3</c:v>
                </c:pt>
                <c:pt idx="681">
                  <c:v>-3.3900000000000002E-3</c:v>
                </c:pt>
                <c:pt idx="682">
                  <c:v>-3.3250000000000003E-3</c:v>
                </c:pt>
                <c:pt idx="683">
                  <c:v>-3.8549999999999999E-3</c:v>
                </c:pt>
                <c:pt idx="684">
                  <c:v>-4.0569999999999998E-3</c:v>
                </c:pt>
                <c:pt idx="685">
                  <c:v>-3.9480000000000001E-3</c:v>
                </c:pt>
                <c:pt idx="686">
                  <c:v>-3.7099999999999998E-3</c:v>
                </c:pt>
                <c:pt idx="687">
                  <c:v>-3.7430000000000002E-3</c:v>
                </c:pt>
                <c:pt idx="688">
                  <c:v>-3.7990000000000003E-3</c:v>
                </c:pt>
                <c:pt idx="689">
                  <c:v>-3.8400000000000001E-3</c:v>
                </c:pt>
                <c:pt idx="690">
                  <c:v>-3.8809999999999999E-3</c:v>
                </c:pt>
                <c:pt idx="691">
                  <c:v>-3.8840000000000003E-3</c:v>
                </c:pt>
                <c:pt idx="692">
                  <c:v>-3.8660000000000001E-3</c:v>
                </c:pt>
                <c:pt idx="693">
                  <c:v>-3.5460000000000001E-3</c:v>
                </c:pt>
                <c:pt idx="694">
                  <c:v>-3.787E-3</c:v>
                </c:pt>
                <c:pt idx="695">
                  <c:v>-3.7030000000000001E-3</c:v>
                </c:pt>
                <c:pt idx="696">
                  <c:v>-3.6309999999999997E-3</c:v>
                </c:pt>
                <c:pt idx="697">
                  <c:v>-3.3179999999999998E-3</c:v>
                </c:pt>
                <c:pt idx="698">
                  <c:v>-3.081E-3</c:v>
                </c:pt>
                <c:pt idx="699">
                  <c:v>-3.0599999999999998E-3</c:v>
                </c:pt>
                <c:pt idx="700">
                  <c:v>-3.2140000000000003E-3</c:v>
                </c:pt>
                <c:pt idx="701">
                  <c:v>-3.1490000000000003E-3</c:v>
                </c:pt>
                <c:pt idx="702">
                  <c:v>-3.4789999999999999E-3</c:v>
                </c:pt>
                <c:pt idx="703">
                  <c:v>-3.9979999999999998E-3</c:v>
                </c:pt>
                <c:pt idx="704">
                  <c:v>-3.7590000000000002E-3</c:v>
                </c:pt>
                <c:pt idx="705">
                  <c:v>-3.9060000000000002E-3</c:v>
                </c:pt>
                <c:pt idx="706">
                  <c:v>-3.9439999999999996E-3</c:v>
                </c:pt>
                <c:pt idx="707">
                  <c:v>-3.8960000000000002E-3</c:v>
                </c:pt>
                <c:pt idx="708">
                  <c:v>-3.7299999999999998E-3</c:v>
                </c:pt>
                <c:pt idx="709">
                  <c:v>-3.7199999999999998E-3</c:v>
                </c:pt>
                <c:pt idx="710">
                  <c:v>-3.7180000000000004E-3</c:v>
                </c:pt>
                <c:pt idx="711">
                  <c:v>-3.5490000000000001E-3</c:v>
                </c:pt>
                <c:pt idx="712">
                  <c:v>-3.663E-3</c:v>
                </c:pt>
                <c:pt idx="713">
                  <c:v>-3.9589999999999998E-3</c:v>
                </c:pt>
                <c:pt idx="714">
                  <c:v>-4.3509999999999998E-3</c:v>
                </c:pt>
                <c:pt idx="715">
                  <c:v>-4.3230000000000005E-3</c:v>
                </c:pt>
                <c:pt idx="716">
                  <c:v>-4.2129999999999997E-3</c:v>
                </c:pt>
                <c:pt idx="717">
                  <c:v>-4.9680000000000002E-3</c:v>
                </c:pt>
                <c:pt idx="718">
                  <c:v>-4.7610000000000005E-3</c:v>
                </c:pt>
                <c:pt idx="719">
                  <c:v>-4.8560000000000001E-3</c:v>
                </c:pt>
                <c:pt idx="720">
                  <c:v>-4.5789999999999997E-3</c:v>
                </c:pt>
                <c:pt idx="721">
                  <c:v>-4.8330000000000005E-3</c:v>
                </c:pt>
                <c:pt idx="722">
                  <c:v>-4.4910000000000002E-3</c:v>
                </c:pt>
                <c:pt idx="723">
                  <c:v>-4.463E-3</c:v>
                </c:pt>
                <c:pt idx="724">
                  <c:v>-4.4190000000000002E-3</c:v>
                </c:pt>
                <c:pt idx="725">
                  <c:v>-4.4619999999999998E-3</c:v>
                </c:pt>
                <c:pt idx="726">
                  <c:v>-4.4850000000000003E-3</c:v>
                </c:pt>
                <c:pt idx="727">
                  <c:v>-4.7790000000000003E-3</c:v>
                </c:pt>
                <c:pt idx="728">
                  <c:v>-4.5630000000000002E-3</c:v>
                </c:pt>
                <c:pt idx="729">
                  <c:v>-3.7499999999999999E-3</c:v>
                </c:pt>
                <c:pt idx="730">
                  <c:v>-3.7399999999999998E-3</c:v>
                </c:pt>
                <c:pt idx="731">
                  <c:v>-3.7499999999999999E-3</c:v>
                </c:pt>
                <c:pt idx="732">
                  <c:v>-3.6099999999999999E-3</c:v>
                </c:pt>
                <c:pt idx="733">
                  <c:v>-3.96E-3</c:v>
                </c:pt>
                <c:pt idx="734">
                  <c:v>-3.8400000000000001E-3</c:v>
                </c:pt>
                <c:pt idx="735">
                  <c:v>-4.28E-3</c:v>
                </c:pt>
                <c:pt idx="736">
                  <c:v>-4.2899999999999995E-3</c:v>
                </c:pt>
                <c:pt idx="737">
                  <c:v>-4.3499999999999997E-3</c:v>
                </c:pt>
                <c:pt idx="738">
                  <c:v>-4.2100000000000002E-3</c:v>
                </c:pt>
                <c:pt idx="739">
                  <c:v>-4.1700000000000001E-3</c:v>
                </c:pt>
                <c:pt idx="740">
                  <c:v>-4.0999999999999995E-3</c:v>
                </c:pt>
                <c:pt idx="741">
                  <c:v>-4.1700000000000001E-3</c:v>
                </c:pt>
                <c:pt idx="742">
                  <c:v>-4.2300000000000003E-3</c:v>
                </c:pt>
                <c:pt idx="743">
                  <c:v>-4.5700000000000003E-3</c:v>
                </c:pt>
                <c:pt idx="744">
                  <c:v>-4.7099999999999998E-3</c:v>
                </c:pt>
                <c:pt idx="745">
                  <c:v>-4.7199999999999994E-3</c:v>
                </c:pt>
                <c:pt idx="746">
                  <c:v>-4.8500000000000001E-3</c:v>
                </c:pt>
                <c:pt idx="747">
                  <c:v>-4.8900000000000002E-3</c:v>
                </c:pt>
                <c:pt idx="748">
                  <c:v>-5.0800000000000003E-3</c:v>
                </c:pt>
                <c:pt idx="749">
                  <c:v>-5.0699999999999999E-3</c:v>
                </c:pt>
                <c:pt idx="750">
                  <c:v>-5.1500000000000001E-3</c:v>
                </c:pt>
                <c:pt idx="751">
                  <c:v>-5.0699999999999999E-3</c:v>
                </c:pt>
                <c:pt idx="752">
                  <c:v>-4.8900000000000002E-3</c:v>
                </c:pt>
                <c:pt idx="753">
                  <c:v>-5.0000000000000001E-3</c:v>
                </c:pt>
                <c:pt idx="754">
                  <c:v>-5.2500000000000003E-3</c:v>
                </c:pt>
                <c:pt idx="755">
                  <c:v>-5.1800000000000006E-3</c:v>
                </c:pt>
                <c:pt idx="756">
                  <c:v>-5.3800000000000002E-3</c:v>
                </c:pt>
                <c:pt idx="757">
                  <c:v>-5.4900000000000001E-3</c:v>
                </c:pt>
                <c:pt idx="758">
                  <c:v>-5.6000000000000008E-3</c:v>
                </c:pt>
                <c:pt idx="759">
                  <c:v>-5.5600000000000007E-3</c:v>
                </c:pt>
                <c:pt idx="760">
                  <c:v>-5.8099999999999992E-3</c:v>
                </c:pt>
                <c:pt idx="761">
                  <c:v>-5.6999999999999993E-3</c:v>
                </c:pt>
                <c:pt idx="762">
                  <c:v>-5.6999999999999993E-3</c:v>
                </c:pt>
                <c:pt idx="763">
                  <c:v>-6.0899999999999999E-3</c:v>
                </c:pt>
                <c:pt idx="764">
                  <c:v>-5.8399999999999997E-3</c:v>
                </c:pt>
                <c:pt idx="765">
                  <c:v>-6.0000000000000001E-3</c:v>
                </c:pt>
                <c:pt idx="766">
                  <c:v>-5.8999999999999999E-3</c:v>
                </c:pt>
                <c:pt idx="767">
                  <c:v>-5.8899999999999994E-3</c:v>
                </c:pt>
                <c:pt idx="768">
                  <c:v>-5.9699999999999996E-3</c:v>
                </c:pt>
                <c:pt idx="769">
                  <c:v>-5.9099999999999995E-3</c:v>
                </c:pt>
                <c:pt idx="770">
                  <c:v>-6.0499999999999998E-3</c:v>
                </c:pt>
                <c:pt idx="771">
                  <c:v>-6.0099999999999997E-3</c:v>
                </c:pt>
                <c:pt idx="772">
                  <c:v>-6.8500000000000002E-3</c:v>
                </c:pt>
                <c:pt idx="773">
                  <c:v>-6.3600000000000002E-3</c:v>
                </c:pt>
                <c:pt idx="774">
                  <c:v>-6.5799999999999999E-3</c:v>
                </c:pt>
                <c:pt idx="775">
                  <c:v>-6.2900000000000005E-3</c:v>
                </c:pt>
                <c:pt idx="776">
                  <c:v>-6.4700000000000001E-3</c:v>
                </c:pt>
                <c:pt idx="777">
                  <c:v>-6.5799999999999999E-3</c:v>
                </c:pt>
                <c:pt idx="778">
                  <c:v>-6.3099999999999996E-3</c:v>
                </c:pt>
                <c:pt idx="779">
                  <c:v>-6.5000000000000006E-3</c:v>
                </c:pt>
                <c:pt idx="780">
                  <c:v>-6.6400000000000001E-3</c:v>
                </c:pt>
                <c:pt idx="781">
                  <c:v>-6.8200000000000005E-3</c:v>
                </c:pt>
                <c:pt idx="782">
                  <c:v>-6.9099999999999995E-3</c:v>
                </c:pt>
                <c:pt idx="783">
                  <c:v>-6.8799999999999998E-3</c:v>
                </c:pt>
                <c:pt idx="784">
                  <c:v>-6.9699999999999996E-3</c:v>
                </c:pt>
                <c:pt idx="785">
                  <c:v>-6.7100000000000007E-3</c:v>
                </c:pt>
                <c:pt idx="786">
                  <c:v>-6.6500000000000005E-3</c:v>
                </c:pt>
                <c:pt idx="787">
                  <c:v>-6.45E-3</c:v>
                </c:pt>
                <c:pt idx="788">
                  <c:v>-6.2399999999999999E-3</c:v>
                </c:pt>
                <c:pt idx="789">
                  <c:v>-6.1700000000000001E-3</c:v>
                </c:pt>
                <c:pt idx="790">
                  <c:v>-6.2909999999999997E-3</c:v>
                </c:pt>
                <c:pt idx="791">
                  <c:v>-6.2780000000000006E-3</c:v>
                </c:pt>
                <c:pt idx="792">
                  <c:v>-6.6210000000000001E-3</c:v>
                </c:pt>
                <c:pt idx="793">
                  <c:v>-6.7710000000000001E-3</c:v>
                </c:pt>
                <c:pt idx="794">
                  <c:v>-6.9169999999999995E-3</c:v>
                </c:pt>
                <c:pt idx="795">
                  <c:v>-7.0820000000000006E-3</c:v>
                </c:pt>
                <c:pt idx="796">
                  <c:v>-7.1040000000000001E-3</c:v>
                </c:pt>
                <c:pt idx="797">
                  <c:v>-7.2219999999999993E-3</c:v>
                </c:pt>
                <c:pt idx="798">
                  <c:v>-7.0520000000000001E-3</c:v>
                </c:pt>
                <c:pt idx="799">
                  <c:v>-7.0199999999999993E-3</c:v>
                </c:pt>
                <c:pt idx="800">
                  <c:v>-7.1469999999999997E-3</c:v>
                </c:pt>
                <c:pt idx="801">
                  <c:v>-7.1599999999999997E-3</c:v>
                </c:pt>
                <c:pt idx="802">
                  <c:v>-7.4990000000000005E-3</c:v>
                </c:pt>
                <c:pt idx="803">
                  <c:v>-7.4839999999999993E-3</c:v>
                </c:pt>
                <c:pt idx="804">
                  <c:v>-7.6730000000000001E-3</c:v>
                </c:pt>
                <c:pt idx="805">
                  <c:v>-7.8480000000000008E-3</c:v>
                </c:pt>
                <c:pt idx="806">
                  <c:v>-7.9920000000000008E-3</c:v>
                </c:pt>
                <c:pt idx="807">
                  <c:v>-8.4730000000000014E-3</c:v>
                </c:pt>
                <c:pt idx="808">
                  <c:v>-8.4229999999999999E-3</c:v>
                </c:pt>
                <c:pt idx="809">
                  <c:v>-8.5119999999999987E-3</c:v>
                </c:pt>
                <c:pt idx="810">
                  <c:v>-8.6309999999999998E-3</c:v>
                </c:pt>
                <c:pt idx="811">
                  <c:v>-8.7390000000000002E-3</c:v>
                </c:pt>
                <c:pt idx="812">
                  <c:v>-8.8770000000000012E-3</c:v>
                </c:pt>
                <c:pt idx="813">
                  <c:v>-9.3369999999999998E-3</c:v>
                </c:pt>
                <c:pt idx="814">
                  <c:v>-9.186999999999999E-3</c:v>
                </c:pt>
                <c:pt idx="815">
                  <c:v>-9.077E-3</c:v>
                </c:pt>
                <c:pt idx="816">
                  <c:v>-9.3030000000000005E-3</c:v>
                </c:pt>
                <c:pt idx="817">
                  <c:v>-9.0710000000000009E-3</c:v>
                </c:pt>
                <c:pt idx="818">
                  <c:v>-8.8520000000000005E-3</c:v>
                </c:pt>
                <c:pt idx="819">
                  <c:v>-9.1509999999999994E-3</c:v>
                </c:pt>
                <c:pt idx="820">
                  <c:v>-9.0290000000000006E-3</c:v>
                </c:pt>
                <c:pt idx="821">
                  <c:v>-9.1430000000000001E-3</c:v>
                </c:pt>
                <c:pt idx="822">
                  <c:v>-9.2069999999999999E-3</c:v>
                </c:pt>
                <c:pt idx="823">
                  <c:v>-9.3139999999999994E-3</c:v>
                </c:pt>
                <c:pt idx="824">
                  <c:v>-9.476E-3</c:v>
                </c:pt>
                <c:pt idx="825">
                  <c:v>-9.5289999999999993E-3</c:v>
                </c:pt>
                <c:pt idx="826">
                  <c:v>-9.3760000000000007E-3</c:v>
                </c:pt>
                <c:pt idx="827">
                  <c:v>-9.2189999999999998E-3</c:v>
                </c:pt>
                <c:pt idx="828">
                  <c:v>-8.7650000000000002E-3</c:v>
                </c:pt>
                <c:pt idx="829">
                  <c:v>-8.9880000000000012E-3</c:v>
                </c:pt>
                <c:pt idx="830">
                  <c:v>-8.6610000000000003E-3</c:v>
                </c:pt>
                <c:pt idx="831">
                  <c:v>-8.4689999999999991E-3</c:v>
                </c:pt>
                <c:pt idx="832">
                  <c:v>-8.5519999999999988E-3</c:v>
                </c:pt>
                <c:pt idx="833">
                  <c:v>-7.6300000000000005E-3</c:v>
                </c:pt>
                <c:pt idx="834">
                  <c:v>-7.1999999999999998E-3</c:v>
                </c:pt>
                <c:pt idx="835">
                  <c:v>-7.4099999999999999E-3</c:v>
                </c:pt>
                <c:pt idx="836">
                  <c:v>-7.2870000000000001E-3</c:v>
                </c:pt>
                <c:pt idx="837">
                  <c:v>-7.4329999999999995E-3</c:v>
                </c:pt>
                <c:pt idx="838">
                  <c:v>-7.3489999999999996E-3</c:v>
                </c:pt>
                <c:pt idx="839">
                  <c:v>-7.3299999999999997E-3</c:v>
                </c:pt>
                <c:pt idx="840">
                  <c:v>-7.7400000000000004E-3</c:v>
                </c:pt>
                <c:pt idx="841">
                  <c:v>-7.7749999999999998E-3</c:v>
                </c:pt>
                <c:pt idx="842">
                  <c:v>-7.7270000000000004E-3</c:v>
                </c:pt>
                <c:pt idx="843">
                  <c:v>-7.8169999999999993E-3</c:v>
                </c:pt>
                <c:pt idx="844">
                  <c:v>-7.9349999999999993E-3</c:v>
                </c:pt>
                <c:pt idx="845">
                  <c:v>-7.9730000000000009E-3</c:v>
                </c:pt>
                <c:pt idx="846">
                  <c:v>-7.9830000000000005E-3</c:v>
                </c:pt>
                <c:pt idx="847">
                  <c:v>-7.8589999999999997E-3</c:v>
                </c:pt>
                <c:pt idx="848">
                  <c:v>-8.1620000000000009E-3</c:v>
                </c:pt>
                <c:pt idx="849">
                  <c:v>-8.175E-3</c:v>
                </c:pt>
                <c:pt idx="850">
                  <c:v>-8.0440000000000008E-3</c:v>
                </c:pt>
                <c:pt idx="851">
                  <c:v>-8.2100000000000003E-3</c:v>
                </c:pt>
                <c:pt idx="852">
                  <c:v>-7.809E-3</c:v>
                </c:pt>
                <c:pt idx="853">
                  <c:v>-7.1189999999999995E-3</c:v>
                </c:pt>
                <c:pt idx="854">
                  <c:v>-7.1509999999999994E-3</c:v>
                </c:pt>
                <c:pt idx="855">
                  <c:v>-6.9950000000000003E-3</c:v>
                </c:pt>
                <c:pt idx="856">
                  <c:v>-6.7349999999999997E-3</c:v>
                </c:pt>
                <c:pt idx="857">
                  <c:v>-6.5599999999999999E-3</c:v>
                </c:pt>
                <c:pt idx="858">
                  <c:v>-6.5659999999999998E-3</c:v>
                </c:pt>
                <c:pt idx="859">
                  <c:v>-6.3709999999999999E-3</c:v>
                </c:pt>
                <c:pt idx="860">
                  <c:v>-6.2500000000000003E-3</c:v>
                </c:pt>
                <c:pt idx="861">
                  <c:v>-6.2639999999999996E-3</c:v>
                </c:pt>
                <c:pt idx="862">
                  <c:v>-6.3610000000000003E-3</c:v>
                </c:pt>
                <c:pt idx="863">
                  <c:v>-6.4880000000000007E-3</c:v>
                </c:pt>
                <c:pt idx="864">
                  <c:v>-6.208E-3</c:v>
                </c:pt>
                <c:pt idx="865">
                  <c:v>-5.9930000000000009E-3</c:v>
                </c:pt>
                <c:pt idx="866">
                  <c:v>-6.0150000000000004E-3</c:v>
                </c:pt>
                <c:pt idx="867">
                  <c:v>-6.391E-3</c:v>
                </c:pt>
                <c:pt idx="868">
                  <c:v>-6.3219999999999995E-3</c:v>
                </c:pt>
                <c:pt idx="869">
                  <c:v>-6.2029999999999993E-3</c:v>
                </c:pt>
                <c:pt idx="870">
                  <c:v>-5.9330000000000008E-3</c:v>
                </c:pt>
                <c:pt idx="871">
                  <c:v>-6.0179999999999999E-3</c:v>
                </c:pt>
                <c:pt idx="872">
                  <c:v>-5.2820000000000002E-3</c:v>
                </c:pt>
                <c:pt idx="873">
                  <c:v>-5.4669999999999996E-3</c:v>
                </c:pt>
                <c:pt idx="874">
                  <c:v>-5.3740000000000003E-3</c:v>
                </c:pt>
                <c:pt idx="875">
                  <c:v>-5.4779999999999994E-3</c:v>
                </c:pt>
                <c:pt idx="876">
                  <c:v>-5.7520000000000002E-3</c:v>
                </c:pt>
                <c:pt idx="877">
                  <c:v>-6.0999999999999995E-3</c:v>
                </c:pt>
                <c:pt idx="878">
                  <c:v>-5.9800000000000001E-3</c:v>
                </c:pt>
                <c:pt idx="879">
                  <c:v>-5.9309999999999996E-3</c:v>
                </c:pt>
                <c:pt idx="880">
                  <c:v>-5.9480000000000002E-3</c:v>
                </c:pt>
                <c:pt idx="881">
                  <c:v>-5.9870000000000001E-3</c:v>
                </c:pt>
                <c:pt idx="882">
                  <c:v>-5.7469999999999995E-3</c:v>
                </c:pt>
                <c:pt idx="883">
                  <c:v>-6.0129999999999992E-3</c:v>
                </c:pt>
                <c:pt idx="884">
                  <c:v>-5.9440000000000005E-3</c:v>
                </c:pt>
                <c:pt idx="885">
                  <c:v>-6.0960000000000007E-3</c:v>
                </c:pt>
                <c:pt idx="886">
                  <c:v>-6.0799999999999995E-3</c:v>
                </c:pt>
                <c:pt idx="887">
                  <c:v>-6.0209999999999994E-3</c:v>
                </c:pt>
                <c:pt idx="888">
                  <c:v>-5.9919999999999999E-3</c:v>
                </c:pt>
                <c:pt idx="889">
                  <c:v>-5.47E-3</c:v>
                </c:pt>
                <c:pt idx="890">
                  <c:v>-6.0560000000000006E-3</c:v>
                </c:pt>
                <c:pt idx="891">
                  <c:v>-5.8950000000000001E-3</c:v>
                </c:pt>
                <c:pt idx="892">
                  <c:v>-5.6439999999999997E-3</c:v>
                </c:pt>
                <c:pt idx="893">
                  <c:v>-5.6310000000000006E-3</c:v>
                </c:pt>
                <c:pt idx="894">
                  <c:v>-5.8230000000000001E-3</c:v>
                </c:pt>
                <c:pt idx="895">
                  <c:v>-5.7720000000000002E-3</c:v>
                </c:pt>
                <c:pt idx="896">
                  <c:v>-5.7599999999999995E-3</c:v>
                </c:pt>
                <c:pt idx="897">
                  <c:v>-5.3300000000000005E-3</c:v>
                </c:pt>
                <c:pt idx="898">
                  <c:v>-5.3500000000000006E-3</c:v>
                </c:pt>
                <c:pt idx="899">
                  <c:v>-5.3600000000000002E-3</c:v>
                </c:pt>
                <c:pt idx="900">
                  <c:v>-5.4900000000000001E-3</c:v>
                </c:pt>
                <c:pt idx="901">
                  <c:v>-5.2100000000000002E-3</c:v>
                </c:pt>
                <c:pt idx="902">
                  <c:v>-5.1200000000000004E-3</c:v>
                </c:pt>
                <c:pt idx="903">
                  <c:v>-5.2399999999999999E-3</c:v>
                </c:pt>
                <c:pt idx="904">
                  <c:v>-5.1900000000000002E-3</c:v>
                </c:pt>
                <c:pt idx="905">
                  <c:v>-5.2599999999999999E-3</c:v>
                </c:pt>
                <c:pt idx="906">
                  <c:v>-4.7099999999999998E-3</c:v>
                </c:pt>
                <c:pt idx="907">
                  <c:v>-5.0699999999999999E-3</c:v>
                </c:pt>
                <c:pt idx="908">
                  <c:v>-5.5400000000000007E-3</c:v>
                </c:pt>
                <c:pt idx="909">
                  <c:v>-5.5600000000000007E-3</c:v>
                </c:pt>
                <c:pt idx="910">
                  <c:v>-5.5400000000000007E-3</c:v>
                </c:pt>
                <c:pt idx="911">
                  <c:v>-5.1200000000000004E-3</c:v>
                </c:pt>
                <c:pt idx="912">
                  <c:v>-4.9300000000000004E-3</c:v>
                </c:pt>
                <c:pt idx="913">
                  <c:v>-5.0499999999999998E-3</c:v>
                </c:pt>
                <c:pt idx="914">
                  <c:v>-4.81E-3</c:v>
                </c:pt>
                <c:pt idx="915">
                  <c:v>-4.8399999999999997E-3</c:v>
                </c:pt>
                <c:pt idx="916">
                  <c:v>-5.0200000000000002E-3</c:v>
                </c:pt>
                <c:pt idx="917">
                  <c:v>-5.13E-3</c:v>
                </c:pt>
                <c:pt idx="918">
                  <c:v>-5.1500000000000001E-3</c:v>
                </c:pt>
                <c:pt idx="919">
                  <c:v>-5.1400000000000005E-3</c:v>
                </c:pt>
                <c:pt idx="920">
                  <c:v>-5.28E-3</c:v>
                </c:pt>
                <c:pt idx="921">
                  <c:v>-5.3800000000000002E-3</c:v>
                </c:pt>
                <c:pt idx="922">
                  <c:v>-5.6999999999999993E-3</c:v>
                </c:pt>
                <c:pt idx="923">
                  <c:v>-5.8799999999999998E-3</c:v>
                </c:pt>
                <c:pt idx="924">
                  <c:v>-6.2300000000000003E-3</c:v>
                </c:pt>
                <c:pt idx="925">
                  <c:v>-6.1199999999999996E-3</c:v>
                </c:pt>
                <c:pt idx="926">
                  <c:v>-6.1799999999999997E-3</c:v>
                </c:pt>
                <c:pt idx="927">
                  <c:v>-6.1500000000000001E-3</c:v>
                </c:pt>
                <c:pt idx="928">
                  <c:v>-6.3899999999999998E-3</c:v>
                </c:pt>
                <c:pt idx="929">
                  <c:v>-6.4800000000000005E-3</c:v>
                </c:pt>
                <c:pt idx="930">
                  <c:v>-6.1700000000000001E-3</c:v>
                </c:pt>
                <c:pt idx="931">
                  <c:v>-5.8799999999999998E-3</c:v>
                </c:pt>
                <c:pt idx="932">
                  <c:v>-5.8699999999999994E-3</c:v>
                </c:pt>
                <c:pt idx="933">
                  <c:v>-6.0000000000000001E-3</c:v>
                </c:pt>
                <c:pt idx="934">
                  <c:v>-6.1399999999999996E-3</c:v>
                </c:pt>
                <c:pt idx="935">
                  <c:v>-6.0400000000000002E-3</c:v>
                </c:pt>
                <c:pt idx="936">
                  <c:v>-5.96E-3</c:v>
                </c:pt>
                <c:pt idx="937">
                  <c:v>-6.0200000000000002E-3</c:v>
                </c:pt>
                <c:pt idx="938">
                  <c:v>-6.1700000000000001E-3</c:v>
                </c:pt>
                <c:pt idx="939">
                  <c:v>-6.1700000000000001E-3</c:v>
                </c:pt>
                <c:pt idx="940">
                  <c:v>-6.1700000000000001E-3</c:v>
                </c:pt>
                <c:pt idx="941">
                  <c:v>-6.2599999999999999E-3</c:v>
                </c:pt>
                <c:pt idx="942">
                  <c:v>-6.3099999999999996E-3</c:v>
                </c:pt>
                <c:pt idx="943">
                  <c:v>-6.13E-3</c:v>
                </c:pt>
                <c:pt idx="944">
                  <c:v>-6.6100000000000004E-3</c:v>
                </c:pt>
                <c:pt idx="945">
                  <c:v>-6.8600000000000006E-3</c:v>
                </c:pt>
                <c:pt idx="946">
                  <c:v>-6.9199999999999991E-3</c:v>
                </c:pt>
                <c:pt idx="947">
                  <c:v>-7.2199999999999999E-3</c:v>
                </c:pt>
                <c:pt idx="948">
                  <c:v>-7.6500000000000005E-3</c:v>
                </c:pt>
                <c:pt idx="949">
                  <c:v>-7.9500000000000005E-3</c:v>
                </c:pt>
                <c:pt idx="950">
                  <c:v>-8.0800000000000004E-3</c:v>
                </c:pt>
                <c:pt idx="951">
                  <c:v>-8.26E-3</c:v>
                </c:pt>
                <c:pt idx="952">
                  <c:v>-8.6E-3</c:v>
                </c:pt>
                <c:pt idx="953">
                  <c:v>-8.6599999999999993E-3</c:v>
                </c:pt>
                <c:pt idx="954">
                  <c:v>-9.8999999999999991E-3</c:v>
                </c:pt>
                <c:pt idx="955">
                  <c:v>-9.4799999999999988E-3</c:v>
                </c:pt>
                <c:pt idx="956">
                  <c:v>-9.11E-3</c:v>
                </c:pt>
                <c:pt idx="957">
                  <c:v>-8.7399999999999995E-3</c:v>
                </c:pt>
                <c:pt idx="958">
                  <c:v>-7.5199999999999998E-3</c:v>
                </c:pt>
                <c:pt idx="959">
                  <c:v>-6.8799999999999998E-3</c:v>
                </c:pt>
                <c:pt idx="960">
                  <c:v>-6.5400000000000007E-3</c:v>
                </c:pt>
                <c:pt idx="961">
                  <c:v>-4.8900000000000002E-3</c:v>
                </c:pt>
                <c:pt idx="962">
                  <c:v>-4.0699999999999998E-3</c:v>
                </c:pt>
                <c:pt idx="963">
                  <c:v>-5.13E-3</c:v>
                </c:pt>
                <c:pt idx="964">
                  <c:v>-5.45E-3</c:v>
                </c:pt>
                <c:pt idx="965">
                  <c:v>-5.0400000000000002E-3</c:v>
                </c:pt>
                <c:pt idx="966">
                  <c:v>-4.5799999999999999E-3</c:v>
                </c:pt>
                <c:pt idx="967">
                  <c:v>-5.5300000000000002E-3</c:v>
                </c:pt>
                <c:pt idx="968">
                  <c:v>-6.4400000000000004E-3</c:v>
                </c:pt>
                <c:pt idx="969">
                  <c:v>-6.6900000000000006E-3</c:v>
                </c:pt>
                <c:pt idx="970">
                  <c:v>-6.5300000000000002E-3</c:v>
                </c:pt>
                <c:pt idx="971">
                  <c:v>-6.1799999999999997E-3</c:v>
                </c:pt>
                <c:pt idx="972">
                  <c:v>-6.0099999999999997E-3</c:v>
                </c:pt>
                <c:pt idx="973">
                  <c:v>-6.13E-3</c:v>
                </c:pt>
                <c:pt idx="974">
                  <c:v>-6.11E-3</c:v>
                </c:pt>
                <c:pt idx="975">
                  <c:v>-5.1999999999999998E-3</c:v>
                </c:pt>
                <c:pt idx="976">
                  <c:v>-5.2599999999999999E-3</c:v>
                </c:pt>
                <c:pt idx="977">
                  <c:v>-5.6100000000000004E-3</c:v>
                </c:pt>
                <c:pt idx="978">
                  <c:v>-5.96E-3</c:v>
                </c:pt>
                <c:pt idx="979">
                  <c:v>-6.5599999999999999E-3</c:v>
                </c:pt>
                <c:pt idx="980">
                  <c:v>-6.5700000000000003E-3</c:v>
                </c:pt>
                <c:pt idx="981">
                  <c:v>-6.5700000000000003E-3</c:v>
                </c:pt>
                <c:pt idx="982">
                  <c:v>-6.3E-3</c:v>
                </c:pt>
                <c:pt idx="983">
                  <c:v>-6.5900000000000004E-3</c:v>
                </c:pt>
                <c:pt idx="984">
                  <c:v>-6.0799999999999995E-3</c:v>
                </c:pt>
                <c:pt idx="985">
                  <c:v>-6.1500000000000001E-3</c:v>
                </c:pt>
                <c:pt idx="986">
                  <c:v>-6.6300000000000005E-3</c:v>
                </c:pt>
                <c:pt idx="987">
                  <c:v>-6.3099999999999996E-3</c:v>
                </c:pt>
                <c:pt idx="988">
                  <c:v>-6.5400000000000007E-3</c:v>
                </c:pt>
                <c:pt idx="989">
                  <c:v>-6.6900000000000006E-3</c:v>
                </c:pt>
                <c:pt idx="990">
                  <c:v>-7.6699999999999997E-3</c:v>
                </c:pt>
                <c:pt idx="991">
                  <c:v>-7.5199999999999998E-3</c:v>
                </c:pt>
                <c:pt idx="992">
                  <c:v>-7.7200000000000003E-3</c:v>
                </c:pt>
                <c:pt idx="993">
                  <c:v>-7.1799999999999998E-3</c:v>
                </c:pt>
                <c:pt idx="994">
                  <c:v>-7.45E-3</c:v>
                </c:pt>
                <c:pt idx="995">
                  <c:v>-7.2399999999999999E-3</c:v>
                </c:pt>
                <c:pt idx="996">
                  <c:v>-7.1799999999999998E-3</c:v>
                </c:pt>
                <c:pt idx="997">
                  <c:v>-7.3499999999999998E-3</c:v>
                </c:pt>
                <c:pt idx="998">
                  <c:v>-7.4199999999999995E-3</c:v>
                </c:pt>
                <c:pt idx="999">
                  <c:v>-7.28E-3</c:v>
                </c:pt>
                <c:pt idx="1000">
                  <c:v>-6.7900000000000009E-3</c:v>
                </c:pt>
                <c:pt idx="1001">
                  <c:v>-6.5900000000000004E-3</c:v>
                </c:pt>
                <c:pt idx="1002">
                  <c:v>-6.62E-3</c:v>
                </c:pt>
                <c:pt idx="1003">
                  <c:v>-6.8300000000000001E-3</c:v>
                </c:pt>
                <c:pt idx="1004">
                  <c:v>-6.7300000000000007E-3</c:v>
                </c:pt>
                <c:pt idx="1005">
                  <c:v>-6.7700000000000008E-3</c:v>
                </c:pt>
                <c:pt idx="1006">
                  <c:v>-6.2199999999999998E-3</c:v>
                </c:pt>
                <c:pt idx="1007">
                  <c:v>-6.0599999999999994E-3</c:v>
                </c:pt>
                <c:pt idx="1008">
                  <c:v>-6.13E-3</c:v>
                </c:pt>
                <c:pt idx="1009">
                  <c:v>-6.3499999999999997E-3</c:v>
                </c:pt>
                <c:pt idx="1010">
                  <c:v>-6.2700000000000004E-3</c:v>
                </c:pt>
                <c:pt idx="1011">
                  <c:v>-6.2399999999999999E-3</c:v>
                </c:pt>
                <c:pt idx="1012">
                  <c:v>-5.79E-3</c:v>
                </c:pt>
                <c:pt idx="1013">
                  <c:v>-5.6599999999999992E-3</c:v>
                </c:pt>
                <c:pt idx="1014">
                  <c:v>-5.4300000000000008E-3</c:v>
                </c:pt>
                <c:pt idx="1015">
                  <c:v>-5.77E-3</c:v>
                </c:pt>
                <c:pt idx="1016">
                  <c:v>-5.6399999999999992E-3</c:v>
                </c:pt>
                <c:pt idx="1017">
                  <c:v>-5.6799999999999993E-3</c:v>
                </c:pt>
                <c:pt idx="1018">
                  <c:v>-6.3200000000000001E-3</c:v>
                </c:pt>
                <c:pt idx="1019">
                  <c:v>-6.5700000000000003E-3</c:v>
                </c:pt>
                <c:pt idx="1020">
                  <c:v>-6.5000000000000006E-3</c:v>
                </c:pt>
                <c:pt idx="1021">
                  <c:v>-6.3800000000000003E-3</c:v>
                </c:pt>
                <c:pt idx="1022">
                  <c:v>-6.43E-3</c:v>
                </c:pt>
                <c:pt idx="1023">
                  <c:v>-6.4099999999999999E-3</c:v>
                </c:pt>
                <c:pt idx="1024">
                  <c:v>-6.5599999999999999E-3</c:v>
                </c:pt>
                <c:pt idx="1025">
                  <c:v>-6.8100000000000001E-3</c:v>
                </c:pt>
                <c:pt idx="1026">
                  <c:v>-6.5700000000000003E-3</c:v>
                </c:pt>
                <c:pt idx="1027">
                  <c:v>-6.8100000000000001E-3</c:v>
                </c:pt>
                <c:pt idx="1028">
                  <c:v>-7.0299999999999998E-3</c:v>
                </c:pt>
                <c:pt idx="1029">
                  <c:v>-7.1500000000000001E-3</c:v>
                </c:pt>
                <c:pt idx="1030">
                  <c:v>-7.0499999999999998E-3</c:v>
                </c:pt>
                <c:pt idx="1031">
                  <c:v>-6.9599999999999992E-3</c:v>
                </c:pt>
                <c:pt idx="1032">
                  <c:v>-6.4400000000000004E-3</c:v>
                </c:pt>
                <c:pt idx="1033">
                  <c:v>-6.7700000000000008E-3</c:v>
                </c:pt>
                <c:pt idx="1034">
                  <c:v>-6.7900000000000009E-3</c:v>
                </c:pt>
                <c:pt idx="1035">
                  <c:v>-6.6E-3</c:v>
                </c:pt>
                <c:pt idx="1036">
                  <c:v>-6.6300000000000005E-3</c:v>
                </c:pt>
                <c:pt idx="1037">
                  <c:v>-6.5599999999999999E-3</c:v>
                </c:pt>
                <c:pt idx="1038">
                  <c:v>-6.7800000000000004E-3</c:v>
                </c:pt>
                <c:pt idx="1039">
                  <c:v>-6.2500000000000003E-3</c:v>
                </c:pt>
                <c:pt idx="1040">
                  <c:v>-6.4200000000000004E-3</c:v>
                </c:pt>
                <c:pt idx="1041">
                  <c:v>-6.4600000000000005E-3</c:v>
                </c:pt>
                <c:pt idx="1042">
                  <c:v>-6.7100000000000007E-3</c:v>
                </c:pt>
                <c:pt idx="1043">
                  <c:v>-6.5300000000000002E-3</c:v>
                </c:pt>
                <c:pt idx="1044">
                  <c:v>-6.5500000000000003E-3</c:v>
                </c:pt>
                <c:pt idx="1045">
                  <c:v>-6.6100000000000004E-3</c:v>
                </c:pt>
                <c:pt idx="1046">
                  <c:v>-6.9399999999999991E-3</c:v>
                </c:pt>
                <c:pt idx="1047">
                  <c:v>-6.7500000000000008E-3</c:v>
                </c:pt>
                <c:pt idx="1048">
                  <c:v>-6.4200000000000004E-3</c:v>
                </c:pt>
                <c:pt idx="1049">
                  <c:v>-6.7900000000000009E-3</c:v>
                </c:pt>
                <c:pt idx="1050">
                  <c:v>-7.0199999999999993E-3</c:v>
                </c:pt>
                <c:pt idx="1051">
                  <c:v>-6.8799999999999998E-3</c:v>
                </c:pt>
                <c:pt idx="1052">
                  <c:v>-7.3000000000000001E-3</c:v>
                </c:pt>
                <c:pt idx="1053">
                  <c:v>-7.28E-3</c:v>
                </c:pt>
                <c:pt idx="1054">
                  <c:v>-7.11E-3</c:v>
                </c:pt>
                <c:pt idx="1055">
                  <c:v>-7.2899999999999996E-3</c:v>
                </c:pt>
                <c:pt idx="1056">
                  <c:v>-6.9499999999999996E-3</c:v>
                </c:pt>
                <c:pt idx="1057">
                  <c:v>-7.1799999999999998E-3</c:v>
                </c:pt>
                <c:pt idx="1058">
                  <c:v>-6.9199999999999991E-3</c:v>
                </c:pt>
                <c:pt idx="1059">
                  <c:v>-7.1199999999999996E-3</c:v>
                </c:pt>
                <c:pt idx="1060">
                  <c:v>-6.8000000000000005E-3</c:v>
                </c:pt>
                <c:pt idx="1061">
                  <c:v>-6.5599999999999999E-3</c:v>
                </c:pt>
                <c:pt idx="1062">
                  <c:v>-6.2199999999999998E-3</c:v>
                </c:pt>
                <c:pt idx="1063">
                  <c:v>-6.3200000000000001E-3</c:v>
                </c:pt>
                <c:pt idx="1064">
                  <c:v>-6.5599999999999999E-3</c:v>
                </c:pt>
                <c:pt idx="1065">
                  <c:v>-6.5900000000000004E-3</c:v>
                </c:pt>
                <c:pt idx="1066">
                  <c:v>-6.7500000000000008E-3</c:v>
                </c:pt>
                <c:pt idx="1067">
                  <c:v>-6.9099999999999995E-3</c:v>
                </c:pt>
                <c:pt idx="1068">
                  <c:v>-7.0299999999999998E-3</c:v>
                </c:pt>
                <c:pt idx="1069">
                  <c:v>-6.8999999999999999E-3</c:v>
                </c:pt>
                <c:pt idx="1070">
                  <c:v>-6.4099999999999999E-3</c:v>
                </c:pt>
                <c:pt idx="1071">
                  <c:v>-6.4200000000000004E-3</c:v>
                </c:pt>
                <c:pt idx="1072">
                  <c:v>-6.3299999999999997E-3</c:v>
                </c:pt>
                <c:pt idx="1073">
                  <c:v>-6.4800000000000005E-3</c:v>
                </c:pt>
                <c:pt idx="1074">
                  <c:v>-6.3299999999999997E-3</c:v>
                </c:pt>
                <c:pt idx="1075">
                  <c:v>-6.5200000000000006E-3</c:v>
                </c:pt>
                <c:pt idx="1076">
                  <c:v>-6.9799999999999992E-3</c:v>
                </c:pt>
                <c:pt idx="1077">
                  <c:v>-7.0699999999999999E-3</c:v>
                </c:pt>
                <c:pt idx="1078">
                  <c:v>-6.9499999999999996E-3</c:v>
                </c:pt>
                <c:pt idx="1079">
                  <c:v>-6.8899999999999994E-3</c:v>
                </c:pt>
                <c:pt idx="1080">
                  <c:v>-7.0499999999999998E-3</c:v>
                </c:pt>
                <c:pt idx="1081">
                  <c:v>-6.7500000000000008E-3</c:v>
                </c:pt>
                <c:pt idx="1082">
                  <c:v>-6.43E-3</c:v>
                </c:pt>
                <c:pt idx="1083">
                  <c:v>-6.9199999999999991E-3</c:v>
                </c:pt>
                <c:pt idx="1084">
                  <c:v>-6.8700000000000002E-3</c:v>
                </c:pt>
                <c:pt idx="1085">
                  <c:v>-6.8600000000000006E-3</c:v>
                </c:pt>
                <c:pt idx="1086">
                  <c:v>-6.7800000000000004E-3</c:v>
                </c:pt>
                <c:pt idx="1087">
                  <c:v>-6.9199999999999991E-3</c:v>
                </c:pt>
                <c:pt idx="1088">
                  <c:v>-6.8500000000000002E-3</c:v>
                </c:pt>
                <c:pt idx="1089">
                  <c:v>-7.2499999999999995E-3</c:v>
                </c:pt>
                <c:pt idx="1090">
                  <c:v>-7.0799999999999995E-3</c:v>
                </c:pt>
                <c:pt idx="1091">
                  <c:v>-7.0499999999999998E-3</c:v>
                </c:pt>
                <c:pt idx="1092">
                  <c:v>-7.0199999999999993E-3</c:v>
                </c:pt>
                <c:pt idx="1093">
                  <c:v>-7.1399999999999996E-3</c:v>
                </c:pt>
                <c:pt idx="1094">
                  <c:v>-7.2099999999999994E-3</c:v>
                </c:pt>
                <c:pt idx="1095">
                  <c:v>-7.0999999999999995E-3</c:v>
                </c:pt>
                <c:pt idx="1096">
                  <c:v>-7.1699999999999993E-3</c:v>
                </c:pt>
                <c:pt idx="1097">
                  <c:v>-7.2399999999999999E-3</c:v>
                </c:pt>
                <c:pt idx="1098">
                  <c:v>-7.0799999999999995E-3</c:v>
                </c:pt>
                <c:pt idx="1099">
                  <c:v>-7.0299999999999998E-3</c:v>
                </c:pt>
                <c:pt idx="1100">
                  <c:v>-6.9299999999999995E-3</c:v>
                </c:pt>
                <c:pt idx="1101">
                  <c:v>-7.1999999999999998E-3</c:v>
                </c:pt>
                <c:pt idx="1102">
                  <c:v>-7.3299999999999997E-3</c:v>
                </c:pt>
                <c:pt idx="1103">
                  <c:v>-7.4000000000000003E-3</c:v>
                </c:pt>
                <c:pt idx="1104">
                  <c:v>-7.4799999999999997E-3</c:v>
                </c:pt>
                <c:pt idx="1105">
                  <c:v>-7.5799999999999999E-3</c:v>
                </c:pt>
                <c:pt idx="1106">
                  <c:v>-7.9400000000000009E-3</c:v>
                </c:pt>
                <c:pt idx="1107">
                  <c:v>-8.0200000000000011E-3</c:v>
                </c:pt>
                <c:pt idx="1108">
                  <c:v>-8.1100000000000009E-3</c:v>
                </c:pt>
                <c:pt idx="1109">
                  <c:v>-7.9900000000000006E-3</c:v>
                </c:pt>
                <c:pt idx="1110">
                  <c:v>-7.8900000000000012E-3</c:v>
                </c:pt>
                <c:pt idx="1111">
                  <c:v>-7.7400000000000004E-3</c:v>
                </c:pt>
                <c:pt idx="1112">
                  <c:v>-7.7200000000000003E-3</c:v>
                </c:pt>
                <c:pt idx="1113">
                  <c:v>-7.7000000000000002E-3</c:v>
                </c:pt>
                <c:pt idx="1114">
                  <c:v>-8.0099999999999998E-3</c:v>
                </c:pt>
                <c:pt idx="1115">
                  <c:v>-8.3299999999999989E-3</c:v>
                </c:pt>
                <c:pt idx="1116">
                  <c:v>-8.1899999999999994E-3</c:v>
                </c:pt>
                <c:pt idx="1117">
                  <c:v>-8.2399999999999991E-3</c:v>
                </c:pt>
                <c:pt idx="1118">
                  <c:v>-8.0700000000000008E-3</c:v>
                </c:pt>
                <c:pt idx="1119">
                  <c:v>-8.1599999999999989E-3</c:v>
                </c:pt>
                <c:pt idx="1120">
                  <c:v>-8.0700000000000008E-3</c:v>
                </c:pt>
                <c:pt idx="1121">
                  <c:v>-7.9900000000000006E-3</c:v>
                </c:pt>
                <c:pt idx="1122">
                  <c:v>-7.1699999999999993E-3</c:v>
                </c:pt>
                <c:pt idx="1123">
                  <c:v>-6.9699999999999996E-3</c:v>
                </c:pt>
                <c:pt idx="1124">
                  <c:v>-7.0599999999999994E-3</c:v>
                </c:pt>
                <c:pt idx="1125">
                  <c:v>-7.28E-3</c:v>
                </c:pt>
                <c:pt idx="1126">
                  <c:v>-7.3600000000000002E-3</c:v>
                </c:pt>
                <c:pt idx="1127">
                  <c:v>-7.3200000000000001E-3</c:v>
                </c:pt>
                <c:pt idx="1128">
                  <c:v>-7.3800000000000003E-3</c:v>
                </c:pt>
                <c:pt idx="1129">
                  <c:v>-7.4599999999999996E-3</c:v>
                </c:pt>
                <c:pt idx="1130">
                  <c:v>-7.62E-3</c:v>
                </c:pt>
                <c:pt idx="1131">
                  <c:v>-7.5799999999999999E-3</c:v>
                </c:pt>
                <c:pt idx="1132">
                  <c:v>-7.4999999999999997E-3</c:v>
                </c:pt>
                <c:pt idx="1133">
                  <c:v>-7.5700000000000003E-3</c:v>
                </c:pt>
                <c:pt idx="1134">
                  <c:v>-7.6600000000000001E-3</c:v>
                </c:pt>
                <c:pt idx="1135">
                  <c:v>-7.6600000000000001E-3</c:v>
                </c:pt>
                <c:pt idx="1136">
                  <c:v>-7.5300000000000002E-3</c:v>
                </c:pt>
                <c:pt idx="1137">
                  <c:v>-7.1599999999999997E-3</c:v>
                </c:pt>
                <c:pt idx="1138">
                  <c:v>-7.1699999999999993E-3</c:v>
                </c:pt>
                <c:pt idx="1139">
                  <c:v>-7.4599999999999996E-3</c:v>
                </c:pt>
                <c:pt idx="1140">
                  <c:v>-7.4900000000000001E-3</c:v>
                </c:pt>
                <c:pt idx="1141">
                  <c:v>-7.7600000000000004E-3</c:v>
                </c:pt>
                <c:pt idx="1142">
                  <c:v>-7.9900000000000006E-3</c:v>
                </c:pt>
                <c:pt idx="1143">
                  <c:v>-7.92E-3</c:v>
                </c:pt>
                <c:pt idx="1144">
                  <c:v>-7.8399999999999997E-3</c:v>
                </c:pt>
                <c:pt idx="1145">
                  <c:v>-8.1100000000000009E-3</c:v>
                </c:pt>
                <c:pt idx="1146">
                  <c:v>-7.9699999999999997E-3</c:v>
                </c:pt>
                <c:pt idx="1147">
                  <c:v>-7.8500000000000011E-3</c:v>
                </c:pt>
                <c:pt idx="1148">
                  <c:v>-7.45E-3</c:v>
                </c:pt>
                <c:pt idx="1149">
                  <c:v>-7.5300000000000002E-3</c:v>
                </c:pt>
                <c:pt idx="1150">
                  <c:v>-7.43E-3</c:v>
                </c:pt>
                <c:pt idx="1151">
                  <c:v>-7.5900000000000004E-3</c:v>
                </c:pt>
                <c:pt idx="1152">
                  <c:v>-7.5599999999999999E-3</c:v>
                </c:pt>
                <c:pt idx="1153">
                  <c:v>-7.1899999999999993E-3</c:v>
                </c:pt>
                <c:pt idx="1154">
                  <c:v>-7.3400000000000002E-3</c:v>
                </c:pt>
                <c:pt idx="1155">
                  <c:v>-7.4199999999999995E-3</c:v>
                </c:pt>
                <c:pt idx="1156">
                  <c:v>-7.3699999999999998E-3</c:v>
                </c:pt>
                <c:pt idx="1157">
                  <c:v>-7.6100000000000004E-3</c:v>
                </c:pt>
                <c:pt idx="1158">
                  <c:v>-7.4900000000000001E-3</c:v>
                </c:pt>
                <c:pt idx="1159">
                  <c:v>-7.2199999999999999E-3</c:v>
                </c:pt>
                <c:pt idx="1160">
                  <c:v>-7.28E-3</c:v>
                </c:pt>
                <c:pt idx="1161">
                  <c:v>-7.2899999999999996E-3</c:v>
                </c:pt>
                <c:pt idx="1162">
                  <c:v>-7.1599999999999997E-3</c:v>
                </c:pt>
                <c:pt idx="1163">
                  <c:v>-6.8899999999999994E-3</c:v>
                </c:pt>
                <c:pt idx="1164">
                  <c:v>-7.2499999999999995E-3</c:v>
                </c:pt>
                <c:pt idx="1165">
                  <c:v>-7.4199999999999995E-3</c:v>
                </c:pt>
                <c:pt idx="1166">
                  <c:v>-7.3000000000000001E-3</c:v>
                </c:pt>
                <c:pt idx="1167">
                  <c:v>-7.1599999999999997E-3</c:v>
                </c:pt>
                <c:pt idx="1168">
                  <c:v>-7.1399999999999996E-3</c:v>
                </c:pt>
                <c:pt idx="1169">
                  <c:v>-7.1799999999999998E-3</c:v>
                </c:pt>
                <c:pt idx="1170">
                  <c:v>-6.9699999999999996E-3</c:v>
                </c:pt>
                <c:pt idx="1171">
                  <c:v>-7.1599999999999997E-3</c:v>
                </c:pt>
                <c:pt idx="1172">
                  <c:v>-7.45E-3</c:v>
                </c:pt>
                <c:pt idx="1173">
                  <c:v>-7.3000000000000001E-3</c:v>
                </c:pt>
                <c:pt idx="1174">
                  <c:v>-7.4999999999999997E-3</c:v>
                </c:pt>
                <c:pt idx="1175">
                  <c:v>-7.5199999999999998E-3</c:v>
                </c:pt>
                <c:pt idx="1176">
                  <c:v>-7.3200000000000001E-3</c:v>
                </c:pt>
                <c:pt idx="1177">
                  <c:v>-7.3099999999999997E-3</c:v>
                </c:pt>
                <c:pt idx="1178">
                  <c:v>-7.0599999999999994E-3</c:v>
                </c:pt>
                <c:pt idx="1179">
                  <c:v>-6.9699999999999996E-3</c:v>
                </c:pt>
                <c:pt idx="1180">
                  <c:v>-6.8899999999999994E-3</c:v>
                </c:pt>
                <c:pt idx="1181">
                  <c:v>-6.8600000000000006E-3</c:v>
                </c:pt>
                <c:pt idx="1182">
                  <c:v>-6.8799999999999998E-3</c:v>
                </c:pt>
                <c:pt idx="1183">
                  <c:v>-6.9399999999999991E-3</c:v>
                </c:pt>
                <c:pt idx="1184">
                  <c:v>-6.9199999999999991E-3</c:v>
                </c:pt>
                <c:pt idx="1185">
                  <c:v>-7.0599999999999994E-3</c:v>
                </c:pt>
                <c:pt idx="1186">
                  <c:v>-6.8500000000000002E-3</c:v>
                </c:pt>
                <c:pt idx="1187">
                  <c:v>-6.5000000000000006E-3</c:v>
                </c:pt>
                <c:pt idx="1188">
                  <c:v>-6.3400000000000001E-3</c:v>
                </c:pt>
                <c:pt idx="1189">
                  <c:v>-6.4700000000000001E-3</c:v>
                </c:pt>
                <c:pt idx="1190">
                  <c:v>-6.2700000000000004E-3</c:v>
                </c:pt>
                <c:pt idx="1191">
                  <c:v>-6.1399999999999996E-3</c:v>
                </c:pt>
                <c:pt idx="1192">
                  <c:v>-6.3400000000000001E-3</c:v>
                </c:pt>
                <c:pt idx="1193">
                  <c:v>-6.1500000000000001E-3</c:v>
                </c:pt>
                <c:pt idx="1194">
                  <c:v>-6.11E-3</c:v>
                </c:pt>
                <c:pt idx="1195">
                  <c:v>-5.3900000000000007E-3</c:v>
                </c:pt>
                <c:pt idx="1196">
                  <c:v>-5.6000000000000008E-3</c:v>
                </c:pt>
                <c:pt idx="1197">
                  <c:v>-6.3E-3</c:v>
                </c:pt>
                <c:pt idx="1198">
                  <c:v>-6.4000000000000003E-3</c:v>
                </c:pt>
                <c:pt idx="1199">
                  <c:v>-6.1199999999999996E-3</c:v>
                </c:pt>
                <c:pt idx="1200">
                  <c:v>-6.2100000000000002E-3</c:v>
                </c:pt>
                <c:pt idx="1201">
                  <c:v>-6.1500000000000001E-3</c:v>
                </c:pt>
                <c:pt idx="1202">
                  <c:v>-5.9699999999999996E-3</c:v>
                </c:pt>
                <c:pt idx="1203">
                  <c:v>-6.0899999999999999E-3</c:v>
                </c:pt>
                <c:pt idx="1204">
                  <c:v>-6.1399999999999996E-3</c:v>
                </c:pt>
                <c:pt idx="1205">
                  <c:v>-6.3099999999999996E-3</c:v>
                </c:pt>
                <c:pt idx="1206">
                  <c:v>-6.1199999999999996E-3</c:v>
                </c:pt>
                <c:pt idx="1207">
                  <c:v>-6.4600000000000005E-3</c:v>
                </c:pt>
                <c:pt idx="1208">
                  <c:v>-6.5000000000000006E-3</c:v>
                </c:pt>
                <c:pt idx="1209">
                  <c:v>-6.2599999999999999E-3</c:v>
                </c:pt>
                <c:pt idx="1210">
                  <c:v>-6.1900000000000002E-3</c:v>
                </c:pt>
                <c:pt idx="1211">
                  <c:v>-6.4600000000000005E-3</c:v>
                </c:pt>
                <c:pt idx="1212">
                  <c:v>-6.5300000000000002E-3</c:v>
                </c:pt>
                <c:pt idx="1213">
                  <c:v>-6.7300000000000007E-3</c:v>
                </c:pt>
                <c:pt idx="1214">
                  <c:v>-6.8400000000000006E-3</c:v>
                </c:pt>
                <c:pt idx="1215">
                  <c:v>-6.9899999999999997E-3</c:v>
                </c:pt>
                <c:pt idx="1216">
                  <c:v>-6.7700000000000008E-3</c:v>
                </c:pt>
                <c:pt idx="1217">
                  <c:v>-6.5599999999999999E-3</c:v>
                </c:pt>
                <c:pt idx="1218">
                  <c:v>-6.1900000000000002E-3</c:v>
                </c:pt>
                <c:pt idx="1219">
                  <c:v>-6.3299999999999997E-3</c:v>
                </c:pt>
                <c:pt idx="1220">
                  <c:v>-6.5900000000000004E-3</c:v>
                </c:pt>
                <c:pt idx="1221">
                  <c:v>-6.45E-3</c:v>
                </c:pt>
                <c:pt idx="1222">
                  <c:v>-6.5400000000000007E-3</c:v>
                </c:pt>
                <c:pt idx="1223">
                  <c:v>-6.6400000000000001E-3</c:v>
                </c:pt>
                <c:pt idx="1224">
                  <c:v>-6.2700000000000004E-3</c:v>
                </c:pt>
                <c:pt idx="1225">
                  <c:v>-6.3E-3</c:v>
                </c:pt>
                <c:pt idx="1226">
                  <c:v>-6.28E-3</c:v>
                </c:pt>
                <c:pt idx="1227">
                  <c:v>-6.0400000000000002E-3</c:v>
                </c:pt>
                <c:pt idx="1228">
                  <c:v>-6.28E-3</c:v>
                </c:pt>
                <c:pt idx="1229">
                  <c:v>-6.0999999999999995E-3</c:v>
                </c:pt>
                <c:pt idx="1230">
                  <c:v>-5.8099999999999992E-3</c:v>
                </c:pt>
                <c:pt idx="1231">
                  <c:v>-6.0400000000000002E-3</c:v>
                </c:pt>
                <c:pt idx="1232">
                  <c:v>-6.0499999999999998E-3</c:v>
                </c:pt>
                <c:pt idx="1233">
                  <c:v>-5.9899999999999997E-3</c:v>
                </c:pt>
                <c:pt idx="1234">
                  <c:v>-6.0400000000000002E-3</c:v>
                </c:pt>
                <c:pt idx="1235">
                  <c:v>-6.0099999999999997E-3</c:v>
                </c:pt>
                <c:pt idx="1236">
                  <c:v>-6.0000000000000001E-3</c:v>
                </c:pt>
                <c:pt idx="1237">
                  <c:v>-5.8599999999999998E-3</c:v>
                </c:pt>
                <c:pt idx="1238">
                  <c:v>-5.6200000000000009E-3</c:v>
                </c:pt>
                <c:pt idx="1239">
                  <c:v>-5.7399999999999994E-3</c:v>
                </c:pt>
                <c:pt idx="1240">
                  <c:v>-5.8099999999999992E-3</c:v>
                </c:pt>
                <c:pt idx="1241">
                  <c:v>-6.0400000000000002E-3</c:v>
                </c:pt>
                <c:pt idx="1242">
                  <c:v>-6.0400000000000002E-3</c:v>
                </c:pt>
                <c:pt idx="1243">
                  <c:v>-6.0400000000000002E-3</c:v>
                </c:pt>
                <c:pt idx="1244">
                  <c:v>-5.9099999999999995E-3</c:v>
                </c:pt>
                <c:pt idx="1245">
                  <c:v>-5.8999999999999999E-3</c:v>
                </c:pt>
                <c:pt idx="1246">
                  <c:v>-5.4800000000000005E-3</c:v>
                </c:pt>
                <c:pt idx="1247">
                  <c:v>-5.1900000000000002E-3</c:v>
                </c:pt>
                <c:pt idx="1248">
                  <c:v>-5.0699999999999999E-3</c:v>
                </c:pt>
                <c:pt idx="1249">
                  <c:v>-5.1400000000000005E-3</c:v>
                </c:pt>
                <c:pt idx="1250">
                  <c:v>-5.0899999999999999E-3</c:v>
                </c:pt>
                <c:pt idx="1251">
                  <c:v>-5.0899999999999999E-3</c:v>
                </c:pt>
                <c:pt idx="1252">
                  <c:v>-5.0400000000000002E-3</c:v>
                </c:pt>
                <c:pt idx="1253">
                  <c:v>-4.9699999999999996E-3</c:v>
                </c:pt>
                <c:pt idx="1254">
                  <c:v>-5.2100000000000002E-3</c:v>
                </c:pt>
                <c:pt idx="1255">
                  <c:v>-5.3E-3</c:v>
                </c:pt>
                <c:pt idx="1256">
                  <c:v>-5.5200000000000006E-3</c:v>
                </c:pt>
                <c:pt idx="1257">
                  <c:v>-5.7599999999999995E-3</c:v>
                </c:pt>
                <c:pt idx="1258">
                  <c:v>-5.5400000000000007E-3</c:v>
                </c:pt>
                <c:pt idx="1259">
                  <c:v>-5.6699999999999997E-3</c:v>
                </c:pt>
                <c:pt idx="1260">
                  <c:v>-5.6499999999999996E-3</c:v>
                </c:pt>
                <c:pt idx="1261">
                  <c:v>-5.6299999999999996E-3</c:v>
                </c:pt>
                <c:pt idx="1262">
                  <c:v>-5.7599999999999995E-3</c:v>
                </c:pt>
                <c:pt idx="1263">
                  <c:v>-5.79E-3</c:v>
                </c:pt>
                <c:pt idx="1264">
                  <c:v>-5.94E-3</c:v>
                </c:pt>
                <c:pt idx="1265">
                  <c:v>-5.8099999999999992E-3</c:v>
                </c:pt>
                <c:pt idx="1266">
                  <c:v>-6.0000000000000001E-3</c:v>
                </c:pt>
                <c:pt idx="1267">
                  <c:v>-6.1700000000000001E-3</c:v>
                </c:pt>
                <c:pt idx="1268">
                  <c:v>-6.2199999999999998E-3</c:v>
                </c:pt>
                <c:pt idx="1269">
                  <c:v>-6.2900000000000005E-3</c:v>
                </c:pt>
                <c:pt idx="1270">
                  <c:v>-6.1799999999999997E-3</c:v>
                </c:pt>
                <c:pt idx="1271">
                  <c:v>-6.0400000000000002E-3</c:v>
                </c:pt>
                <c:pt idx="1272">
                  <c:v>-6.1599999999999997E-3</c:v>
                </c:pt>
                <c:pt idx="1273">
                  <c:v>-5.94E-3</c:v>
                </c:pt>
                <c:pt idx="1274">
                  <c:v>-5.8799999999999998E-3</c:v>
                </c:pt>
                <c:pt idx="1275">
                  <c:v>-5.6100000000000004E-3</c:v>
                </c:pt>
                <c:pt idx="1276">
                  <c:v>-5.5500000000000002E-3</c:v>
                </c:pt>
                <c:pt idx="1277">
                  <c:v>-5.6899999999999997E-3</c:v>
                </c:pt>
                <c:pt idx="1278">
                  <c:v>-5.6699999999999997E-3</c:v>
                </c:pt>
                <c:pt idx="1279">
                  <c:v>-5.5100000000000001E-3</c:v>
                </c:pt>
                <c:pt idx="1280">
                  <c:v>-5.6999999999999993E-3</c:v>
                </c:pt>
                <c:pt idx="1281">
                  <c:v>-5.6299999999999996E-3</c:v>
                </c:pt>
                <c:pt idx="1282">
                  <c:v>-5.8399999999999997E-3</c:v>
                </c:pt>
                <c:pt idx="1283">
                  <c:v>-5.8599999999999998E-3</c:v>
                </c:pt>
                <c:pt idx="1284">
                  <c:v>-6.0499999999999998E-3</c:v>
                </c:pt>
                <c:pt idx="1285">
                  <c:v>-6.3200000000000001E-3</c:v>
                </c:pt>
                <c:pt idx="1286">
                  <c:v>-6.0899999999999999E-3</c:v>
                </c:pt>
                <c:pt idx="1287">
                  <c:v>-5.96E-3</c:v>
                </c:pt>
                <c:pt idx="1288">
                  <c:v>-6.0000000000000001E-3</c:v>
                </c:pt>
                <c:pt idx="1289">
                  <c:v>-6.0299999999999998E-3</c:v>
                </c:pt>
                <c:pt idx="1290">
                  <c:v>-6.1399999999999996E-3</c:v>
                </c:pt>
                <c:pt idx="1291">
                  <c:v>-6.2199999999999998E-3</c:v>
                </c:pt>
                <c:pt idx="1292">
                  <c:v>-6.3800000000000003E-3</c:v>
                </c:pt>
                <c:pt idx="1293">
                  <c:v>-6.5700000000000003E-3</c:v>
                </c:pt>
                <c:pt idx="1294">
                  <c:v>-6.9099999999999995E-3</c:v>
                </c:pt>
                <c:pt idx="1295">
                  <c:v>-6.8300000000000001E-3</c:v>
                </c:pt>
                <c:pt idx="1296">
                  <c:v>-7.0099999999999997E-3</c:v>
                </c:pt>
                <c:pt idx="1297">
                  <c:v>-6.9999999999999993E-3</c:v>
                </c:pt>
                <c:pt idx="1298">
                  <c:v>-7.0099999999999997E-3</c:v>
                </c:pt>
                <c:pt idx="1299">
                  <c:v>-7.2199999999999999E-3</c:v>
                </c:pt>
                <c:pt idx="1300">
                  <c:v>-7.3299999999999997E-3</c:v>
                </c:pt>
                <c:pt idx="1301">
                  <c:v>-7.3299999999999997E-3</c:v>
                </c:pt>
                <c:pt idx="1302">
                  <c:v>-7.3699999999999998E-3</c:v>
                </c:pt>
                <c:pt idx="1303">
                  <c:v>-7.5100000000000002E-3</c:v>
                </c:pt>
                <c:pt idx="1304">
                  <c:v>-7.45E-3</c:v>
                </c:pt>
                <c:pt idx="1305">
                  <c:v>-7.6100000000000004E-3</c:v>
                </c:pt>
                <c:pt idx="1306">
                  <c:v>-7.5799999999999999E-3</c:v>
                </c:pt>
                <c:pt idx="1307">
                  <c:v>-7.2699999999999996E-3</c:v>
                </c:pt>
                <c:pt idx="1308">
                  <c:v>-7.2299999999999994E-3</c:v>
                </c:pt>
                <c:pt idx="1309">
                  <c:v>-7.2199999999999999E-3</c:v>
                </c:pt>
                <c:pt idx="1310">
                  <c:v>-7.26E-3</c:v>
                </c:pt>
                <c:pt idx="1311">
                  <c:v>-7.26E-3</c:v>
                </c:pt>
                <c:pt idx="1312">
                  <c:v>-7.2099999999999994E-3</c:v>
                </c:pt>
                <c:pt idx="1313">
                  <c:v>-7.26E-3</c:v>
                </c:pt>
                <c:pt idx="1314">
                  <c:v>-7.2499999999999995E-3</c:v>
                </c:pt>
                <c:pt idx="1315">
                  <c:v>-7.3800000000000003E-3</c:v>
                </c:pt>
                <c:pt idx="1316">
                  <c:v>-7.4199999999999995E-3</c:v>
                </c:pt>
                <c:pt idx="1317">
                  <c:v>-7.4700000000000001E-3</c:v>
                </c:pt>
                <c:pt idx="1318">
                  <c:v>-7.4000000000000003E-3</c:v>
                </c:pt>
                <c:pt idx="1319">
                  <c:v>-7.3699999999999998E-3</c:v>
                </c:pt>
                <c:pt idx="1320">
                  <c:v>-7.0199999999999993E-3</c:v>
                </c:pt>
                <c:pt idx="1321">
                  <c:v>-7.0099999999999997E-3</c:v>
                </c:pt>
                <c:pt idx="1322">
                  <c:v>-7.0399999999999994E-3</c:v>
                </c:pt>
                <c:pt idx="1323">
                  <c:v>-7.1500000000000001E-3</c:v>
                </c:pt>
                <c:pt idx="1324">
                  <c:v>-6.7600000000000004E-3</c:v>
                </c:pt>
                <c:pt idx="1325">
                  <c:v>-6.7900000000000009E-3</c:v>
                </c:pt>
                <c:pt idx="1326">
                  <c:v>-6.9099999999999995E-3</c:v>
                </c:pt>
                <c:pt idx="1327">
                  <c:v>-6.7000000000000002E-3</c:v>
                </c:pt>
                <c:pt idx="1328">
                  <c:v>-6.7200000000000003E-3</c:v>
                </c:pt>
                <c:pt idx="1329">
                  <c:v>-6.2700000000000004E-3</c:v>
                </c:pt>
                <c:pt idx="1330">
                  <c:v>-6.3200000000000001E-3</c:v>
                </c:pt>
                <c:pt idx="1331">
                  <c:v>-6.6300000000000005E-3</c:v>
                </c:pt>
                <c:pt idx="1332">
                  <c:v>-6.4000000000000003E-3</c:v>
                </c:pt>
                <c:pt idx="1333">
                  <c:v>-6.4000000000000003E-3</c:v>
                </c:pt>
                <c:pt idx="1334">
                  <c:v>-6.43E-3</c:v>
                </c:pt>
                <c:pt idx="1335">
                  <c:v>-6.2599999999999999E-3</c:v>
                </c:pt>
                <c:pt idx="1336">
                  <c:v>-6.2399999999999999E-3</c:v>
                </c:pt>
                <c:pt idx="1337">
                  <c:v>-6.0699999999999999E-3</c:v>
                </c:pt>
                <c:pt idx="1338">
                  <c:v>-6.3200000000000001E-3</c:v>
                </c:pt>
                <c:pt idx="1339">
                  <c:v>-6.3899999999999998E-3</c:v>
                </c:pt>
                <c:pt idx="1340">
                  <c:v>-6.3200000000000001E-3</c:v>
                </c:pt>
                <c:pt idx="1341">
                  <c:v>-5.8199999999999997E-3</c:v>
                </c:pt>
                <c:pt idx="1342">
                  <c:v>-5.6899999999999997E-3</c:v>
                </c:pt>
                <c:pt idx="1343">
                  <c:v>-5.5700000000000003E-3</c:v>
                </c:pt>
                <c:pt idx="1344">
                  <c:v>-5.6100000000000004E-3</c:v>
                </c:pt>
                <c:pt idx="1345">
                  <c:v>-5.5300000000000002E-3</c:v>
                </c:pt>
                <c:pt idx="1346">
                  <c:v>-5.79E-3</c:v>
                </c:pt>
                <c:pt idx="1347">
                  <c:v>-5.77E-3</c:v>
                </c:pt>
                <c:pt idx="1348">
                  <c:v>-5.5400000000000007E-3</c:v>
                </c:pt>
                <c:pt idx="1349">
                  <c:v>-5.5000000000000005E-3</c:v>
                </c:pt>
                <c:pt idx="1350">
                  <c:v>-5.6100000000000004E-3</c:v>
                </c:pt>
                <c:pt idx="1351">
                  <c:v>-5.28E-3</c:v>
                </c:pt>
                <c:pt idx="1352">
                  <c:v>-5.0499999999999998E-3</c:v>
                </c:pt>
                <c:pt idx="1353">
                  <c:v>-4.7499999999999999E-3</c:v>
                </c:pt>
                <c:pt idx="1354">
                  <c:v>-4.8199999999999996E-3</c:v>
                </c:pt>
                <c:pt idx="1355">
                  <c:v>-5.3300000000000005E-3</c:v>
                </c:pt>
                <c:pt idx="1356">
                  <c:v>-5.2500000000000003E-3</c:v>
                </c:pt>
                <c:pt idx="1357">
                  <c:v>-4.6700000000000005E-3</c:v>
                </c:pt>
                <c:pt idx="1358">
                  <c:v>-4.47E-3</c:v>
                </c:pt>
                <c:pt idx="1359">
                  <c:v>-4.7199999999999994E-3</c:v>
                </c:pt>
                <c:pt idx="1360">
                  <c:v>-4.28E-3</c:v>
                </c:pt>
                <c:pt idx="1361">
                  <c:v>-4.15E-3</c:v>
                </c:pt>
                <c:pt idx="1362">
                  <c:v>-4.4900000000000001E-3</c:v>
                </c:pt>
                <c:pt idx="1363">
                  <c:v>-4.4400000000000004E-3</c:v>
                </c:pt>
                <c:pt idx="1364">
                  <c:v>-4.7999999999999996E-3</c:v>
                </c:pt>
                <c:pt idx="1365">
                  <c:v>-3.7799999999999999E-3</c:v>
                </c:pt>
                <c:pt idx="1366">
                  <c:v>-4.0300000000000006E-3</c:v>
                </c:pt>
                <c:pt idx="1367">
                  <c:v>-4.7199999999999994E-3</c:v>
                </c:pt>
                <c:pt idx="1368">
                  <c:v>-4.7299999999999998E-3</c:v>
                </c:pt>
                <c:pt idx="1369">
                  <c:v>-5.6000000000000008E-3</c:v>
                </c:pt>
                <c:pt idx="1370">
                  <c:v>-5.8099999999999992E-3</c:v>
                </c:pt>
                <c:pt idx="1371">
                  <c:v>-5.6000000000000008E-3</c:v>
                </c:pt>
                <c:pt idx="1372">
                  <c:v>-5.8699999999999994E-3</c:v>
                </c:pt>
                <c:pt idx="1373">
                  <c:v>-5.3600000000000002E-3</c:v>
                </c:pt>
                <c:pt idx="1374">
                  <c:v>-5.11E-3</c:v>
                </c:pt>
                <c:pt idx="1375">
                  <c:v>-5.6000000000000008E-3</c:v>
                </c:pt>
                <c:pt idx="1376">
                  <c:v>-5.5200000000000006E-3</c:v>
                </c:pt>
                <c:pt idx="1377">
                  <c:v>-5.6200000000000009E-3</c:v>
                </c:pt>
                <c:pt idx="1378">
                  <c:v>-5.8999999999999999E-3</c:v>
                </c:pt>
                <c:pt idx="1379">
                  <c:v>-6.3600000000000002E-3</c:v>
                </c:pt>
                <c:pt idx="1380">
                  <c:v>-5.94E-3</c:v>
                </c:pt>
                <c:pt idx="1381">
                  <c:v>-5.4800000000000005E-3</c:v>
                </c:pt>
                <c:pt idx="1382">
                  <c:v>-5.4800000000000005E-3</c:v>
                </c:pt>
                <c:pt idx="1383">
                  <c:v>-5.7199999999999994E-3</c:v>
                </c:pt>
                <c:pt idx="1384">
                  <c:v>-6.45E-3</c:v>
                </c:pt>
                <c:pt idx="1385">
                  <c:v>-6.2700000000000004E-3</c:v>
                </c:pt>
                <c:pt idx="1386">
                  <c:v>-6.1999999999999998E-3</c:v>
                </c:pt>
                <c:pt idx="1387">
                  <c:v>-5.8599999999999998E-3</c:v>
                </c:pt>
                <c:pt idx="1388">
                  <c:v>-6.3099999999999996E-3</c:v>
                </c:pt>
                <c:pt idx="1389">
                  <c:v>-6.2599999999999999E-3</c:v>
                </c:pt>
                <c:pt idx="1390">
                  <c:v>-6.2300000000000003E-3</c:v>
                </c:pt>
                <c:pt idx="1391">
                  <c:v>-6.0499999999999998E-3</c:v>
                </c:pt>
                <c:pt idx="1392">
                  <c:v>-5.5100000000000001E-3</c:v>
                </c:pt>
                <c:pt idx="1393">
                  <c:v>-5.94E-3</c:v>
                </c:pt>
                <c:pt idx="1394">
                  <c:v>-5.8399999999999997E-3</c:v>
                </c:pt>
                <c:pt idx="1395">
                  <c:v>-6.0699999999999999E-3</c:v>
                </c:pt>
                <c:pt idx="1396">
                  <c:v>-5.8799999999999998E-3</c:v>
                </c:pt>
                <c:pt idx="1397">
                  <c:v>-5.8899999999999994E-3</c:v>
                </c:pt>
                <c:pt idx="1398">
                  <c:v>-5.8099999999999992E-3</c:v>
                </c:pt>
                <c:pt idx="1399">
                  <c:v>-6.0999999999999995E-3</c:v>
                </c:pt>
                <c:pt idx="1400">
                  <c:v>-6.11E-3</c:v>
                </c:pt>
                <c:pt idx="1401">
                  <c:v>-5.6399999999999992E-3</c:v>
                </c:pt>
                <c:pt idx="1402">
                  <c:v>-5.4600000000000004E-3</c:v>
                </c:pt>
                <c:pt idx="1403">
                  <c:v>-5.1600000000000005E-3</c:v>
                </c:pt>
                <c:pt idx="1404">
                  <c:v>-4.8900000000000002E-3</c:v>
                </c:pt>
                <c:pt idx="1405">
                  <c:v>-4.8500000000000001E-3</c:v>
                </c:pt>
                <c:pt idx="1406">
                  <c:v>-4.5399999999999998E-3</c:v>
                </c:pt>
                <c:pt idx="1407">
                  <c:v>-4.5100000000000001E-3</c:v>
                </c:pt>
                <c:pt idx="1408">
                  <c:v>-4.13E-3</c:v>
                </c:pt>
                <c:pt idx="1409">
                  <c:v>-4.2599999999999999E-3</c:v>
                </c:pt>
                <c:pt idx="1410">
                  <c:v>-4.28E-3</c:v>
                </c:pt>
                <c:pt idx="1411">
                  <c:v>-4.0600000000000002E-3</c:v>
                </c:pt>
                <c:pt idx="1412">
                  <c:v>-3.6900000000000001E-3</c:v>
                </c:pt>
                <c:pt idx="1413">
                  <c:v>-3.7399999999999998E-3</c:v>
                </c:pt>
                <c:pt idx="1414">
                  <c:v>-3.5899999999999999E-3</c:v>
                </c:pt>
                <c:pt idx="1415">
                  <c:v>-3.8400000000000001E-3</c:v>
                </c:pt>
                <c:pt idx="1416">
                  <c:v>-3.9900000000000005E-3</c:v>
                </c:pt>
                <c:pt idx="1417">
                  <c:v>-3.6800000000000001E-3</c:v>
                </c:pt>
                <c:pt idx="1418">
                  <c:v>-3.4300000000000003E-3</c:v>
                </c:pt>
                <c:pt idx="1419">
                  <c:v>-3.4399999999999999E-3</c:v>
                </c:pt>
                <c:pt idx="1420">
                  <c:v>-3.4100000000000003E-3</c:v>
                </c:pt>
                <c:pt idx="1421">
                  <c:v>-3.4799999999999996E-3</c:v>
                </c:pt>
                <c:pt idx="1422">
                  <c:v>-3.79E-3</c:v>
                </c:pt>
                <c:pt idx="1423">
                  <c:v>-4.2399999999999998E-3</c:v>
                </c:pt>
                <c:pt idx="1424">
                  <c:v>-4.0999999999999995E-3</c:v>
                </c:pt>
                <c:pt idx="1425">
                  <c:v>-4.0500000000000006E-3</c:v>
                </c:pt>
                <c:pt idx="1426">
                  <c:v>-3.7099999999999998E-3</c:v>
                </c:pt>
                <c:pt idx="1427">
                  <c:v>-3.5899999999999999E-3</c:v>
                </c:pt>
                <c:pt idx="1428">
                  <c:v>-2.7400000000000002E-3</c:v>
                </c:pt>
                <c:pt idx="1429">
                  <c:v>-2.5600000000000002E-3</c:v>
                </c:pt>
                <c:pt idx="1430">
                  <c:v>-2.3799999999999997E-3</c:v>
                </c:pt>
                <c:pt idx="1431">
                  <c:v>-7.7999999999999999E-4</c:v>
                </c:pt>
                <c:pt idx="1432">
                  <c:v>-2.0000000000000002E-5</c:v>
                </c:pt>
                <c:pt idx="1433">
                  <c:v>-8.9999999999999992E-5</c:v>
                </c:pt>
                <c:pt idx="1434">
                  <c:v>2.3000000000000001E-4</c:v>
                </c:pt>
                <c:pt idx="1435">
                  <c:v>-3.4000000000000002E-4</c:v>
                </c:pt>
                <c:pt idx="1436">
                  <c:v>3.2000000000000003E-4</c:v>
                </c:pt>
                <c:pt idx="1437">
                  <c:v>1.4999999999999999E-4</c:v>
                </c:pt>
                <c:pt idx="1438">
                  <c:v>3.8999999999999999E-4</c:v>
                </c:pt>
                <c:pt idx="1439">
                  <c:v>6.0999999999999997E-4</c:v>
                </c:pt>
                <c:pt idx="1440">
                  <c:v>2.9999999999999997E-4</c:v>
                </c:pt>
                <c:pt idx="1441">
                  <c:v>-1.4999999999999999E-4</c:v>
                </c:pt>
                <c:pt idx="1442">
                  <c:v>-5.9999999999999995E-4</c:v>
                </c:pt>
                <c:pt idx="1443">
                  <c:v>-5.0999999999999993E-4</c:v>
                </c:pt>
                <c:pt idx="1444">
                  <c:v>0</c:v>
                </c:pt>
                <c:pt idx="1445">
                  <c:v>1.0999999999999999E-4</c:v>
                </c:pt>
                <c:pt idx="1446">
                  <c:v>-6.4000000000000005E-4</c:v>
                </c:pt>
                <c:pt idx="1447">
                  <c:v>-2.0000000000000002E-5</c:v>
                </c:pt>
                <c:pt idx="1448">
                  <c:v>-1.32E-3</c:v>
                </c:pt>
                <c:pt idx="1449">
                  <c:v>-3.9199999999999999E-3</c:v>
                </c:pt>
                <c:pt idx="1450">
                  <c:v>-2.7700000000000003E-3</c:v>
                </c:pt>
                <c:pt idx="1451">
                  <c:v>-2.7200000000000002E-3</c:v>
                </c:pt>
                <c:pt idx="1452">
                  <c:v>-4.0400000000000002E-3</c:v>
                </c:pt>
                <c:pt idx="1453">
                  <c:v>-3.0999999999999999E-3</c:v>
                </c:pt>
                <c:pt idx="1454">
                  <c:v>-2.16E-3</c:v>
                </c:pt>
                <c:pt idx="1455">
                  <c:v>-1.3800000000000002E-3</c:v>
                </c:pt>
                <c:pt idx="1456">
                  <c:v>-6.0000000000000002E-5</c:v>
                </c:pt>
                <c:pt idx="1457">
                  <c:v>8.0000000000000007E-5</c:v>
                </c:pt>
                <c:pt idx="1458">
                  <c:v>9.2999999999999995E-4</c:v>
                </c:pt>
                <c:pt idx="1459">
                  <c:v>2.0000000000000001E-4</c:v>
                </c:pt>
                <c:pt idx="1460">
                  <c:v>1.0299999999999999E-3</c:v>
                </c:pt>
                <c:pt idx="1461">
                  <c:v>1.17E-3</c:v>
                </c:pt>
                <c:pt idx="1462">
                  <c:v>8.3000000000000001E-4</c:v>
                </c:pt>
                <c:pt idx="1463">
                  <c:v>1.67E-3</c:v>
                </c:pt>
                <c:pt idx="1464">
                  <c:v>2.2500000000000003E-3</c:v>
                </c:pt>
                <c:pt idx="1465">
                  <c:v>2.0499999999999997E-3</c:v>
                </c:pt>
                <c:pt idx="1466">
                  <c:v>2.7000000000000001E-3</c:v>
                </c:pt>
                <c:pt idx="1467">
                  <c:v>3.31E-3</c:v>
                </c:pt>
                <c:pt idx="1468">
                  <c:v>3.63E-3</c:v>
                </c:pt>
                <c:pt idx="1469">
                  <c:v>4.3899999999999998E-3</c:v>
                </c:pt>
                <c:pt idx="1470">
                  <c:v>5.0099999999999997E-3</c:v>
                </c:pt>
                <c:pt idx="1471">
                  <c:v>3.7299999999999998E-3</c:v>
                </c:pt>
                <c:pt idx="1472">
                  <c:v>3.9500000000000004E-3</c:v>
                </c:pt>
                <c:pt idx="1473">
                  <c:v>3.4999999999999996E-3</c:v>
                </c:pt>
                <c:pt idx="1474">
                  <c:v>4.3499999999999997E-3</c:v>
                </c:pt>
                <c:pt idx="1475">
                  <c:v>4.3699999999999998E-3</c:v>
                </c:pt>
                <c:pt idx="1476">
                  <c:v>4.6899999999999997E-3</c:v>
                </c:pt>
                <c:pt idx="1477">
                  <c:v>5.2700000000000004E-3</c:v>
                </c:pt>
                <c:pt idx="1478">
                  <c:v>6.1900000000000002E-3</c:v>
                </c:pt>
                <c:pt idx="1479">
                  <c:v>5.6699999999999997E-3</c:v>
                </c:pt>
                <c:pt idx="1480">
                  <c:v>5.5800000000000008E-3</c:v>
                </c:pt>
                <c:pt idx="1481">
                  <c:v>5.8499999999999993E-3</c:v>
                </c:pt>
                <c:pt idx="1482">
                  <c:v>6.1700000000000001E-3</c:v>
                </c:pt>
                <c:pt idx="1483">
                  <c:v>5.8599999999999998E-3</c:v>
                </c:pt>
                <c:pt idx="1484">
                  <c:v>6.7600000000000004E-3</c:v>
                </c:pt>
                <c:pt idx="1485">
                  <c:v>7.3800000000000003E-3</c:v>
                </c:pt>
                <c:pt idx="1486">
                  <c:v>5.94E-3</c:v>
                </c:pt>
                <c:pt idx="1487">
                  <c:v>5.6100000000000004E-3</c:v>
                </c:pt>
                <c:pt idx="1488">
                  <c:v>5.3E-3</c:v>
                </c:pt>
                <c:pt idx="1489">
                  <c:v>6.2700000000000004E-3</c:v>
                </c:pt>
                <c:pt idx="1490">
                  <c:v>6.7500000000000008E-3</c:v>
                </c:pt>
                <c:pt idx="1491">
                  <c:v>6.7400000000000003E-3</c:v>
                </c:pt>
                <c:pt idx="1492">
                  <c:v>6.8999999999999999E-3</c:v>
                </c:pt>
                <c:pt idx="1493">
                  <c:v>7.2499999999999995E-3</c:v>
                </c:pt>
                <c:pt idx="1494">
                  <c:v>7.62E-3</c:v>
                </c:pt>
                <c:pt idx="1495">
                  <c:v>8.6099999999999996E-3</c:v>
                </c:pt>
                <c:pt idx="1496">
                  <c:v>7.5500000000000003E-3</c:v>
                </c:pt>
                <c:pt idx="1497">
                  <c:v>6.8700000000000002E-3</c:v>
                </c:pt>
                <c:pt idx="1498">
                  <c:v>6.7900000000000009E-3</c:v>
                </c:pt>
                <c:pt idx="1499">
                  <c:v>5.3500000000000006E-3</c:v>
                </c:pt>
                <c:pt idx="1500">
                  <c:v>5.9800000000000001E-3</c:v>
                </c:pt>
                <c:pt idx="1501">
                  <c:v>6.0699999999999999E-3</c:v>
                </c:pt>
                <c:pt idx="1502">
                  <c:v>7.3600000000000002E-3</c:v>
                </c:pt>
                <c:pt idx="1503">
                  <c:v>7.1999999999999998E-3</c:v>
                </c:pt>
                <c:pt idx="1504">
                  <c:v>6.8100000000000001E-3</c:v>
                </c:pt>
                <c:pt idx="1505">
                  <c:v>6.5500000000000003E-3</c:v>
                </c:pt>
                <c:pt idx="1506">
                  <c:v>7.4399999999999996E-3</c:v>
                </c:pt>
                <c:pt idx="1507">
                  <c:v>6.7200000000000003E-3</c:v>
                </c:pt>
                <c:pt idx="1508">
                  <c:v>6.5500000000000003E-3</c:v>
                </c:pt>
                <c:pt idx="1509">
                  <c:v>6.7800000000000004E-3</c:v>
                </c:pt>
                <c:pt idx="1510">
                  <c:v>6.6100000000000004E-3</c:v>
                </c:pt>
                <c:pt idx="1511">
                  <c:v>7.6500000000000005E-3</c:v>
                </c:pt>
                <c:pt idx="1512">
                  <c:v>8.3899999999999999E-3</c:v>
                </c:pt>
                <c:pt idx="1513">
                  <c:v>8.9099999999999995E-3</c:v>
                </c:pt>
                <c:pt idx="1514">
                  <c:v>9.6699999999999998E-3</c:v>
                </c:pt>
                <c:pt idx="1515">
                  <c:v>1.014E-2</c:v>
                </c:pt>
                <c:pt idx="1516">
                  <c:v>1.052E-2</c:v>
                </c:pt>
                <c:pt idx="1517">
                  <c:v>1.023E-2</c:v>
                </c:pt>
                <c:pt idx="1518">
                  <c:v>1.077E-2</c:v>
                </c:pt>
                <c:pt idx="1519">
                  <c:v>1.2019999999999999E-2</c:v>
                </c:pt>
                <c:pt idx="1520">
                  <c:v>1.311E-2</c:v>
                </c:pt>
                <c:pt idx="1521">
                  <c:v>1.4870000000000001E-2</c:v>
                </c:pt>
                <c:pt idx="1522">
                  <c:v>1.5600000000000001E-2</c:v>
                </c:pt>
                <c:pt idx="1523">
                  <c:v>1.439E-2</c:v>
                </c:pt>
                <c:pt idx="1524">
                  <c:v>1.5300000000000001E-2</c:v>
                </c:pt>
                <c:pt idx="1525">
                  <c:v>1.4670000000000001E-2</c:v>
                </c:pt>
                <c:pt idx="1526">
                  <c:v>1.5300000000000001E-2</c:v>
                </c:pt>
                <c:pt idx="1527">
                  <c:v>1.54E-2</c:v>
                </c:pt>
                <c:pt idx="1528">
                  <c:v>1.3999999999999999E-2</c:v>
                </c:pt>
                <c:pt idx="1529">
                  <c:v>1.158E-2</c:v>
                </c:pt>
                <c:pt idx="1530">
                  <c:v>1.1619999999999998E-2</c:v>
                </c:pt>
                <c:pt idx="1531">
                  <c:v>1.2849999999999999E-2</c:v>
                </c:pt>
                <c:pt idx="1532">
                  <c:v>1.367E-2</c:v>
                </c:pt>
                <c:pt idx="1533">
                  <c:v>1.269E-2</c:v>
                </c:pt>
                <c:pt idx="1534">
                  <c:v>1.1009999999999999E-2</c:v>
                </c:pt>
                <c:pt idx="1535">
                  <c:v>9.2100000000000012E-3</c:v>
                </c:pt>
                <c:pt idx="1536">
                  <c:v>1.052E-2</c:v>
                </c:pt>
                <c:pt idx="1537">
                  <c:v>9.5099999999999994E-3</c:v>
                </c:pt>
                <c:pt idx="1538">
                  <c:v>9.7099999999999999E-3</c:v>
                </c:pt>
                <c:pt idx="1539">
                  <c:v>8.6599999999999993E-3</c:v>
                </c:pt>
                <c:pt idx="1540">
                  <c:v>7.6E-3</c:v>
                </c:pt>
                <c:pt idx="1541">
                  <c:v>8.369999999999999E-3</c:v>
                </c:pt>
                <c:pt idx="1542">
                  <c:v>8.7399999999999995E-3</c:v>
                </c:pt>
                <c:pt idx="1543">
                  <c:v>8.2899999999999988E-3</c:v>
                </c:pt>
                <c:pt idx="1544">
                  <c:v>9.1400000000000006E-3</c:v>
                </c:pt>
                <c:pt idx="1545">
                  <c:v>1.0169999999999998E-2</c:v>
                </c:pt>
                <c:pt idx="1546">
                  <c:v>1.0169999999999998E-2</c:v>
                </c:pt>
                <c:pt idx="1547">
                  <c:v>1.022E-2</c:v>
                </c:pt>
                <c:pt idx="1548">
                  <c:v>7.5199999999999998E-3</c:v>
                </c:pt>
                <c:pt idx="1549">
                  <c:v>7.7200000000000003E-3</c:v>
                </c:pt>
                <c:pt idx="1550">
                  <c:v>6.6600000000000001E-3</c:v>
                </c:pt>
                <c:pt idx="1551">
                  <c:v>6.9199999999999991E-3</c:v>
                </c:pt>
                <c:pt idx="1552">
                  <c:v>4.96E-3</c:v>
                </c:pt>
                <c:pt idx="1553">
                  <c:v>5.1700000000000001E-3</c:v>
                </c:pt>
                <c:pt idx="1554">
                  <c:v>4.7499999999999999E-3</c:v>
                </c:pt>
                <c:pt idx="1555">
                  <c:v>5.1000000000000004E-3</c:v>
                </c:pt>
                <c:pt idx="1556">
                  <c:v>6.1599999999999997E-3</c:v>
                </c:pt>
                <c:pt idx="1557">
                  <c:v>5.5100000000000001E-3</c:v>
                </c:pt>
                <c:pt idx="1558">
                  <c:v>7.2099999999999994E-3</c:v>
                </c:pt>
                <c:pt idx="1559">
                  <c:v>6.7400000000000003E-3</c:v>
                </c:pt>
                <c:pt idx="1560">
                  <c:v>6.9699999999999996E-3</c:v>
                </c:pt>
                <c:pt idx="1561">
                  <c:v>6.4700000000000001E-3</c:v>
                </c:pt>
                <c:pt idx="1562">
                  <c:v>7.1399999999999996E-3</c:v>
                </c:pt>
                <c:pt idx="1563">
                  <c:v>7.5300000000000002E-3</c:v>
                </c:pt>
                <c:pt idx="1564">
                  <c:v>6.7400000000000003E-3</c:v>
                </c:pt>
                <c:pt idx="1565">
                  <c:v>7.4799999999999997E-3</c:v>
                </c:pt>
                <c:pt idx="1566">
                  <c:v>8.8199999999999997E-3</c:v>
                </c:pt>
                <c:pt idx="1567">
                  <c:v>9.0799999999999995E-3</c:v>
                </c:pt>
                <c:pt idx="1568">
                  <c:v>1.0289999999999999E-2</c:v>
                </c:pt>
                <c:pt idx="1569">
                  <c:v>1.1080000000000001E-2</c:v>
                </c:pt>
                <c:pt idx="1570">
                  <c:v>1.094E-2</c:v>
                </c:pt>
                <c:pt idx="1571">
                  <c:v>1.1379999999999999E-2</c:v>
                </c:pt>
                <c:pt idx="1572">
                  <c:v>1.0860000000000002E-2</c:v>
                </c:pt>
                <c:pt idx="1573">
                  <c:v>1.1659999999999998E-2</c:v>
                </c:pt>
                <c:pt idx="1574">
                  <c:v>1.3049999999999999E-2</c:v>
                </c:pt>
                <c:pt idx="1575">
                  <c:v>1.321E-2</c:v>
                </c:pt>
                <c:pt idx="1576">
                  <c:v>1.3809999999999999E-2</c:v>
                </c:pt>
                <c:pt idx="1577">
                  <c:v>1.3809999999999999E-2</c:v>
                </c:pt>
                <c:pt idx="1578">
                  <c:v>1.3009999999999999E-2</c:v>
                </c:pt>
                <c:pt idx="1579">
                  <c:v>1.357E-2</c:v>
                </c:pt>
                <c:pt idx="1580">
                  <c:v>1.389E-2</c:v>
                </c:pt>
                <c:pt idx="1581">
                  <c:v>1.3540000000000002E-2</c:v>
                </c:pt>
                <c:pt idx="1582">
                  <c:v>1.554E-2</c:v>
                </c:pt>
                <c:pt idx="1583">
                  <c:v>1.5389999999999999E-2</c:v>
                </c:pt>
                <c:pt idx="1584">
                  <c:v>1.482E-2</c:v>
                </c:pt>
                <c:pt idx="1585">
                  <c:v>1.584E-2</c:v>
                </c:pt>
                <c:pt idx="1586">
                  <c:v>1.5629999999999998E-2</c:v>
                </c:pt>
                <c:pt idx="1587">
                  <c:v>1.636E-2</c:v>
                </c:pt>
                <c:pt idx="1588">
                  <c:v>1.6629999999999999E-2</c:v>
                </c:pt>
                <c:pt idx="1589">
                  <c:v>1.6930000000000001E-2</c:v>
                </c:pt>
                <c:pt idx="1590">
                  <c:v>1.8329999999999999E-2</c:v>
                </c:pt>
                <c:pt idx="1591">
                  <c:v>1.8329999999999999E-2</c:v>
                </c:pt>
                <c:pt idx="1592">
                  <c:v>1.9519999999999999E-2</c:v>
                </c:pt>
                <c:pt idx="1593">
                  <c:v>2.0240000000000001E-2</c:v>
                </c:pt>
                <c:pt idx="1594">
                  <c:v>2.0720000000000002E-2</c:v>
                </c:pt>
                <c:pt idx="1595">
                  <c:v>2.1850000000000001E-2</c:v>
                </c:pt>
                <c:pt idx="1596">
                  <c:v>2.06E-2</c:v>
                </c:pt>
                <c:pt idx="1597">
                  <c:v>1.9599999999999999E-2</c:v>
                </c:pt>
                <c:pt idx="1598">
                  <c:v>1.7420000000000001E-2</c:v>
                </c:pt>
                <c:pt idx="1599">
                  <c:v>1.719E-2</c:v>
                </c:pt>
                <c:pt idx="1600">
                  <c:v>1.848E-2</c:v>
                </c:pt>
                <c:pt idx="1601">
                  <c:v>1.9560000000000001E-2</c:v>
                </c:pt>
                <c:pt idx="1602">
                  <c:v>2.0449999999999999E-2</c:v>
                </c:pt>
                <c:pt idx="1603">
                  <c:v>2.12E-2</c:v>
                </c:pt>
                <c:pt idx="1604">
                  <c:v>2.069E-2</c:v>
                </c:pt>
                <c:pt idx="1605">
                  <c:v>2.085E-2</c:v>
                </c:pt>
                <c:pt idx="1606">
                  <c:v>2.086E-2</c:v>
                </c:pt>
                <c:pt idx="1607">
                  <c:v>2.1250000000000002E-2</c:v>
                </c:pt>
                <c:pt idx="1608">
                  <c:v>2.078E-2</c:v>
                </c:pt>
                <c:pt idx="1609">
                  <c:v>2.085E-2</c:v>
                </c:pt>
                <c:pt idx="1610">
                  <c:v>2.206E-2</c:v>
                </c:pt>
                <c:pt idx="1611">
                  <c:v>2.2259999999999999E-2</c:v>
                </c:pt>
                <c:pt idx="1612">
                  <c:v>2.223E-2</c:v>
                </c:pt>
                <c:pt idx="1613">
                  <c:v>2.1600000000000001E-2</c:v>
                </c:pt>
                <c:pt idx="1614">
                  <c:v>2.0289999999999999E-2</c:v>
                </c:pt>
                <c:pt idx="1615">
                  <c:v>1.9950000000000002E-2</c:v>
                </c:pt>
                <c:pt idx="1616">
                  <c:v>1.8380000000000001E-2</c:v>
                </c:pt>
                <c:pt idx="1617">
                  <c:v>2.0119999999999999E-2</c:v>
                </c:pt>
                <c:pt idx="1618">
                  <c:v>1.9820000000000001E-2</c:v>
                </c:pt>
                <c:pt idx="1619">
                  <c:v>2.017E-2</c:v>
                </c:pt>
                <c:pt idx="1620">
                  <c:v>2.1389999999999999E-2</c:v>
                </c:pt>
                <c:pt idx="1621">
                  <c:v>2.1700000000000001E-2</c:v>
                </c:pt>
                <c:pt idx="1622">
                  <c:v>2.2099999999999998E-2</c:v>
                </c:pt>
                <c:pt idx="1623">
                  <c:v>2.1930000000000002E-2</c:v>
                </c:pt>
                <c:pt idx="1624">
                  <c:v>2.0979999999999999E-2</c:v>
                </c:pt>
                <c:pt idx="1625">
                  <c:v>1.9119999999999998E-2</c:v>
                </c:pt>
                <c:pt idx="1626">
                  <c:v>2.086E-2</c:v>
                </c:pt>
                <c:pt idx="1627">
                  <c:v>2.0930000000000001E-2</c:v>
                </c:pt>
                <c:pt idx="1628">
                  <c:v>2.0560000000000002E-2</c:v>
                </c:pt>
                <c:pt idx="1629">
                  <c:v>1.9710000000000002E-2</c:v>
                </c:pt>
                <c:pt idx="1630">
                  <c:v>1.984E-2</c:v>
                </c:pt>
                <c:pt idx="1631">
                  <c:v>1.9570000000000001E-2</c:v>
                </c:pt>
                <c:pt idx="1632">
                  <c:v>1.967E-2</c:v>
                </c:pt>
                <c:pt idx="1633">
                  <c:v>1.9599999999999999E-2</c:v>
                </c:pt>
                <c:pt idx="1634">
                  <c:v>1.8959999999999998E-2</c:v>
                </c:pt>
                <c:pt idx="1635">
                  <c:v>2.0099999999999996E-2</c:v>
                </c:pt>
                <c:pt idx="1636">
                  <c:v>2.0110000000000003E-2</c:v>
                </c:pt>
                <c:pt idx="1637">
                  <c:v>1.916E-2</c:v>
                </c:pt>
                <c:pt idx="1638">
                  <c:v>1.951E-2</c:v>
                </c:pt>
                <c:pt idx="1639">
                  <c:v>1.8149999999999999E-2</c:v>
                </c:pt>
                <c:pt idx="1640">
                  <c:v>1.8710000000000001E-2</c:v>
                </c:pt>
                <c:pt idx="1641">
                  <c:v>1.8959999999999998E-2</c:v>
                </c:pt>
                <c:pt idx="1642">
                  <c:v>1.8100000000000002E-2</c:v>
                </c:pt>
                <c:pt idx="1643">
                  <c:v>1.7829999999999999E-2</c:v>
                </c:pt>
                <c:pt idx="1644">
                  <c:v>1.83E-2</c:v>
                </c:pt>
                <c:pt idx="1645">
                  <c:v>1.933E-2</c:v>
                </c:pt>
                <c:pt idx="1646">
                  <c:v>1.976E-2</c:v>
                </c:pt>
                <c:pt idx="1647">
                  <c:v>1.925E-2</c:v>
                </c:pt>
                <c:pt idx="1648">
                  <c:v>1.9279999999999999E-2</c:v>
                </c:pt>
                <c:pt idx="1649">
                  <c:v>2.1640000000000003E-2</c:v>
                </c:pt>
                <c:pt idx="1650">
                  <c:v>2.222E-2</c:v>
                </c:pt>
                <c:pt idx="1651">
                  <c:v>2.2409999999999999E-2</c:v>
                </c:pt>
                <c:pt idx="1652">
                  <c:v>2.3330000000000004E-2</c:v>
                </c:pt>
                <c:pt idx="1653">
                  <c:v>2.3390000000000001E-2</c:v>
                </c:pt>
                <c:pt idx="1654">
                  <c:v>2.3860000000000003E-2</c:v>
                </c:pt>
                <c:pt idx="1655">
                  <c:v>2.4500000000000001E-2</c:v>
                </c:pt>
                <c:pt idx="1656">
                  <c:v>2.5310000000000003E-2</c:v>
                </c:pt>
                <c:pt idx="1657">
                  <c:v>2.5259999999999998E-2</c:v>
                </c:pt>
                <c:pt idx="1658">
                  <c:v>2.4740000000000002E-2</c:v>
                </c:pt>
                <c:pt idx="1659">
                  <c:v>2.564E-2</c:v>
                </c:pt>
                <c:pt idx="1660">
                  <c:v>2.4660000000000001E-2</c:v>
                </c:pt>
                <c:pt idx="1661">
                  <c:v>2.4029999999999999E-2</c:v>
                </c:pt>
                <c:pt idx="1662">
                  <c:v>2.2940000000000002E-2</c:v>
                </c:pt>
                <c:pt idx="1663">
                  <c:v>2.3429999999999999E-2</c:v>
                </c:pt>
                <c:pt idx="1664">
                  <c:v>2.2559999999999997E-2</c:v>
                </c:pt>
                <c:pt idx="1665">
                  <c:v>2.2509999999999999E-2</c:v>
                </c:pt>
                <c:pt idx="1666">
                  <c:v>2.3370000000000002E-2</c:v>
                </c:pt>
                <c:pt idx="1667">
                  <c:v>2.2460000000000001E-2</c:v>
                </c:pt>
                <c:pt idx="1668">
                  <c:v>2.1850000000000001E-2</c:v>
                </c:pt>
                <c:pt idx="1669">
                  <c:v>2.1819999999999999E-2</c:v>
                </c:pt>
                <c:pt idx="1670">
                  <c:v>2.1819999999999999E-2</c:v>
                </c:pt>
                <c:pt idx="1671">
                  <c:v>2.077E-2</c:v>
                </c:pt>
                <c:pt idx="1672">
                  <c:v>2.0459999999999999E-2</c:v>
                </c:pt>
                <c:pt idx="1673">
                  <c:v>2.1059999999999999E-2</c:v>
                </c:pt>
                <c:pt idx="1674">
                  <c:v>2.205E-2</c:v>
                </c:pt>
                <c:pt idx="1675">
                  <c:v>2.2320000000000003E-2</c:v>
                </c:pt>
                <c:pt idx="1676">
                  <c:v>2.1899999999999999E-2</c:v>
                </c:pt>
                <c:pt idx="1677">
                  <c:v>2.1819999999999999E-2</c:v>
                </c:pt>
                <c:pt idx="1678">
                  <c:v>2.2370000000000001E-2</c:v>
                </c:pt>
                <c:pt idx="1679">
                  <c:v>2.2550000000000001E-2</c:v>
                </c:pt>
                <c:pt idx="1680">
                  <c:v>2.3479999999999997E-2</c:v>
                </c:pt>
                <c:pt idx="1681">
                  <c:v>2.3019999999999999E-2</c:v>
                </c:pt>
                <c:pt idx="1682">
                  <c:v>2.3250000000000003E-2</c:v>
                </c:pt>
                <c:pt idx="1683">
                  <c:v>2.078E-2</c:v>
                </c:pt>
                <c:pt idx="1684">
                  <c:v>2.2000000000000002E-2</c:v>
                </c:pt>
                <c:pt idx="1685">
                  <c:v>2.2959999999999998E-2</c:v>
                </c:pt>
                <c:pt idx="1686">
                  <c:v>2.3179999999999999E-2</c:v>
                </c:pt>
                <c:pt idx="1687">
                  <c:v>2.3709999999999998E-2</c:v>
                </c:pt>
                <c:pt idx="1688">
                  <c:v>2.3330000000000004E-2</c:v>
                </c:pt>
                <c:pt idx="1689">
                  <c:v>2.3980000000000001E-2</c:v>
                </c:pt>
                <c:pt idx="1690">
                  <c:v>2.426E-2</c:v>
                </c:pt>
                <c:pt idx="1691">
                  <c:v>2.5080000000000002E-2</c:v>
                </c:pt>
                <c:pt idx="1692">
                  <c:v>2.53E-2</c:v>
                </c:pt>
                <c:pt idx="1693">
                  <c:v>2.5329999999999998E-2</c:v>
                </c:pt>
                <c:pt idx="1694">
                  <c:v>2.52E-2</c:v>
                </c:pt>
                <c:pt idx="1695">
                  <c:v>2.5319999999999999E-2</c:v>
                </c:pt>
                <c:pt idx="1696">
                  <c:v>2.6019999999999998E-2</c:v>
                </c:pt>
                <c:pt idx="1697">
                  <c:v>2.571E-2</c:v>
                </c:pt>
                <c:pt idx="1698">
                  <c:v>2.5409999999999999E-2</c:v>
                </c:pt>
                <c:pt idx="1699">
                  <c:v>2.622E-2</c:v>
                </c:pt>
                <c:pt idx="1700">
                  <c:v>2.666E-2</c:v>
                </c:pt>
                <c:pt idx="1701">
                  <c:v>2.7269999999999999E-2</c:v>
                </c:pt>
                <c:pt idx="1702">
                  <c:v>2.8149999999999998E-2</c:v>
                </c:pt>
                <c:pt idx="1703">
                  <c:v>2.835E-2</c:v>
                </c:pt>
                <c:pt idx="1704">
                  <c:v>2.8319999999999998E-2</c:v>
                </c:pt>
                <c:pt idx="1705">
                  <c:v>2.8730000000000002E-2</c:v>
                </c:pt>
                <c:pt idx="1706">
                  <c:v>2.8450000000000003E-2</c:v>
                </c:pt>
                <c:pt idx="1707">
                  <c:v>2.827E-2</c:v>
                </c:pt>
                <c:pt idx="1708">
                  <c:v>2.793E-2</c:v>
                </c:pt>
                <c:pt idx="1709">
                  <c:v>2.6249999999999999E-2</c:v>
                </c:pt>
                <c:pt idx="1710">
                  <c:v>2.3380000000000001E-2</c:v>
                </c:pt>
                <c:pt idx="1711">
                  <c:v>2.5470000000000003E-2</c:v>
                </c:pt>
                <c:pt idx="1712">
                  <c:v>2.1150000000000002E-2</c:v>
                </c:pt>
                <c:pt idx="1713">
                  <c:v>2.2719999999999997E-2</c:v>
                </c:pt>
                <c:pt idx="1714">
                  <c:v>2.1299999999999999E-2</c:v>
                </c:pt>
                <c:pt idx="1715">
                  <c:v>2.0720000000000002E-2</c:v>
                </c:pt>
                <c:pt idx="1716">
                  <c:v>2.2949999999999998E-2</c:v>
                </c:pt>
                <c:pt idx="1717">
                  <c:v>2.3719999999999998E-2</c:v>
                </c:pt>
                <c:pt idx="1718">
                  <c:v>2.1860000000000001E-2</c:v>
                </c:pt>
                <c:pt idx="1719">
                  <c:v>2.0920000000000001E-2</c:v>
                </c:pt>
                <c:pt idx="1720">
                  <c:v>2.205E-2</c:v>
                </c:pt>
                <c:pt idx="1721">
                  <c:v>2.273E-2</c:v>
                </c:pt>
                <c:pt idx="1722">
                  <c:v>2.308E-2</c:v>
                </c:pt>
                <c:pt idx="1723">
                  <c:v>2.3980000000000001E-2</c:v>
                </c:pt>
                <c:pt idx="1724">
                  <c:v>2.3239999999999997E-2</c:v>
                </c:pt>
                <c:pt idx="1725">
                  <c:v>2.2690000000000002E-2</c:v>
                </c:pt>
                <c:pt idx="1726">
                  <c:v>2.2629999999999997E-2</c:v>
                </c:pt>
                <c:pt idx="1727">
                  <c:v>2.1669999999999998E-2</c:v>
                </c:pt>
                <c:pt idx="1728">
                  <c:v>2.1739999999999999E-2</c:v>
                </c:pt>
                <c:pt idx="1729">
                  <c:v>2.3130000000000001E-2</c:v>
                </c:pt>
                <c:pt idx="1730">
                  <c:v>2.3820000000000001E-2</c:v>
                </c:pt>
                <c:pt idx="1731">
                  <c:v>2.3889999999999998E-2</c:v>
                </c:pt>
                <c:pt idx="1732">
                  <c:v>2.4620000000000003E-2</c:v>
                </c:pt>
                <c:pt idx="1733">
                  <c:v>2.4969999999999999E-2</c:v>
                </c:pt>
                <c:pt idx="1734">
                  <c:v>2.5070000000000002E-2</c:v>
                </c:pt>
                <c:pt idx="1735">
                  <c:v>2.5559999999999999E-2</c:v>
                </c:pt>
                <c:pt idx="1736">
                  <c:v>2.4849999999999997E-2</c:v>
                </c:pt>
                <c:pt idx="1737">
                  <c:v>2.5249999999999998E-2</c:v>
                </c:pt>
                <c:pt idx="1738">
                  <c:v>2.538E-2</c:v>
                </c:pt>
                <c:pt idx="1739">
                  <c:v>2.4049999999999998E-2</c:v>
                </c:pt>
                <c:pt idx="1740">
                  <c:v>2.3849999999999996E-2</c:v>
                </c:pt>
                <c:pt idx="1741">
                  <c:v>2.4489999999999998E-2</c:v>
                </c:pt>
                <c:pt idx="1742">
                  <c:v>2.315E-2</c:v>
                </c:pt>
                <c:pt idx="1743">
                  <c:v>2.2400000000000003E-2</c:v>
                </c:pt>
                <c:pt idx="1744">
                  <c:v>2.2429999999999999E-2</c:v>
                </c:pt>
                <c:pt idx="1745">
                  <c:v>2.1299999999999999E-2</c:v>
                </c:pt>
                <c:pt idx="1746">
                  <c:v>2.2370000000000001E-2</c:v>
                </c:pt>
                <c:pt idx="1747">
                  <c:v>2.2789999999999998E-2</c:v>
                </c:pt>
                <c:pt idx="1748">
                  <c:v>2.2360000000000001E-2</c:v>
                </c:pt>
                <c:pt idx="1749">
                  <c:v>2.1629999999999996E-2</c:v>
                </c:pt>
                <c:pt idx="1750">
                  <c:v>2.2099999999999998E-2</c:v>
                </c:pt>
                <c:pt idx="1751">
                  <c:v>2.2450000000000001E-2</c:v>
                </c:pt>
                <c:pt idx="1752">
                  <c:v>2.291E-2</c:v>
                </c:pt>
                <c:pt idx="1753">
                  <c:v>2.3250000000000003E-2</c:v>
                </c:pt>
                <c:pt idx="1754">
                  <c:v>2.418E-2</c:v>
                </c:pt>
                <c:pt idx="1755">
                  <c:v>2.4029999999999999E-2</c:v>
                </c:pt>
                <c:pt idx="1756">
                  <c:v>2.4369999999999999E-2</c:v>
                </c:pt>
                <c:pt idx="1757">
                  <c:v>2.4489999999999998E-2</c:v>
                </c:pt>
                <c:pt idx="1758">
                  <c:v>2.4510000000000001E-2</c:v>
                </c:pt>
                <c:pt idx="1759">
                  <c:v>2.4980000000000002E-2</c:v>
                </c:pt>
                <c:pt idx="1760">
                  <c:v>2.5539999999999997E-2</c:v>
                </c:pt>
                <c:pt idx="1761">
                  <c:v>2.46E-2</c:v>
                </c:pt>
                <c:pt idx="1762">
                  <c:v>2.3740000000000001E-2</c:v>
                </c:pt>
                <c:pt idx="1763">
                  <c:v>2.273E-2</c:v>
                </c:pt>
                <c:pt idx="1764">
                  <c:v>2.2610000000000002E-2</c:v>
                </c:pt>
                <c:pt idx="1765">
                  <c:v>2.3310000000000001E-2</c:v>
                </c:pt>
                <c:pt idx="1766">
                  <c:v>2.3990000000000001E-2</c:v>
                </c:pt>
                <c:pt idx="1767">
                  <c:v>2.3789999999999999E-2</c:v>
                </c:pt>
                <c:pt idx="1768">
                  <c:v>2.4629999999999999E-2</c:v>
                </c:pt>
                <c:pt idx="1769">
                  <c:v>2.4409999999999998E-2</c:v>
                </c:pt>
                <c:pt idx="1770">
                  <c:v>2.4230000000000002E-2</c:v>
                </c:pt>
                <c:pt idx="1771">
                  <c:v>2.4160000000000001E-2</c:v>
                </c:pt>
                <c:pt idx="1772">
                  <c:v>2.487E-2</c:v>
                </c:pt>
                <c:pt idx="1773">
                  <c:v>2.5070000000000002E-2</c:v>
                </c:pt>
                <c:pt idx="1774">
                  <c:v>2.6179999999999998E-2</c:v>
                </c:pt>
                <c:pt idx="1775">
                  <c:v>2.5899999999999999E-2</c:v>
                </c:pt>
                <c:pt idx="1776">
                  <c:v>2.6360000000000001E-2</c:v>
                </c:pt>
                <c:pt idx="1777">
                  <c:v>2.5419999999999998E-2</c:v>
                </c:pt>
                <c:pt idx="1778">
                  <c:v>2.5750000000000002E-2</c:v>
                </c:pt>
                <c:pt idx="1779">
                  <c:v>2.6549999999999997E-2</c:v>
                </c:pt>
                <c:pt idx="1780">
                  <c:v>2.5179999999999998E-2</c:v>
                </c:pt>
                <c:pt idx="1781">
                  <c:v>2.46E-2</c:v>
                </c:pt>
                <c:pt idx="1782">
                  <c:v>2.5510000000000001E-2</c:v>
                </c:pt>
                <c:pt idx="1783">
                  <c:v>2.4860000000000004E-2</c:v>
                </c:pt>
                <c:pt idx="1784">
                  <c:v>2.596E-2</c:v>
                </c:pt>
                <c:pt idx="1785">
                  <c:v>2.5819999999999999E-2</c:v>
                </c:pt>
                <c:pt idx="1786">
                  <c:v>2.648E-2</c:v>
                </c:pt>
                <c:pt idx="1787">
                  <c:v>2.6389999999999997E-2</c:v>
                </c:pt>
                <c:pt idx="1788">
                  <c:v>2.7559999999999998E-2</c:v>
                </c:pt>
                <c:pt idx="1789">
                  <c:v>2.7719999999999998E-2</c:v>
                </c:pt>
                <c:pt idx="1790">
                  <c:v>2.7900000000000001E-2</c:v>
                </c:pt>
                <c:pt idx="1791">
                  <c:v>2.683E-2</c:v>
                </c:pt>
                <c:pt idx="1792">
                  <c:v>2.6040000000000001E-2</c:v>
                </c:pt>
                <c:pt idx="1793">
                  <c:v>2.6280000000000001E-2</c:v>
                </c:pt>
                <c:pt idx="1794">
                  <c:v>2.605E-2</c:v>
                </c:pt>
                <c:pt idx="1795">
                  <c:v>2.5009999999999998E-2</c:v>
                </c:pt>
                <c:pt idx="1796">
                  <c:v>2.5360000000000001E-2</c:v>
                </c:pt>
                <c:pt idx="1797">
                  <c:v>2.5920000000000002E-2</c:v>
                </c:pt>
                <c:pt idx="1798">
                  <c:v>2.5699999999999997E-2</c:v>
                </c:pt>
                <c:pt idx="1799">
                  <c:v>2.5169999999999998E-2</c:v>
                </c:pt>
                <c:pt idx="1800">
                  <c:v>2.53E-2</c:v>
                </c:pt>
                <c:pt idx="1801">
                  <c:v>2.605E-2</c:v>
                </c:pt>
                <c:pt idx="1802">
                  <c:v>2.5569999999999999E-2</c:v>
                </c:pt>
                <c:pt idx="1803">
                  <c:v>2.5600000000000001E-2</c:v>
                </c:pt>
                <c:pt idx="1804">
                  <c:v>2.5600000000000001E-2</c:v>
                </c:pt>
                <c:pt idx="1805">
                  <c:v>2.6040000000000001E-2</c:v>
                </c:pt>
                <c:pt idx="1806">
                  <c:v>2.5690000000000001E-2</c:v>
                </c:pt>
                <c:pt idx="1807">
                  <c:v>2.5859999999999998E-2</c:v>
                </c:pt>
                <c:pt idx="1808">
                  <c:v>2.5939999999999998E-2</c:v>
                </c:pt>
                <c:pt idx="1809">
                  <c:v>2.5840000000000002E-2</c:v>
                </c:pt>
                <c:pt idx="1810">
                  <c:v>2.4910000000000002E-2</c:v>
                </c:pt>
                <c:pt idx="1811">
                  <c:v>2.5179999999999998E-2</c:v>
                </c:pt>
                <c:pt idx="1812">
                  <c:v>2.5550000000000003E-2</c:v>
                </c:pt>
                <c:pt idx="1813">
                  <c:v>2.6269999999999998E-2</c:v>
                </c:pt>
                <c:pt idx="1814">
                  <c:v>2.649E-2</c:v>
                </c:pt>
                <c:pt idx="1815">
                  <c:v>2.69E-2</c:v>
                </c:pt>
                <c:pt idx="1816">
                  <c:v>2.6539999999999998E-2</c:v>
                </c:pt>
                <c:pt idx="1817">
                  <c:v>2.6970000000000001E-2</c:v>
                </c:pt>
                <c:pt idx="1818">
                  <c:v>2.6290000000000001E-2</c:v>
                </c:pt>
                <c:pt idx="1819">
                  <c:v>2.7069999999999997E-2</c:v>
                </c:pt>
                <c:pt idx="1820">
                  <c:v>2.6629999999999997E-2</c:v>
                </c:pt>
                <c:pt idx="1821">
                  <c:v>2.5239999999999999E-2</c:v>
                </c:pt>
                <c:pt idx="1822">
                  <c:v>2.5230000000000002E-2</c:v>
                </c:pt>
                <c:pt idx="1823">
                  <c:v>2.5819999999999999E-2</c:v>
                </c:pt>
                <c:pt idx="1824">
                  <c:v>2.5920000000000002E-2</c:v>
                </c:pt>
                <c:pt idx="1825">
                  <c:v>2.5360000000000001E-2</c:v>
                </c:pt>
                <c:pt idx="1826">
                  <c:v>2.5600000000000001E-2</c:v>
                </c:pt>
                <c:pt idx="1827">
                  <c:v>2.4830000000000001E-2</c:v>
                </c:pt>
                <c:pt idx="1828">
                  <c:v>2.5259999999999998E-2</c:v>
                </c:pt>
                <c:pt idx="1829">
                  <c:v>2.5680000000000001E-2</c:v>
                </c:pt>
                <c:pt idx="1830">
                  <c:v>2.589E-2</c:v>
                </c:pt>
                <c:pt idx="1831">
                  <c:v>2.665E-2</c:v>
                </c:pt>
                <c:pt idx="1832">
                  <c:v>2.6210000000000001E-2</c:v>
                </c:pt>
                <c:pt idx="1833">
                  <c:v>2.6030000000000001E-2</c:v>
                </c:pt>
                <c:pt idx="1834">
                  <c:v>2.6309999999999997E-2</c:v>
                </c:pt>
                <c:pt idx="1835">
                  <c:v>2.6520000000000002E-2</c:v>
                </c:pt>
                <c:pt idx="1836">
                  <c:v>2.6789999999999998E-2</c:v>
                </c:pt>
                <c:pt idx="1837">
                  <c:v>2.6190000000000001E-2</c:v>
                </c:pt>
                <c:pt idx="1838">
                  <c:v>2.6859999999999998E-2</c:v>
                </c:pt>
                <c:pt idx="1839">
                  <c:v>2.743E-2</c:v>
                </c:pt>
                <c:pt idx="1840">
                  <c:v>2.7679999999999996E-2</c:v>
                </c:pt>
                <c:pt idx="1841">
                  <c:v>2.7349999999999999E-2</c:v>
                </c:pt>
                <c:pt idx="1842">
                  <c:v>2.7639999999999998E-2</c:v>
                </c:pt>
                <c:pt idx="1843">
                  <c:v>2.7450000000000002E-2</c:v>
                </c:pt>
                <c:pt idx="1844">
                  <c:v>2.7549999999999998E-2</c:v>
                </c:pt>
                <c:pt idx="1845">
                  <c:v>2.7610000000000003E-2</c:v>
                </c:pt>
                <c:pt idx="1846">
                  <c:v>2.7999999999999997E-2</c:v>
                </c:pt>
                <c:pt idx="1847">
                  <c:v>2.7740000000000001E-2</c:v>
                </c:pt>
                <c:pt idx="1848">
                  <c:v>2.827E-2</c:v>
                </c:pt>
                <c:pt idx="1849">
                  <c:v>2.8389999999999999E-2</c:v>
                </c:pt>
                <c:pt idx="1850">
                  <c:v>2.828E-2</c:v>
                </c:pt>
                <c:pt idx="1851">
                  <c:v>2.7690000000000003E-2</c:v>
                </c:pt>
                <c:pt idx="1852">
                  <c:v>2.7570000000000001E-2</c:v>
                </c:pt>
                <c:pt idx="1853">
                  <c:v>2.6339999999999999E-2</c:v>
                </c:pt>
                <c:pt idx="1854">
                  <c:v>2.666E-2</c:v>
                </c:pt>
                <c:pt idx="1855">
                  <c:v>2.656E-2</c:v>
                </c:pt>
                <c:pt idx="1856">
                  <c:v>2.7149999999999997E-2</c:v>
                </c:pt>
                <c:pt idx="1857">
                  <c:v>2.6749999999999999E-2</c:v>
                </c:pt>
                <c:pt idx="1858">
                  <c:v>2.7089999999999999E-2</c:v>
                </c:pt>
                <c:pt idx="1859">
                  <c:v>2.8130000000000002E-2</c:v>
                </c:pt>
                <c:pt idx="1860">
                  <c:v>2.8370000000000003E-2</c:v>
                </c:pt>
                <c:pt idx="1861">
                  <c:v>2.8490000000000001E-2</c:v>
                </c:pt>
                <c:pt idx="1862">
                  <c:v>2.7759999999999996E-2</c:v>
                </c:pt>
                <c:pt idx="1863">
                  <c:v>2.7730000000000001E-2</c:v>
                </c:pt>
                <c:pt idx="1864">
                  <c:v>2.7300000000000001E-2</c:v>
                </c:pt>
                <c:pt idx="1865">
                  <c:v>2.7679999999999996E-2</c:v>
                </c:pt>
                <c:pt idx="1866">
                  <c:v>2.7189999999999999E-2</c:v>
                </c:pt>
                <c:pt idx="1867">
                  <c:v>2.6840000000000003E-2</c:v>
                </c:pt>
                <c:pt idx="1868">
                  <c:v>2.673E-2</c:v>
                </c:pt>
                <c:pt idx="1869">
                  <c:v>2.6530000000000001E-2</c:v>
                </c:pt>
                <c:pt idx="1870">
                  <c:v>2.605E-2</c:v>
                </c:pt>
                <c:pt idx="1871">
                  <c:v>2.5910000000000002E-2</c:v>
                </c:pt>
                <c:pt idx="1872">
                  <c:v>2.538E-2</c:v>
                </c:pt>
                <c:pt idx="1873">
                  <c:v>2.6269999999999998E-2</c:v>
                </c:pt>
                <c:pt idx="1874">
                  <c:v>2.5840000000000002E-2</c:v>
                </c:pt>
                <c:pt idx="1875">
                  <c:v>2.5619999999999997E-2</c:v>
                </c:pt>
                <c:pt idx="1876">
                  <c:v>2.5849999999999998E-2</c:v>
                </c:pt>
                <c:pt idx="1877">
                  <c:v>2.649E-2</c:v>
                </c:pt>
                <c:pt idx="1878">
                  <c:v>2.6680000000000002E-2</c:v>
                </c:pt>
                <c:pt idx="1879">
                  <c:v>2.5550000000000003E-2</c:v>
                </c:pt>
                <c:pt idx="1880">
                  <c:v>2.5750000000000002E-2</c:v>
                </c:pt>
                <c:pt idx="1881">
                  <c:v>2.5150000000000002E-2</c:v>
                </c:pt>
                <c:pt idx="1882">
                  <c:v>2.5729999999999999E-2</c:v>
                </c:pt>
                <c:pt idx="1883">
                  <c:v>2.5080000000000002E-2</c:v>
                </c:pt>
                <c:pt idx="1884">
                  <c:v>2.5399999999999999E-2</c:v>
                </c:pt>
                <c:pt idx="1885">
                  <c:v>2.597E-2</c:v>
                </c:pt>
                <c:pt idx="1886">
                  <c:v>2.6200000000000001E-2</c:v>
                </c:pt>
                <c:pt idx="1887">
                  <c:v>2.5160000000000002E-2</c:v>
                </c:pt>
                <c:pt idx="1888">
                  <c:v>2.4470000000000002E-2</c:v>
                </c:pt>
                <c:pt idx="1889">
                  <c:v>2.3570000000000001E-2</c:v>
                </c:pt>
                <c:pt idx="1890">
                  <c:v>2.3780000000000003E-2</c:v>
                </c:pt>
                <c:pt idx="1891">
                  <c:v>2.2599999999999999E-2</c:v>
                </c:pt>
                <c:pt idx="1892">
                  <c:v>2.2679999999999999E-2</c:v>
                </c:pt>
                <c:pt idx="1893">
                  <c:v>2.181E-2</c:v>
                </c:pt>
                <c:pt idx="1894">
                  <c:v>2.1649999999999999E-2</c:v>
                </c:pt>
                <c:pt idx="1895">
                  <c:v>2.138E-2</c:v>
                </c:pt>
                <c:pt idx="1896">
                  <c:v>2.2280000000000001E-2</c:v>
                </c:pt>
                <c:pt idx="1897">
                  <c:v>2.231E-2</c:v>
                </c:pt>
                <c:pt idx="1898">
                  <c:v>2.2160000000000003E-2</c:v>
                </c:pt>
                <c:pt idx="1899">
                  <c:v>2.1589999999999998E-2</c:v>
                </c:pt>
                <c:pt idx="1900">
                  <c:v>2.0870000000000003E-2</c:v>
                </c:pt>
                <c:pt idx="1901">
                  <c:v>1.9950000000000002E-2</c:v>
                </c:pt>
                <c:pt idx="1902">
                  <c:v>2.0459999999999999E-2</c:v>
                </c:pt>
                <c:pt idx="1903">
                  <c:v>0.02</c:v>
                </c:pt>
                <c:pt idx="1904">
                  <c:v>1.9550000000000001E-2</c:v>
                </c:pt>
                <c:pt idx="1905">
                  <c:v>1.9199999999999998E-2</c:v>
                </c:pt>
                <c:pt idx="1906">
                  <c:v>1.9030000000000002E-2</c:v>
                </c:pt>
                <c:pt idx="1907">
                  <c:v>1.8610000000000002E-2</c:v>
                </c:pt>
                <c:pt idx="1908">
                  <c:v>1.883E-2</c:v>
                </c:pt>
                <c:pt idx="1909">
                  <c:v>1.9450000000000002E-2</c:v>
                </c:pt>
                <c:pt idx="1910">
                  <c:v>1.9879999999999998E-2</c:v>
                </c:pt>
                <c:pt idx="1911">
                  <c:v>1.9349999999999999E-2</c:v>
                </c:pt>
                <c:pt idx="1912">
                  <c:v>2.0400000000000001E-2</c:v>
                </c:pt>
                <c:pt idx="1913">
                  <c:v>2.0899999999999998E-2</c:v>
                </c:pt>
                <c:pt idx="1914">
                  <c:v>2.0649999999999998E-2</c:v>
                </c:pt>
                <c:pt idx="1915">
                  <c:v>2.1349999999999997E-2</c:v>
                </c:pt>
                <c:pt idx="1916">
                  <c:v>2.1680000000000001E-2</c:v>
                </c:pt>
                <c:pt idx="1917">
                  <c:v>2.1589999999999998E-2</c:v>
                </c:pt>
                <c:pt idx="1918">
                  <c:v>2.07E-2</c:v>
                </c:pt>
                <c:pt idx="1919">
                  <c:v>2.138E-2</c:v>
                </c:pt>
                <c:pt idx="1920">
                  <c:v>2.146E-2</c:v>
                </c:pt>
                <c:pt idx="1921">
                  <c:v>2.2339999999999999E-2</c:v>
                </c:pt>
                <c:pt idx="1922">
                  <c:v>2.2519999999999998E-2</c:v>
                </c:pt>
                <c:pt idx="1923">
                  <c:v>2.2789999999999998E-2</c:v>
                </c:pt>
                <c:pt idx="1924">
                  <c:v>2.231E-2</c:v>
                </c:pt>
                <c:pt idx="1925">
                  <c:v>2.2629999999999997E-2</c:v>
                </c:pt>
                <c:pt idx="1926">
                  <c:v>2.2540000000000001E-2</c:v>
                </c:pt>
                <c:pt idx="1927">
                  <c:v>2.1819999999999999E-2</c:v>
                </c:pt>
                <c:pt idx="1928">
                  <c:v>2.1940000000000001E-2</c:v>
                </c:pt>
                <c:pt idx="1929">
                  <c:v>2.129E-2</c:v>
                </c:pt>
                <c:pt idx="1930">
                  <c:v>2.1700000000000001E-2</c:v>
                </c:pt>
                <c:pt idx="1931">
                  <c:v>2.0409999999999998E-2</c:v>
                </c:pt>
                <c:pt idx="1932">
                  <c:v>2.036E-2</c:v>
                </c:pt>
                <c:pt idx="1933">
                  <c:v>2.1509999999999998E-2</c:v>
                </c:pt>
                <c:pt idx="1934">
                  <c:v>2.2450000000000001E-2</c:v>
                </c:pt>
                <c:pt idx="1935">
                  <c:v>2.2200000000000001E-2</c:v>
                </c:pt>
                <c:pt idx="1936">
                  <c:v>2.2250000000000002E-2</c:v>
                </c:pt>
                <c:pt idx="1937">
                  <c:v>2.2860000000000002E-2</c:v>
                </c:pt>
                <c:pt idx="1938">
                  <c:v>2.3319999999999997E-2</c:v>
                </c:pt>
                <c:pt idx="1939">
                  <c:v>2.3109999999999999E-2</c:v>
                </c:pt>
                <c:pt idx="1940">
                  <c:v>2.3550000000000001E-2</c:v>
                </c:pt>
                <c:pt idx="1941">
                  <c:v>2.3130000000000001E-2</c:v>
                </c:pt>
                <c:pt idx="1942">
                  <c:v>2.3279999999999999E-2</c:v>
                </c:pt>
                <c:pt idx="1943">
                  <c:v>2.3879999999999998E-2</c:v>
                </c:pt>
                <c:pt idx="1944">
                  <c:v>2.3860000000000003E-2</c:v>
                </c:pt>
                <c:pt idx="1945">
                  <c:v>2.3450000000000002E-2</c:v>
                </c:pt>
                <c:pt idx="1946">
                  <c:v>2.4160000000000001E-2</c:v>
                </c:pt>
                <c:pt idx="1947">
                  <c:v>2.4399999999999998E-2</c:v>
                </c:pt>
                <c:pt idx="1948">
                  <c:v>2.3740000000000001E-2</c:v>
                </c:pt>
                <c:pt idx="1949">
                  <c:v>2.443E-2</c:v>
                </c:pt>
                <c:pt idx="1950">
                  <c:v>2.4649999999999998E-2</c:v>
                </c:pt>
                <c:pt idx="1951">
                  <c:v>2.4709999999999999E-2</c:v>
                </c:pt>
                <c:pt idx="1952">
                  <c:v>2.4230000000000002E-2</c:v>
                </c:pt>
                <c:pt idx="1953">
                  <c:v>2.4279999999999999E-2</c:v>
                </c:pt>
                <c:pt idx="1954">
                  <c:v>2.4209999999999999E-2</c:v>
                </c:pt>
                <c:pt idx="1955">
                  <c:v>2.3599999999999999E-2</c:v>
                </c:pt>
                <c:pt idx="1956">
                  <c:v>2.3730000000000001E-2</c:v>
                </c:pt>
                <c:pt idx="1957">
                  <c:v>2.3319999999999997E-2</c:v>
                </c:pt>
                <c:pt idx="1958">
                  <c:v>2.2770000000000002E-2</c:v>
                </c:pt>
                <c:pt idx="1959">
                  <c:v>2.3130000000000001E-2</c:v>
                </c:pt>
                <c:pt idx="1960">
                  <c:v>2.3550000000000001E-2</c:v>
                </c:pt>
                <c:pt idx="1961">
                  <c:v>2.384E-2</c:v>
                </c:pt>
                <c:pt idx="1962">
                  <c:v>2.4420000000000001E-2</c:v>
                </c:pt>
                <c:pt idx="1963">
                  <c:v>2.4649999999999998E-2</c:v>
                </c:pt>
                <c:pt idx="1964">
                  <c:v>2.477E-2</c:v>
                </c:pt>
                <c:pt idx="1965">
                  <c:v>2.4540000000000003E-2</c:v>
                </c:pt>
                <c:pt idx="1966">
                  <c:v>2.4470000000000002E-2</c:v>
                </c:pt>
                <c:pt idx="1967">
                  <c:v>2.3980000000000001E-2</c:v>
                </c:pt>
                <c:pt idx="1968">
                  <c:v>2.3300000000000001E-2</c:v>
                </c:pt>
                <c:pt idx="1969">
                  <c:v>2.392E-2</c:v>
                </c:pt>
                <c:pt idx="1970">
                  <c:v>2.3690000000000003E-2</c:v>
                </c:pt>
                <c:pt idx="1971">
                  <c:v>2.3130000000000001E-2</c:v>
                </c:pt>
                <c:pt idx="1972">
                  <c:v>2.315E-2</c:v>
                </c:pt>
                <c:pt idx="1973">
                  <c:v>2.392E-2</c:v>
                </c:pt>
                <c:pt idx="1974">
                  <c:v>2.384E-2</c:v>
                </c:pt>
                <c:pt idx="1975">
                  <c:v>2.3610000000000003E-2</c:v>
                </c:pt>
                <c:pt idx="1976">
                  <c:v>2.3900000000000001E-2</c:v>
                </c:pt>
                <c:pt idx="1977">
                  <c:v>2.444E-2</c:v>
                </c:pt>
                <c:pt idx="1978">
                  <c:v>2.3849999999999996E-2</c:v>
                </c:pt>
                <c:pt idx="1979">
                  <c:v>2.4540000000000003E-2</c:v>
                </c:pt>
                <c:pt idx="1980">
                  <c:v>2.4900000000000002E-2</c:v>
                </c:pt>
                <c:pt idx="1981">
                  <c:v>2.366E-2</c:v>
                </c:pt>
                <c:pt idx="1982">
                  <c:v>2.4329999999999997E-2</c:v>
                </c:pt>
                <c:pt idx="1983">
                  <c:v>2.4830000000000001E-2</c:v>
                </c:pt>
                <c:pt idx="1984">
                  <c:v>2.4799999999999999E-2</c:v>
                </c:pt>
                <c:pt idx="1985">
                  <c:v>2.512E-2</c:v>
                </c:pt>
                <c:pt idx="1986">
                  <c:v>2.5329999999999998E-2</c:v>
                </c:pt>
                <c:pt idx="1987">
                  <c:v>2.504E-2</c:v>
                </c:pt>
                <c:pt idx="1988">
                  <c:v>2.5150000000000002E-2</c:v>
                </c:pt>
                <c:pt idx="1989">
                  <c:v>2.5849999999999998E-2</c:v>
                </c:pt>
                <c:pt idx="1990">
                  <c:v>2.6290000000000001E-2</c:v>
                </c:pt>
                <c:pt idx="1991">
                  <c:v>2.5870000000000001E-2</c:v>
                </c:pt>
                <c:pt idx="1992">
                  <c:v>2.5430000000000001E-2</c:v>
                </c:pt>
                <c:pt idx="1993">
                  <c:v>2.613E-2</c:v>
                </c:pt>
                <c:pt idx="1994">
                  <c:v>2.5859999999999998E-2</c:v>
                </c:pt>
                <c:pt idx="1995">
                  <c:v>2.529E-2</c:v>
                </c:pt>
                <c:pt idx="1996">
                  <c:v>2.4990000000000002E-2</c:v>
                </c:pt>
                <c:pt idx="1997">
                  <c:v>2.46E-2</c:v>
                </c:pt>
                <c:pt idx="1998">
                  <c:v>2.5259999999999998E-2</c:v>
                </c:pt>
                <c:pt idx="1999">
                  <c:v>2.5550000000000003E-2</c:v>
                </c:pt>
                <c:pt idx="2000">
                  <c:v>2.5390000000000003E-2</c:v>
                </c:pt>
                <c:pt idx="2001">
                  <c:v>2.5729999999999999E-2</c:v>
                </c:pt>
                <c:pt idx="2002">
                  <c:v>2.4550000000000002E-2</c:v>
                </c:pt>
                <c:pt idx="2003">
                  <c:v>2.4889999999999999E-2</c:v>
                </c:pt>
                <c:pt idx="2004">
                  <c:v>2.5619999999999997E-2</c:v>
                </c:pt>
                <c:pt idx="2005">
                  <c:v>2.5760000000000002E-2</c:v>
                </c:pt>
                <c:pt idx="2006">
                  <c:v>2.5530000000000001E-2</c:v>
                </c:pt>
                <c:pt idx="2007">
                  <c:v>2.5830000000000002E-2</c:v>
                </c:pt>
                <c:pt idx="2008">
                  <c:v>2.665E-2</c:v>
                </c:pt>
                <c:pt idx="2009">
                  <c:v>2.6499999999999999E-2</c:v>
                </c:pt>
                <c:pt idx="2010">
                  <c:v>2.6099999999999998E-2</c:v>
                </c:pt>
                <c:pt idx="2011">
                  <c:v>2.64E-2</c:v>
                </c:pt>
                <c:pt idx="2012">
                  <c:v>2.7149999999999997E-2</c:v>
                </c:pt>
                <c:pt idx="2013">
                  <c:v>2.6929999999999999E-2</c:v>
                </c:pt>
                <c:pt idx="2014">
                  <c:v>2.6929999999999999E-2</c:v>
                </c:pt>
                <c:pt idx="2015">
                  <c:v>2.6249999999999999E-2</c:v>
                </c:pt>
                <c:pt idx="2016">
                  <c:v>2.5819999999999999E-2</c:v>
                </c:pt>
                <c:pt idx="2017">
                  <c:v>2.5499999999999998E-2</c:v>
                </c:pt>
                <c:pt idx="2018">
                  <c:v>2.598E-2</c:v>
                </c:pt>
                <c:pt idx="2019">
                  <c:v>2.681E-2</c:v>
                </c:pt>
                <c:pt idx="2020">
                  <c:v>2.7109999999999999E-2</c:v>
                </c:pt>
                <c:pt idx="2021">
                  <c:v>2.6429999999999999E-2</c:v>
                </c:pt>
                <c:pt idx="2022">
                  <c:v>2.5659999999999999E-2</c:v>
                </c:pt>
                <c:pt idx="2023">
                  <c:v>2.5080000000000002E-2</c:v>
                </c:pt>
                <c:pt idx="2024">
                  <c:v>2.3719999999999998E-2</c:v>
                </c:pt>
                <c:pt idx="2025">
                  <c:v>2.4249999999999997E-2</c:v>
                </c:pt>
                <c:pt idx="2026">
                  <c:v>2.4119999999999999E-2</c:v>
                </c:pt>
                <c:pt idx="2027">
                  <c:v>2.4169999999999997E-2</c:v>
                </c:pt>
                <c:pt idx="2028">
                  <c:v>2.4420000000000001E-2</c:v>
                </c:pt>
                <c:pt idx="2029">
                  <c:v>2.4150000000000001E-2</c:v>
                </c:pt>
                <c:pt idx="2030">
                  <c:v>2.436E-2</c:v>
                </c:pt>
                <c:pt idx="2031">
                  <c:v>2.4279999999999999E-2</c:v>
                </c:pt>
                <c:pt idx="2032">
                  <c:v>2.453E-2</c:v>
                </c:pt>
                <c:pt idx="2033">
                  <c:v>2.4460000000000003E-2</c:v>
                </c:pt>
                <c:pt idx="2034">
                  <c:v>2.4700000000000003E-2</c:v>
                </c:pt>
                <c:pt idx="2035">
                  <c:v>2.588E-2</c:v>
                </c:pt>
                <c:pt idx="2036">
                  <c:v>2.5859999999999998E-2</c:v>
                </c:pt>
                <c:pt idx="2037">
                  <c:v>2.5579999999999999E-2</c:v>
                </c:pt>
                <c:pt idx="2038">
                  <c:v>2.5899999999999999E-2</c:v>
                </c:pt>
                <c:pt idx="2039">
                  <c:v>2.5310000000000003E-2</c:v>
                </c:pt>
                <c:pt idx="2040">
                  <c:v>2.5670000000000002E-2</c:v>
                </c:pt>
                <c:pt idx="2041">
                  <c:v>2.5310000000000003E-2</c:v>
                </c:pt>
                <c:pt idx="2042">
                  <c:v>2.4489999999999998E-2</c:v>
                </c:pt>
                <c:pt idx="2043">
                  <c:v>2.477E-2</c:v>
                </c:pt>
                <c:pt idx="2044">
                  <c:v>2.4420000000000001E-2</c:v>
                </c:pt>
                <c:pt idx="2045">
                  <c:v>2.4070000000000001E-2</c:v>
                </c:pt>
                <c:pt idx="2046">
                  <c:v>2.4089999999999997E-2</c:v>
                </c:pt>
                <c:pt idx="2047">
                  <c:v>2.3769999999999999E-2</c:v>
                </c:pt>
                <c:pt idx="2048">
                  <c:v>2.4279999999999999E-2</c:v>
                </c:pt>
                <c:pt idx="2049">
                  <c:v>2.452E-2</c:v>
                </c:pt>
                <c:pt idx="2050">
                  <c:v>2.3969999999999998E-2</c:v>
                </c:pt>
                <c:pt idx="2051">
                  <c:v>2.3709999999999998E-2</c:v>
                </c:pt>
                <c:pt idx="2052">
                  <c:v>2.341E-2</c:v>
                </c:pt>
                <c:pt idx="2053">
                  <c:v>2.3269999999999999E-2</c:v>
                </c:pt>
                <c:pt idx="2054">
                  <c:v>2.2970000000000001E-2</c:v>
                </c:pt>
                <c:pt idx="2055">
                  <c:v>2.265E-2</c:v>
                </c:pt>
                <c:pt idx="2056">
                  <c:v>2.2330000000000003E-2</c:v>
                </c:pt>
                <c:pt idx="2057">
                  <c:v>2.1729999999999999E-2</c:v>
                </c:pt>
                <c:pt idx="2058">
                  <c:v>2.0619999999999999E-2</c:v>
                </c:pt>
                <c:pt idx="2059">
                  <c:v>2.0830000000000001E-2</c:v>
                </c:pt>
                <c:pt idx="2060">
                  <c:v>2.0979999999999999E-2</c:v>
                </c:pt>
                <c:pt idx="2061">
                  <c:v>2.1720000000000003E-2</c:v>
                </c:pt>
                <c:pt idx="2062">
                  <c:v>2.1640000000000003E-2</c:v>
                </c:pt>
                <c:pt idx="2063">
                  <c:v>2.129E-2</c:v>
                </c:pt>
                <c:pt idx="2064">
                  <c:v>2.1360000000000001E-2</c:v>
                </c:pt>
                <c:pt idx="2065">
                  <c:v>2.0879999999999999E-2</c:v>
                </c:pt>
                <c:pt idx="2066">
                  <c:v>2.0879999999999999E-2</c:v>
                </c:pt>
                <c:pt idx="2067">
                  <c:v>2.1899999999999999E-2</c:v>
                </c:pt>
                <c:pt idx="2068">
                  <c:v>2.189E-2</c:v>
                </c:pt>
                <c:pt idx="2069">
                  <c:v>2.1850000000000001E-2</c:v>
                </c:pt>
                <c:pt idx="2070">
                  <c:v>2.1419999999999998E-2</c:v>
                </c:pt>
                <c:pt idx="2071">
                  <c:v>2.1190000000000001E-2</c:v>
                </c:pt>
                <c:pt idx="2072">
                  <c:v>2.162E-2</c:v>
                </c:pt>
                <c:pt idx="2073">
                  <c:v>2.1330000000000002E-2</c:v>
                </c:pt>
                <c:pt idx="2074">
                  <c:v>2.162E-2</c:v>
                </c:pt>
                <c:pt idx="2075">
                  <c:v>2.1780000000000001E-2</c:v>
                </c:pt>
                <c:pt idx="2076">
                  <c:v>2.1579999999999998E-2</c:v>
                </c:pt>
                <c:pt idx="2077">
                  <c:v>2.1659999999999999E-2</c:v>
                </c:pt>
                <c:pt idx="2078">
                  <c:v>2.18E-2</c:v>
                </c:pt>
                <c:pt idx="2079">
                  <c:v>2.2250000000000002E-2</c:v>
                </c:pt>
                <c:pt idx="2080">
                  <c:v>2.1680000000000001E-2</c:v>
                </c:pt>
                <c:pt idx="2081">
                  <c:v>2.1010000000000001E-2</c:v>
                </c:pt>
                <c:pt idx="2082">
                  <c:v>2.0930000000000001E-2</c:v>
                </c:pt>
                <c:pt idx="2083">
                  <c:v>2.0470000000000002E-2</c:v>
                </c:pt>
                <c:pt idx="2084">
                  <c:v>2.0369999999999999E-2</c:v>
                </c:pt>
                <c:pt idx="2085">
                  <c:v>2.0139999999999998E-2</c:v>
                </c:pt>
                <c:pt idx="2086">
                  <c:v>1.9539999999999998E-2</c:v>
                </c:pt>
                <c:pt idx="2087">
                  <c:v>2.0299999999999999E-2</c:v>
                </c:pt>
                <c:pt idx="2088">
                  <c:v>2.019E-2</c:v>
                </c:pt>
                <c:pt idx="2089">
                  <c:v>1.993E-2</c:v>
                </c:pt>
                <c:pt idx="2090">
                  <c:v>2.0320000000000001E-2</c:v>
                </c:pt>
                <c:pt idx="2091">
                  <c:v>2.07E-2</c:v>
                </c:pt>
                <c:pt idx="2092">
                  <c:v>2.0459999999999999E-2</c:v>
                </c:pt>
                <c:pt idx="2093">
                  <c:v>2.0840000000000001E-2</c:v>
                </c:pt>
                <c:pt idx="2094">
                  <c:v>2.017E-2</c:v>
                </c:pt>
                <c:pt idx="2095">
                  <c:v>1.958E-2</c:v>
                </c:pt>
                <c:pt idx="2096">
                  <c:v>2.0119999999999999E-2</c:v>
                </c:pt>
                <c:pt idx="2097">
                  <c:v>1.992E-2</c:v>
                </c:pt>
                <c:pt idx="2098">
                  <c:v>1.9619999999999999E-2</c:v>
                </c:pt>
                <c:pt idx="2099">
                  <c:v>1.9550000000000001E-2</c:v>
                </c:pt>
                <c:pt idx="2100">
                  <c:v>1.8839999999999999E-2</c:v>
                </c:pt>
                <c:pt idx="2101">
                  <c:v>1.9299999999999998E-2</c:v>
                </c:pt>
                <c:pt idx="2102">
                  <c:v>1.9650000000000001E-2</c:v>
                </c:pt>
                <c:pt idx="2103">
                  <c:v>2.0729999999999998E-2</c:v>
                </c:pt>
                <c:pt idx="2104">
                  <c:v>2.1139999999999999E-2</c:v>
                </c:pt>
                <c:pt idx="2105">
                  <c:v>2.1070000000000002E-2</c:v>
                </c:pt>
                <c:pt idx="2106">
                  <c:v>2.1269999999999997E-2</c:v>
                </c:pt>
                <c:pt idx="2107">
                  <c:v>2.1110000000000004E-2</c:v>
                </c:pt>
                <c:pt idx="2108">
                  <c:v>2.1349999999999997E-2</c:v>
                </c:pt>
                <c:pt idx="2109">
                  <c:v>2.1400000000000002E-2</c:v>
                </c:pt>
                <c:pt idx="2110">
                  <c:v>2.0879999999999999E-2</c:v>
                </c:pt>
                <c:pt idx="2111">
                  <c:v>2.036E-2</c:v>
                </c:pt>
                <c:pt idx="2112">
                  <c:v>2.043E-2</c:v>
                </c:pt>
                <c:pt idx="2113">
                  <c:v>2.019E-2</c:v>
                </c:pt>
                <c:pt idx="2114">
                  <c:v>2.1099999999999997E-2</c:v>
                </c:pt>
                <c:pt idx="2115">
                  <c:v>2.1440000000000001E-2</c:v>
                </c:pt>
                <c:pt idx="2116">
                  <c:v>2.12E-2</c:v>
                </c:pt>
                <c:pt idx="2117">
                  <c:v>2.068E-2</c:v>
                </c:pt>
                <c:pt idx="2118">
                  <c:v>2.1139999999999999E-2</c:v>
                </c:pt>
                <c:pt idx="2119">
                  <c:v>2.154E-2</c:v>
                </c:pt>
                <c:pt idx="2120">
                  <c:v>2.2440000000000002E-2</c:v>
                </c:pt>
                <c:pt idx="2121">
                  <c:v>2.2669999999999999E-2</c:v>
                </c:pt>
                <c:pt idx="2122">
                  <c:v>2.2550000000000001E-2</c:v>
                </c:pt>
                <c:pt idx="2123">
                  <c:v>2.2540000000000001E-2</c:v>
                </c:pt>
                <c:pt idx="2124">
                  <c:v>2.2940000000000002E-2</c:v>
                </c:pt>
                <c:pt idx="2125">
                  <c:v>2.2029999999999998E-2</c:v>
                </c:pt>
                <c:pt idx="2126">
                  <c:v>2.2540000000000001E-2</c:v>
                </c:pt>
                <c:pt idx="2127">
                  <c:v>2.2019999999999998E-2</c:v>
                </c:pt>
                <c:pt idx="2128">
                  <c:v>2.1520000000000001E-2</c:v>
                </c:pt>
                <c:pt idx="2129">
                  <c:v>2.1729999999999999E-2</c:v>
                </c:pt>
                <c:pt idx="2130">
                  <c:v>2.215E-2</c:v>
                </c:pt>
                <c:pt idx="2131">
                  <c:v>2.1579999999999998E-2</c:v>
                </c:pt>
                <c:pt idx="2132">
                  <c:v>2.1700000000000001E-2</c:v>
                </c:pt>
                <c:pt idx="2133">
                  <c:v>2.2029999999999998E-2</c:v>
                </c:pt>
                <c:pt idx="2134">
                  <c:v>2.1700000000000001E-2</c:v>
                </c:pt>
                <c:pt idx="2135">
                  <c:v>2.1690000000000001E-2</c:v>
                </c:pt>
                <c:pt idx="2136">
                  <c:v>2.138E-2</c:v>
                </c:pt>
                <c:pt idx="2137">
                  <c:v>2.0720000000000002E-2</c:v>
                </c:pt>
                <c:pt idx="2138">
                  <c:v>2.0419999999999997E-2</c:v>
                </c:pt>
                <c:pt idx="2139">
                  <c:v>2.044E-2</c:v>
                </c:pt>
                <c:pt idx="2140">
                  <c:v>2.017E-2</c:v>
                </c:pt>
                <c:pt idx="2141">
                  <c:v>1.9730000000000001E-2</c:v>
                </c:pt>
                <c:pt idx="2142">
                  <c:v>1.9269999999999999E-2</c:v>
                </c:pt>
                <c:pt idx="2143">
                  <c:v>1.8700000000000001E-2</c:v>
                </c:pt>
                <c:pt idx="2144">
                  <c:v>1.9030000000000002E-2</c:v>
                </c:pt>
                <c:pt idx="2145">
                  <c:v>1.9110000000000002E-2</c:v>
                </c:pt>
                <c:pt idx="2146">
                  <c:v>1.9790000000000002E-2</c:v>
                </c:pt>
                <c:pt idx="2147">
                  <c:v>1.9779999999999999E-2</c:v>
                </c:pt>
                <c:pt idx="2148">
                  <c:v>1.9740000000000001E-2</c:v>
                </c:pt>
                <c:pt idx="2149">
                  <c:v>1.9539999999999998E-2</c:v>
                </c:pt>
                <c:pt idx="2150">
                  <c:v>1.9630000000000002E-2</c:v>
                </c:pt>
                <c:pt idx="2151">
                  <c:v>2.0209999999999999E-2</c:v>
                </c:pt>
                <c:pt idx="2152">
                  <c:v>2.0750000000000001E-2</c:v>
                </c:pt>
                <c:pt idx="2153">
                  <c:v>2.0670000000000001E-2</c:v>
                </c:pt>
                <c:pt idx="2154">
                  <c:v>2.068E-2</c:v>
                </c:pt>
                <c:pt idx="2155">
                  <c:v>2.0670000000000001E-2</c:v>
                </c:pt>
                <c:pt idx="2156">
                  <c:v>2.1179999999999997E-2</c:v>
                </c:pt>
                <c:pt idx="2157">
                  <c:v>2.0889999999999999E-2</c:v>
                </c:pt>
                <c:pt idx="2158">
                  <c:v>2.1409999999999998E-2</c:v>
                </c:pt>
                <c:pt idx="2159">
                  <c:v>2.188E-2</c:v>
                </c:pt>
                <c:pt idx="2160">
                  <c:v>2.155E-2</c:v>
                </c:pt>
                <c:pt idx="2161">
                  <c:v>2.1600000000000001E-2</c:v>
                </c:pt>
                <c:pt idx="2162">
                  <c:v>2.2339999999999999E-2</c:v>
                </c:pt>
                <c:pt idx="2163">
                  <c:v>2.2679999999999999E-2</c:v>
                </c:pt>
                <c:pt idx="2164">
                  <c:v>2.2869999999999998E-2</c:v>
                </c:pt>
                <c:pt idx="2165">
                  <c:v>2.3029999999999998E-2</c:v>
                </c:pt>
                <c:pt idx="2166">
                  <c:v>2.3250000000000003E-2</c:v>
                </c:pt>
                <c:pt idx="2167">
                  <c:v>2.376E-2</c:v>
                </c:pt>
                <c:pt idx="2168">
                  <c:v>2.3990000000000001E-2</c:v>
                </c:pt>
                <c:pt idx="2169">
                  <c:v>2.427E-2</c:v>
                </c:pt>
                <c:pt idx="2170">
                  <c:v>2.3290000000000002E-2</c:v>
                </c:pt>
                <c:pt idx="2171">
                  <c:v>2.315E-2</c:v>
                </c:pt>
                <c:pt idx="2172">
                  <c:v>2.3099999999999999E-2</c:v>
                </c:pt>
                <c:pt idx="2173">
                  <c:v>2.2930000000000002E-2</c:v>
                </c:pt>
                <c:pt idx="2174">
                  <c:v>2.2839999999999999E-2</c:v>
                </c:pt>
                <c:pt idx="2175">
                  <c:v>2.3060000000000001E-2</c:v>
                </c:pt>
                <c:pt idx="2176">
                  <c:v>2.316E-2</c:v>
                </c:pt>
                <c:pt idx="2177">
                  <c:v>2.359E-2</c:v>
                </c:pt>
                <c:pt idx="2178">
                  <c:v>2.315E-2</c:v>
                </c:pt>
                <c:pt idx="2179">
                  <c:v>2.3650000000000001E-2</c:v>
                </c:pt>
                <c:pt idx="2180">
                  <c:v>2.375E-2</c:v>
                </c:pt>
                <c:pt idx="2181">
                  <c:v>2.3130000000000001E-2</c:v>
                </c:pt>
                <c:pt idx="2182">
                  <c:v>2.2370000000000001E-2</c:v>
                </c:pt>
                <c:pt idx="2183">
                  <c:v>2.1629999999999996E-2</c:v>
                </c:pt>
                <c:pt idx="2184">
                  <c:v>2.1690000000000001E-2</c:v>
                </c:pt>
                <c:pt idx="2185">
                  <c:v>2.1489999999999999E-2</c:v>
                </c:pt>
                <c:pt idx="2186">
                  <c:v>2.162E-2</c:v>
                </c:pt>
                <c:pt idx="2187">
                  <c:v>2.162E-2</c:v>
                </c:pt>
                <c:pt idx="2188">
                  <c:v>2.1440000000000001E-2</c:v>
                </c:pt>
                <c:pt idx="2189">
                  <c:v>2.2090000000000002E-2</c:v>
                </c:pt>
                <c:pt idx="2190">
                  <c:v>2.266E-2</c:v>
                </c:pt>
                <c:pt idx="2191">
                  <c:v>2.2090000000000002E-2</c:v>
                </c:pt>
                <c:pt idx="2192">
                  <c:v>2.2179999999999998E-2</c:v>
                </c:pt>
                <c:pt idx="2193">
                  <c:v>2.2620000000000001E-2</c:v>
                </c:pt>
                <c:pt idx="2194">
                  <c:v>2.266E-2</c:v>
                </c:pt>
                <c:pt idx="2195">
                  <c:v>2.3210000000000001E-2</c:v>
                </c:pt>
                <c:pt idx="2196">
                  <c:v>2.3E-2</c:v>
                </c:pt>
                <c:pt idx="2197">
                  <c:v>2.2360000000000001E-2</c:v>
                </c:pt>
                <c:pt idx="2198">
                  <c:v>2.23E-2</c:v>
                </c:pt>
                <c:pt idx="2199">
                  <c:v>2.2109999999999998E-2</c:v>
                </c:pt>
                <c:pt idx="2200">
                  <c:v>2.2019999999999998E-2</c:v>
                </c:pt>
                <c:pt idx="2201">
                  <c:v>2.1649999999999999E-2</c:v>
                </c:pt>
                <c:pt idx="2202">
                  <c:v>2.1349999999999997E-2</c:v>
                </c:pt>
                <c:pt idx="2203">
                  <c:v>2.215E-2</c:v>
                </c:pt>
                <c:pt idx="2204">
                  <c:v>2.1729999999999999E-2</c:v>
                </c:pt>
                <c:pt idx="2205">
                  <c:v>2.4740000000000002E-2</c:v>
                </c:pt>
                <c:pt idx="2206">
                  <c:v>2.571E-2</c:v>
                </c:pt>
                <c:pt idx="2207">
                  <c:v>2.513E-2</c:v>
                </c:pt>
                <c:pt idx="2208">
                  <c:v>2.4889999999999999E-2</c:v>
                </c:pt>
                <c:pt idx="2209">
                  <c:v>2.5219999999999999E-2</c:v>
                </c:pt>
                <c:pt idx="2210">
                  <c:v>2.5319999999999999E-2</c:v>
                </c:pt>
                <c:pt idx="2211">
                  <c:v>2.487E-2</c:v>
                </c:pt>
                <c:pt idx="2212">
                  <c:v>2.503E-2</c:v>
                </c:pt>
                <c:pt idx="2213">
                  <c:v>2.4580000000000001E-2</c:v>
                </c:pt>
                <c:pt idx="2214">
                  <c:v>2.4660000000000001E-2</c:v>
                </c:pt>
                <c:pt idx="2215">
                  <c:v>2.461E-2</c:v>
                </c:pt>
                <c:pt idx="2216">
                  <c:v>2.436E-2</c:v>
                </c:pt>
                <c:pt idx="2217">
                  <c:v>2.4049999999999998E-2</c:v>
                </c:pt>
                <c:pt idx="2218">
                  <c:v>2.4049999999999998E-2</c:v>
                </c:pt>
                <c:pt idx="2219">
                  <c:v>2.4230000000000002E-2</c:v>
                </c:pt>
                <c:pt idx="2220">
                  <c:v>2.41E-2</c:v>
                </c:pt>
                <c:pt idx="2221">
                  <c:v>2.376E-2</c:v>
                </c:pt>
                <c:pt idx="2222">
                  <c:v>2.3290000000000002E-2</c:v>
                </c:pt>
                <c:pt idx="2223">
                  <c:v>2.307E-2</c:v>
                </c:pt>
                <c:pt idx="2224">
                  <c:v>2.3019999999999999E-2</c:v>
                </c:pt>
                <c:pt idx="2225">
                  <c:v>2.3330000000000004E-2</c:v>
                </c:pt>
                <c:pt idx="2226">
                  <c:v>2.2200000000000001E-2</c:v>
                </c:pt>
                <c:pt idx="2227">
                  <c:v>2.12E-2</c:v>
                </c:pt>
                <c:pt idx="2228">
                  <c:v>2.0959999999999999E-2</c:v>
                </c:pt>
                <c:pt idx="2229">
                  <c:v>2.1659999999999999E-2</c:v>
                </c:pt>
                <c:pt idx="2230">
                  <c:v>2.0930000000000001E-2</c:v>
                </c:pt>
                <c:pt idx="2231">
                  <c:v>2.128E-2</c:v>
                </c:pt>
                <c:pt idx="2232">
                  <c:v>2.0899999999999998E-2</c:v>
                </c:pt>
                <c:pt idx="2233">
                  <c:v>2.0889999999999999E-2</c:v>
                </c:pt>
                <c:pt idx="2234">
                  <c:v>2.1010000000000001E-2</c:v>
                </c:pt>
                <c:pt idx="2235">
                  <c:v>2.0539999999999999E-2</c:v>
                </c:pt>
                <c:pt idx="2236">
                  <c:v>2.0139999999999998E-2</c:v>
                </c:pt>
                <c:pt idx="2237">
                  <c:v>1.9799999999999998E-2</c:v>
                </c:pt>
                <c:pt idx="2238">
                  <c:v>2.043E-2</c:v>
                </c:pt>
                <c:pt idx="2239">
                  <c:v>1.9820000000000001E-2</c:v>
                </c:pt>
                <c:pt idx="2240">
                  <c:v>2.0209999999999999E-2</c:v>
                </c:pt>
                <c:pt idx="2241">
                  <c:v>2.0419999999999997E-2</c:v>
                </c:pt>
                <c:pt idx="2242">
                  <c:v>2.036E-2</c:v>
                </c:pt>
                <c:pt idx="2243">
                  <c:v>1.983E-2</c:v>
                </c:pt>
                <c:pt idx="2244">
                  <c:v>2.069E-2</c:v>
                </c:pt>
                <c:pt idx="2245">
                  <c:v>2.0619999999999999E-2</c:v>
                </c:pt>
                <c:pt idx="2246">
                  <c:v>2.06E-2</c:v>
                </c:pt>
                <c:pt idx="2247">
                  <c:v>2.0150000000000001E-2</c:v>
                </c:pt>
                <c:pt idx="2248">
                  <c:v>2.0899999999999998E-2</c:v>
                </c:pt>
                <c:pt idx="2249">
                  <c:v>2.2189999999999998E-2</c:v>
                </c:pt>
                <c:pt idx="2250">
                  <c:v>2.2429999999999999E-2</c:v>
                </c:pt>
                <c:pt idx="2251">
                  <c:v>2.2629999999999997E-2</c:v>
                </c:pt>
                <c:pt idx="2252">
                  <c:v>2.1949999999999997E-2</c:v>
                </c:pt>
                <c:pt idx="2253">
                  <c:v>2.1530000000000001E-2</c:v>
                </c:pt>
                <c:pt idx="2254">
                  <c:v>2.1389999999999999E-2</c:v>
                </c:pt>
                <c:pt idx="2255">
                  <c:v>2.145E-2</c:v>
                </c:pt>
                <c:pt idx="2256">
                  <c:v>2.1869999999999997E-2</c:v>
                </c:pt>
                <c:pt idx="2257">
                  <c:v>2.1680000000000001E-2</c:v>
                </c:pt>
                <c:pt idx="2258">
                  <c:v>2.1030000000000004E-2</c:v>
                </c:pt>
                <c:pt idx="2259">
                  <c:v>2.1019999999999997E-2</c:v>
                </c:pt>
                <c:pt idx="2260">
                  <c:v>2.0930000000000001E-2</c:v>
                </c:pt>
                <c:pt idx="2261">
                  <c:v>2.1019999999999997E-2</c:v>
                </c:pt>
                <c:pt idx="2262">
                  <c:v>2.0739999999999998E-2</c:v>
                </c:pt>
                <c:pt idx="2263">
                  <c:v>2.0739999999999998E-2</c:v>
                </c:pt>
                <c:pt idx="2264">
                  <c:v>2.085E-2</c:v>
                </c:pt>
                <c:pt idx="2265">
                  <c:v>2.0640000000000002E-2</c:v>
                </c:pt>
                <c:pt idx="2266">
                  <c:v>2.0899999999999998E-2</c:v>
                </c:pt>
                <c:pt idx="2267">
                  <c:v>2.1770000000000001E-2</c:v>
                </c:pt>
                <c:pt idx="2268">
                  <c:v>2.1629999999999996E-2</c:v>
                </c:pt>
                <c:pt idx="2269">
                  <c:v>2.1589999999999998E-2</c:v>
                </c:pt>
                <c:pt idx="2270">
                  <c:v>2.1309999999999999E-2</c:v>
                </c:pt>
                <c:pt idx="2271">
                  <c:v>2.1309999999999999E-2</c:v>
                </c:pt>
                <c:pt idx="2272">
                  <c:v>2.0790000000000003E-2</c:v>
                </c:pt>
                <c:pt idx="2273">
                  <c:v>2.137E-2</c:v>
                </c:pt>
                <c:pt idx="2274">
                  <c:v>2.121E-2</c:v>
                </c:pt>
                <c:pt idx="2275">
                  <c:v>2.138E-2</c:v>
                </c:pt>
                <c:pt idx="2276">
                  <c:v>2.104E-2</c:v>
                </c:pt>
                <c:pt idx="2277">
                  <c:v>2.121E-2</c:v>
                </c:pt>
                <c:pt idx="2278">
                  <c:v>2.1170000000000001E-2</c:v>
                </c:pt>
                <c:pt idx="2279">
                  <c:v>2.1080000000000002E-2</c:v>
                </c:pt>
                <c:pt idx="2280">
                  <c:v>2.1230000000000002E-2</c:v>
                </c:pt>
                <c:pt idx="2281">
                  <c:v>2.1409999999999998E-2</c:v>
                </c:pt>
                <c:pt idx="2282">
                  <c:v>2.1269999999999997E-2</c:v>
                </c:pt>
                <c:pt idx="2283">
                  <c:v>2.1680000000000001E-2</c:v>
                </c:pt>
                <c:pt idx="2284">
                  <c:v>2.1629999999999996E-2</c:v>
                </c:pt>
                <c:pt idx="2285">
                  <c:v>2.1419999999999998E-2</c:v>
                </c:pt>
                <c:pt idx="2286">
                  <c:v>2.181E-2</c:v>
                </c:pt>
                <c:pt idx="2287">
                  <c:v>2.146E-2</c:v>
                </c:pt>
                <c:pt idx="2288">
                  <c:v>2.1259999999999998E-2</c:v>
                </c:pt>
                <c:pt idx="2289">
                  <c:v>2.162E-2</c:v>
                </c:pt>
                <c:pt idx="2290">
                  <c:v>2.196E-2</c:v>
                </c:pt>
                <c:pt idx="2291">
                  <c:v>2.1869999999999997E-2</c:v>
                </c:pt>
                <c:pt idx="2292">
                  <c:v>2.2200000000000001E-2</c:v>
                </c:pt>
                <c:pt idx="2293">
                  <c:v>2.2380000000000001E-2</c:v>
                </c:pt>
                <c:pt idx="2294">
                  <c:v>2.282E-2</c:v>
                </c:pt>
                <c:pt idx="2295">
                  <c:v>2.2679999999999999E-2</c:v>
                </c:pt>
                <c:pt idx="2296">
                  <c:v>2.2280000000000001E-2</c:v>
                </c:pt>
                <c:pt idx="2297">
                  <c:v>2.2269999999999998E-2</c:v>
                </c:pt>
                <c:pt idx="2298">
                  <c:v>2.2370000000000001E-2</c:v>
                </c:pt>
                <c:pt idx="2299">
                  <c:v>2.1709999999999997E-2</c:v>
                </c:pt>
                <c:pt idx="2300">
                  <c:v>2.1489999999999999E-2</c:v>
                </c:pt>
                <c:pt idx="2301">
                  <c:v>2.155E-2</c:v>
                </c:pt>
                <c:pt idx="2302">
                  <c:v>2.274E-2</c:v>
                </c:pt>
                <c:pt idx="2303">
                  <c:v>2.298E-2</c:v>
                </c:pt>
                <c:pt idx="2304">
                  <c:v>2.265E-2</c:v>
                </c:pt>
                <c:pt idx="2305">
                  <c:v>2.2749999999999999E-2</c:v>
                </c:pt>
                <c:pt idx="2306">
                  <c:v>2.2959999999999998E-2</c:v>
                </c:pt>
                <c:pt idx="2307">
                  <c:v>2.2940000000000002E-2</c:v>
                </c:pt>
                <c:pt idx="2308">
                  <c:v>2.2589999999999999E-2</c:v>
                </c:pt>
                <c:pt idx="2309">
                  <c:v>2.2238999999999998E-2</c:v>
                </c:pt>
                <c:pt idx="2310">
                  <c:v>2.2141999999999998E-2</c:v>
                </c:pt>
                <c:pt idx="2311">
                  <c:v>2.2305999999999999E-2</c:v>
                </c:pt>
                <c:pt idx="2312">
                  <c:v>2.2334999999999997E-2</c:v>
                </c:pt>
                <c:pt idx="2313">
                  <c:v>2.281E-2</c:v>
                </c:pt>
                <c:pt idx="2314">
                  <c:v>2.2907999999999998E-2</c:v>
                </c:pt>
                <c:pt idx="2315">
                  <c:v>2.3182000000000001E-2</c:v>
                </c:pt>
                <c:pt idx="2316">
                  <c:v>2.2561000000000001E-2</c:v>
                </c:pt>
                <c:pt idx="2317">
                  <c:v>2.2783000000000001E-2</c:v>
                </c:pt>
                <c:pt idx="2318">
                  <c:v>2.3342999999999999E-2</c:v>
                </c:pt>
                <c:pt idx="2319">
                  <c:v>2.3296999999999998E-2</c:v>
                </c:pt>
                <c:pt idx="2320">
                  <c:v>2.3092999999999999E-2</c:v>
                </c:pt>
                <c:pt idx="2321">
                  <c:v>2.2759000000000001E-2</c:v>
                </c:pt>
                <c:pt idx="2322">
                  <c:v>2.3140999999999998E-2</c:v>
                </c:pt>
                <c:pt idx="2323">
                  <c:v>2.2743000000000003E-2</c:v>
                </c:pt>
                <c:pt idx="2324">
                  <c:v>2.3171000000000001E-2</c:v>
                </c:pt>
                <c:pt idx="2325">
                  <c:v>2.2690999999999999E-2</c:v>
                </c:pt>
                <c:pt idx="2326">
                  <c:v>2.2332000000000001E-2</c:v>
                </c:pt>
                <c:pt idx="2327">
                  <c:v>2.2446999999999998E-2</c:v>
                </c:pt>
                <c:pt idx="2328">
                  <c:v>2.2567E-2</c:v>
                </c:pt>
                <c:pt idx="2329">
                  <c:v>2.2785000000000003E-2</c:v>
                </c:pt>
                <c:pt idx="2330">
                  <c:v>2.3161999999999999E-2</c:v>
                </c:pt>
                <c:pt idx="2331">
                  <c:v>2.2813E-2</c:v>
                </c:pt>
                <c:pt idx="2332">
                  <c:v>2.2751E-2</c:v>
                </c:pt>
                <c:pt idx="2333">
                  <c:v>2.2147E-2</c:v>
                </c:pt>
                <c:pt idx="2334">
                  <c:v>2.2063000000000003E-2</c:v>
                </c:pt>
                <c:pt idx="2335">
                  <c:v>2.2305000000000002E-2</c:v>
                </c:pt>
                <c:pt idx="2336">
                  <c:v>2.2282000000000003E-2</c:v>
                </c:pt>
                <c:pt idx="2337">
                  <c:v>2.2543999999999998E-2</c:v>
                </c:pt>
                <c:pt idx="2338">
                  <c:v>2.3071000000000001E-2</c:v>
                </c:pt>
                <c:pt idx="2339">
                  <c:v>2.2943999999999999E-2</c:v>
                </c:pt>
                <c:pt idx="2340">
                  <c:v>2.2872E-2</c:v>
                </c:pt>
                <c:pt idx="2341">
                  <c:v>2.2837E-2</c:v>
                </c:pt>
                <c:pt idx="2342">
                  <c:v>2.2985999999999999E-2</c:v>
                </c:pt>
                <c:pt idx="2343">
                  <c:v>2.3279999999999999E-2</c:v>
                </c:pt>
                <c:pt idx="2344">
                  <c:v>2.3209E-2</c:v>
                </c:pt>
                <c:pt idx="2345">
                  <c:v>2.3326E-2</c:v>
                </c:pt>
                <c:pt idx="2346">
                  <c:v>2.3269000000000001E-2</c:v>
                </c:pt>
                <c:pt idx="2347">
                  <c:v>2.3662000000000002E-2</c:v>
                </c:pt>
                <c:pt idx="2348">
                  <c:v>2.3377999999999999E-2</c:v>
                </c:pt>
                <c:pt idx="2349">
                  <c:v>2.3100999999999997E-2</c:v>
                </c:pt>
                <c:pt idx="2350">
                  <c:v>2.3102000000000001E-2</c:v>
                </c:pt>
                <c:pt idx="2351">
                  <c:v>2.3050999999999999E-2</c:v>
                </c:pt>
                <c:pt idx="2352">
                  <c:v>2.2969E-2</c:v>
                </c:pt>
                <c:pt idx="2353">
                  <c:v>2.3046000000000001E-2</c:v>
                </c:pt>
                <c:pt idx="2354">
                  <c:v>2.3043000000000001E-2</c:v>
                </c:pt>
                <c:pt idx="2355">
                  <c:v>2.2980999999999998E-2</c:v>
                </c:pt>
                <c:pt idx="2356">
                  <c:v>2.2726000000000003E-2</c:v>
                </c:pt>
                <c:pt idx="2357">
                  <c:v>2.2960999999999999E-2</c:v>
                </c:pt>
                <c:pt idx="2358">
                  <c:v>2.2258E-2</c:v>
                </c:pt>
                <c:pt idx="2359">
                  <c:v>2.2153999999999997E-2</c:v>
                </c:pt>
                <c:pt idx="2360">
                  <c:v>2.1998000000000004E-2</c:v>
                </c:pt>
                <c:pt idx="2361">
                  <c:v>2.1547E-2</c:v>
                </c:pt>
                <c:pt idx="2362">
                  <c:v>2.1583999999999999E-2</c:v>
                </c:pt>
                <c:pt idx="2363">
                  <c:v>2.1642000000000002E-2</c:v>
                </c:pt>
                <c:pt idx="2364">
                  <c:v>2.1739999999999999E-2</c:v>
                </c:pt>
                <c:pt idx="2365">
                  <c:v>2.1551000000000001E-2</c:v>
                </c:pt>
                <c:pt idx="2366">
                  <c:v>2.1585E-2</c:v>
                </c:pt>
                <c:pt idx="2367">
                  <c:v>2.1762999999999998E-2</c:v>
                </c:pt>
                <c:pt idx="2368">
                  <c:v>2.2313E-2</c:v>
                </c:pt>
                <c:pt idx="2369">
                  <c:v>2.2297999999999998E-2</c:v>
                </c:pt>
                <c:pt idx="2370">
                  <c:v>2.2291999999999999E-2</c:v>
                </c:pt>
                <c:pt idx="2371">
                  <c:v>2.2494E-2</c:v>
                </c:pt>
                <c:pt idx="2372">
                  <c:v>2.2357000000000002E-2</c:v>
                </c:pt>
                <c:pt idx="2373">
                  <c:v>2.2665000000000001E-2</c:v>
                </c:pt>
                <c:pt idx="2374">
                  <c:v>2.2537999999999999E-2</c:v>
                </c:pt>
                <c:pt idx="2375">
                  <c:v>2.2679000000000001E-2</c:v>
                </c:pt>
                <c:pt idx="2376">
                  <c:v>2.2562000000000002E-2</c:v>
                </c:pt>
                <c:pt idx="2377">
                  <c:v>2.2575999999999999E-2</c:v>
                </c:pt>
                <c:pt idx="2378">
                  <c:v>2.2643E-2</c:v>
                </c:pt>
                <c:pt idx="2379">
                  <c:v>2.2581000000000004E-2</c:v>
                </c:pt>
                <c:pt idx="2380">
                  <c:v>2.2513000000000002E-2</c:v>
                </c:pt>
                <c:pt idx="2381">
                  <c:v>2.2919999999999999E-2</c:v>
                </c:pt>
                <c:pt idx="2382">
                  <c:v>2.3104E-2</c:v>
                </c:pt>
                <c:pt idx="2383">
                  <c:v>2.2959E-2</c:v>
                </c:pt>
                <c:pt idx="2384">
                  <c:v>2.2909000000000002E-2</c:v>
                </c:pt>
                <c:pt idx="2385">
                  <c:v>2.3008999999999998E-2</c:v>
                </c:pt>
                <c:pt idx="2386">
                  <c:v>2.2799E-2</c:v>
                </c:pt>
                <c:pt idx="2387">
                  <c:v>2.2852000000000001E-2</c:v>
                </c:pt>
                <c:pt idx="2388">
                  <c:v>2.2709E-2</c:v>
                </c:pt>
                <c:pt idx="2389">
                  <c:v>2.2727000000000001E-2</c:v>
                </c:pt>
                <c:pt idx="2390">
                  <c:v>2.2823000000000003E-2</c:v>
                </c:pt>
                <c:pt idx="2391">
                  <c:v>2.2915999999999999E-2</c:v>
                </c:pt>
                <c:pt idx="2392">
                  <c:v>2.3450000000000002E-2</c:v>
                </c:pt>
                <c:pt idx="2393">
                  <c:v>2.3446999999999999E-2</c:v>
                </c:pt>
                <c:pt idx="2394">
                  <c:v>2.3401000000000002E-2</c:v>
                </c:pt>
                <c:pt idx="2395">
                  <c:v>2.3692000000000001E-2</c:v>
                </c:pt>
                <c:pt idx="2396">
                  <c:v>2.4033000000000002E-2</c:v>
                </c:pt>
                <c:pt idx="2397">
                  <c:v>2.4846E-2</c:v>
                </c:pt>
                <c:pt idx="2398">
                  <c:v>2.4687999999999998E-2</c:v>
                </c:pt>
                <c:pt idx="2399">
                  <c:v>2.4811E-2</c:v>
                </c:pt>
                <c:pt idx="2400">
                  <c:v>2.4681000000000002E-2</c:v>
                </c:pt>
                <c:pt idx="2401">
                  <c:v>2.4714E-2</c:v>
                </c:pt>
                <c:pt idx="2402">
                  <c:v>2.4698999999999999E-2</c:v>
                </c:pt>
                <c:pt idx="2403">
                  <c:v>2.4577000000000002E-2</c:v>
                </c:pt>
                <c:pt idx="2404">
                  <c:v>2.4686E-2</c:v>
                </c:pt>
                <c:pt idx="2405">
                  <c:v>2.4514999999999999E-2</c:v>
                </c:pt>
                <c:pt idx="2406">
                  <c:v>2.4863E-2</c:v>
                </c:pt>
                <c:pt idx="2407">
                  <c:v>2.4992999999999998E-2</c:v>
                </c:pt>
                <c:pt idx="2408">
                  <c:v>2.4698999999999999E-2</c:v>
                </c:pt>
                <c:pt idx="2409">
                  <c:v>2.4291E-2</c:v>
                </c:pt>
                <c:pt idx="2410">
                  <c:v>2.4472000000000001E-2</c:v>
                </c:pt>
                <c:pt idx="2411">
                  <c:v>2.4794E-2</c:v>
                </c:pt>
                <c:pt idx="2412">
                  <c:v>2.4583000000000001E-2</c:v>
                </c:pt>
                <c:pt idx="2413">
                  <c:v>2.4266999999999997E-2</c:v>
                </c:pt>
                <c:pt idx="2414">
                  <c:v>2.3928999999999999E-2</c:v>
                </c:pt>
                <c:pt idx="2415">
                  <c:v>2.4131E-2</c:v>
                </c:pt>
                <c:pt idx="2416">
                  <c:v>2.4174999999999999E-2</c:v>
                </c:pt>
                <c:pt idx="2417">
                  <c:v>2.3990000000000001E-2</c:v>
                </c:pt>
                <c:pt idx="2418">
                  <c:v>2.4021000000000001E-2</c:v>
                </c:pt>
                <c:pt idx="2419">
                  <c:v>2.3748000000000002E-2</c:v>
                </c:pt>
                <c:pt idx="2420">
                  <c:v>2.4348999999999999E-2</c:v>
                </c:pt>
                <c:pt idx="2421">
                  <c:v>2.4550000000000002E-2</c:v>
                </c:pt>
                <c:pt idx="2422">
                  <c:v>2.4378999999999998E-2</c:v>
                </c:pt>
                <c:pt idx="2423">
                  <c:v>2.4405E-2</c:v>
                </c:pt>
                <c:pt idx="2424">
                  <c:v>2.4621000000000001E-2</c:v>
                </c:pt>
                <c:pt idx="2425">
                  <c:v>2.4784999999999998E-2</c:v>
                </c:pt>
                <c:pt idx="2426">
                  <c:v>2.5015999999999997E-2</c:v>
                </c:pt>
                <c:pt idx="2427">
                  <c:v>2.4704E-2</c:v>
                </c:pt>
                <c:pt idx="2428">
                  <c:v>2.4655999999999997E-2</c:v>
                </c:pt>
                <c:pt idx="2429">
                  <c:v>2.4407999999999999E-2</c:v>
                </c:pt>
                <c:pt idx="2430">
                  <c:v>2.4146000000000001E-2</c:v>
                </c:pt>
                <c:pt idx="2431">
                  <c:v>2.4211999999999997E-2</c:v>
                </c:pt>
                <c:pt idx="2432">
                  <c:v>2.4492E-2</c:v>
                </c:pt>
                <c:pt idx="2433">
                  <c:v>2.4655999999999997E-2</c:v>
                </c:pt>
                <c:pt idx="2434">
                  <c:v>2.4346999999999997E-2</c:v>
                </c:pt>
                <c:pt idx="2435">
                  <c:v>2.4201999999999998E-2</c:v>
                </c:pt>
                <c:pt idx="2436">
                  <c:v>2.4205999999999998E-2</c:v>
                </c:pt>
                <c:pt idx="2437">
                  <c:v>2.4060000000000002E-2</c:v>
                </c:pt>
                <c:pt idx="2438">
                  <c:v>2.3820000000000001E-2</c:v>
                </c:pt>
                <c:pt idx="2439">
                  <c:v>2.3831000000000001E-2</c:v>
                </c:pt>
                <c:pt idx="2440">
                  <c:v>2.3653E-2</c:v>
                </c:pt>
                <c:pt idx="2441">
                  <c:v>2.3433000000000002E-2</c:v>
                </c:pt>
                <c:pt idx="2442">
                  <c:v>2.3428000000000001E-2</c:v>
                </c:pt>
                <c:pt idx="2443">
                  <c:v>2.3330000000000004E-2</c:v>
                </c:pt>
                <c:pt idx="2444">
                  <c:v>2.3412000000000002E-2</c:v>
                </c:pt>
                <c:pt idx="2445">
                  <c:v>2.3407000000000001E-2</c:v>
                </c:pt>
                <c:pt idx="2446">
                  <c:v>2.3403999999999998E-2</c:v>
                </c:pt>
                <c:pt idx="2447">
                  <c:v>2.3134999999999999E-2</c:v>
                </c:pt>
                <c:pt idx="2448">
                  <c:v>2.3117000000000002E-2</c:v>
                </c:pt>
                <c:pt idx="2449">
                  <c:v>2.3085000000000001E-2</c:v>
                </c:pt>
                <c:pt idx="2450">
                  <c:v>2.3043000000000001E-2</c:v>
                </c:pt>
                <c:pt idx="2451">
                  <c:v>2.2502000000000001E-2</c:v>
                </c:pt>
                <c:pt idx="2452">
                  <c:v>2.3230000000000001E-2</c:v>
                </c:pt>
                <c:pt idx="2453">
                  <c:v>2.4081000000000002E-2</c:v>
                </c:pt>
                <c:pt idx="2454">
                  <c:v>2.3675999999999999E-2</c:v>
                </c:pt>
                <c:pt idx="2455">
                  <c:v>2.5013999999999998E-2</c:v>
                </c:pt>
                <c:pt idx="2456">
                  <c:v>2.5284000000000001E-2</c:v>
                </c:pt>
                <c:pt idx="2457">
                  <c:v>2.5301000000000001E-2</c:v>
                </c:pt>
                <c:pt idx="2458">
                  <c:v>2.4975999999999998E-2</c:v>
                </c:pt>
                <c:pt idx="2459">
                  <c:v>2.5950000000000001E-2</c:v>
                </c:pt>
                <c:pt idx="2460">
                  <c:v>2.5915000000000001E-2</c:v>
                </c:pt>
                <c:pt idx="2461">
                  <c:v>2.6280000000000001E-2</c:v>
                </c:pt>
                <c:pt idx="2462">
                  <c:v>2.6057E-2</c:v>
                </c:pt>
                <c:pt idx="2463">
                  <c:v>2.5624999999999998E-2</c:v>
                </c:pt>
                <c:pt idx="2464">
                  <c:v>2.6151000000000001E-2</c:v>
                </c:pt>
                <c:pt idx="2465">
                  <c:v>2.6644999999999999E-2</c:v>
                </c:pt>
                <c:pt idx="2466">
                  <c:v>2.7654999999999999E-2</c:v>
                </c:pt>
                <c:pt idx="2467">
                  <c:v>2.7351999999999998E-2</c:v>
                </c:pt>
                <c:pt idx="2468">
                  <c:v>2.7424E-2</c:v>
                </c:pt>
                <c:pt idx="2469">
                  <c:v>2.6880000000000001E-2</c:v>
                </c:pt>
                <c:pt idx="2470">
                  <c:v>2.8025999999999999E-2</c:v>
                </c:pt>
                <c:pt idx="2471">
                  <c:v>2.8102000000000002E-2</c:v>
                </c:pt>
                <c:pt idx="2472">
                  <c:v>2.7528E-2</c:v>
                </c:pt>
                <c:pt idx="2473">
                  <c:v>2.7326000000000003E-2</c:v>
                </c:pt>
                <c:pt idx="2474">
                  <c:v>2.7200999999999999E-2</c:v>
                </c:pt>
                <c:pt idx="2475">
                  <c:v>2.7130999999999999E-2</c:v>
                </c:pt>
                <c:pt idx="2476">
                  <c:v>2.8193000000000003E-2</c:v>
                </c:pt>
                <c:pt idx="2477">
                  <c:v>2.6356000000000001E-2</c:v>
                </c:pt>
                <c:pt idx="2478">
                  <c:v>2.6958000000000003E-2</c:v>
                </c:pt>
                <c:pt idx="2479">
                  <c:v>2.7311000000000002E-2</c:v>
                </c:pt>
                <c:pt idx="2480">
                  <c:v>2.7801999999999997E-2</c:v>
                </c:pt>
                <c:pt idx="2481">
                  <c:v>2.7092999999999999E-2</c:v>
                </c:pt>
                <c:pt idx="2482">
                  <c:v>2.7158999999999999E-2</c:v>
                </c:pt>
                <c:pt idx="2483">
                  <c:v>2.6974999999999999E-2</c:v>
                </c:pt>
                <c:pt idx="2484">
                  <c:v>2.6183999999999999E-2</c:v>
                </c:pt>
                <c:pt idx="2485">
                  <c:v>2.63E-2</c:v>
                </c:pt>
                <c:pt idx="2486">
                  <c:v>2.6838000000000001E-2</c:v>
                </c:pt>
                <c:pt idx="2487">
                  <c:v>2.6926000000000002E-2</c:v>
                </c:pt>
                <c:pt idx="2488">
                  <c:v>2.7004999999999998E-2</c:v>
                </c:pt>
                <c:pt idx="2489">
                  <c:v>2.6993E-2</c:v>
                </c:pt>
                <c:pt idx="2490">
                  <c:v>2.7217999999999999E-2</c:v>
                </c:pt>
                <c:pt idx="2491">
                  <c:v>2.7627000000000002E-2</c:v>
                </c:pt>
                <c:pt idx="2492">
                  <c:v>2.8168000000000002E-2</c:v>
                </c:pt>
                <c:pt idx="2493">
                  <c:v>2.7345000000000001E-2</c:v>
                </c:pt>
                <c:pt idx="2494">
                  <c:v>2.8006000000000003E-2</c:v>
                </c:pt>
                <c:pt idx="2495">
                  <c:v>2.7734999999999999E-2</c:v>
                </c:pt>
                <c:pt idx="2496">
                  <c:v>2.6867000000000002E-2</c:v>
                </c:pt>
                <c:pt idx="2497">
                  <c:v>2.6909000000000002E-2</c:v>
                </c:pt>
                <c:pt idx="2498">
                  <c:v>2.7490999999999998E-2</c:v>
                </c:pt>
                <c:pt idx="2499">
                  <c:v>2.8067999999999999E-2</c:v>
                </c:pt>
                <c:pt idx="2500">
                  <c:v>2.8262999999999996E-2</c:v>
                </c:pt>
                <c:pt idx="2501">
                  <c:v>2.7625999999999998E-2</c:v>
                </c:pt>
                <c:pt idx="2502">
                  <c:v>2.8563999999999999E-2</c:v>
                </c:pt>
                <c:pt idx="2503">
                  <c:v>2.8776000000000003E-2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93-4C81-B40F-886C39DF6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325679"/>
        <c:axId val="1326322799"/>
      </c:lineChart>
      <c:dateAx>
        <c:axId val="1326325679"/>
        <c:scaling>
          <c:orientation val="minMax"/>
          <c:min val="42736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6322799"/>
        <c:crosses val="autoZero"/>
        <c:auto val="1"/>
        <c:lblOffset val="100"/>
        <c:baseTimeUnit val="days"/>
        <c:majorUnit val="1"/>
        <c:majorTimeUnit val="years"/>
      </c:dateAx>
      <c:valAx>
        <c:axId val="132632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63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Vývoj meziroční inflace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Inflace!$B$1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Inflace!$A$2:$A$122</c:f>
              <c:numCache>
                <c:formatCode>yyyy</c:formatCode>
                <c:ptCount val="121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  <c:pt idx="20">
                  <c:v>43070</c:v>
                </c:pt>
                <c:pt idx="21">
                  <c:v>43101</c:v>
                </c:pt>
                <c:pt idx="22">
                  <c:v>43132</c:v>
                </c:pt>
                <c:pt idx="23">
                  <c:v>43160</c:v>
                </c:pt>
                <c:pt idx="24">
                  <c:v>43191</c:v>
                </c:pt>
                <c:pt idx="25">
                  <c:v>43221</c:v>
                </c:pt>
                <c:pt idx="26">
                  <c:v>43252</c:v>
                </c:pt>
                <c:pt idx="27">
                  <c:v>43282</c:v>
                </c:pt>
                <c:pt idx="28">
                  <c:v>43313</c:v>
                </c:pt>
                <c:pt idx="29">
                  <c:v>43344</c:v>
                </c:pt>
                <c:pt idx="30">
                  <c:v>43374</c:v>
                </c:pt>
                <c:pt idx="31">
                  <c:v>43405</c:v>
                </c:pt>
                <c:pt idx="32">
                  <c:v>43435</c:v>
                </c:pt>
                <c:pt idx="33">
                  <c:v>43466</c:v>
                </c:pt>
                <c:pt idx="34">
                  <c:v>43497</c:v>
                </c:pt>
                <c:pt idx="35">
                  <c:v>43525</c:v>
                </c:pt>
                <c:pt idx="36">
                  <c:v>43556</c:v>
                </c:pt>
                <c:pt idx="37">
                  <c:v>43586</c:v>
                </c:pt>
                <c:pt idx="38">
                  <c:v>43617</c:v>
                </c:pt>
                <c:pt idx="39">
                  <c:v>43647</c:v>
                </c:pt>
                <c:pt idx="40">
                  <c:v>43678</c:v>
                </c:pt>
                <c:pt idx="41">
                  <c:v>43709</c:v>
                </c:pt>
                <c:pt idx="42">
                  <c:v>43739</c:v>
                </c:pt>
                <c:pt idx="43">
                  <c:v>43770</c:v>
                </c:pt>
                <c:pt idx="44">
                  <c:v>43800</c:v>
                </c:pt>
                <c:pt idx="45">
                  <c:v>43831</c:v>
                </c:pt>
                <c:pt idx="46">
                  <c:v>43862</c:v>
                </c:pt>
                <c:pt idx="47">
                  <c:v>43891</c:v>
                </c:pt>
                <c:pt idx="48">
                  <c:v>43922</c:v>
                </c:pt>
                <c:pt idx="49">
                  <c:v>43952</c:v>
                </c:pt>
                <c:pt idx="50">
                  <c:v>43983</c:v>
                </c:pt>
                <c:pt idx="51">
                  <c:v>44013</c:v>
                </c:pt>
                <c:pt idx="52">
                  <c:v>44044</c:v>
                </c:pt>
                <c:pt idx="53">
                  <c:v>44075</c:v>
                </c:pt>
                <c:pt idx="54">
                  <c:v>44105</c:v>
                </c:pt>
                <c:pt idx="55">
                  <c:v>44136</c:v>
                </c:pt>
                <c:pt idx="56">
                  <c:v>44166</c:v>
                </c:pt>
                <c:pt idx="57">
                  <c:v>44197</c:v>
                </c:pt>
                <c:pt idx="58">
                  <c:v>44228</c:v>
                </c:pt>
                <c:pt idx="59">
                  <c:v>44256</c:v>
                </c:pt>
                <c:pt idx="60">
                  <c:v>44287</c:v>
                </c:pt>
                <c:pt idx="61">
                  <c:v>44317</c:v>
                </c:pt>
                <c:pt idx="62">
                  <c:v>44348</c:v>
                </c:pt>
                <c:pt idx="63">
                  <c:v>44378</c:v>
                </c:pt>
                <c:pt idx="64">
                  <c:v>44409</c:v>
                </c:pt>
                <c:pt idx="65">
                  <c:v>44440</c:v>
                </c:pt>
                <c:pt idx="66">
                  <c:v>44470</c:v>
                </c:pt>
                <c:pt idx="67">
                  <c:v>44501</c:v>
                </c:pt>
                <c:pt idx="68">
                  <c:v>44531</c:v>
                </c:pt>
                <c:pt idx="69">
                  <c:v>44562</c:v>
                </c:pt>
                <c:pt idx="70">
                  <c:v>44593</c:v>
                </c:pt>
                <c:pt idx="71">
                  <c:v>44621</c:v>
                </c:pt>
                <c:pt idx="72">
                  <c:v>44652</c:v>
                </c:pt>
                <c:pt idx="73">
                  <c:v>44682</c:v>
                </c:pt>
                <c:pt idx="74">
                  <c:v>44713</c:v>
                </c:pt>
                <c:pt idx="75">
                  <c:v>44743</c:v>
                </c:pt>
                <c:pt idx="76">
                  <c:v>44774</c:v>
                </c:pt>
                <c:pt idx="77">
                  <c:v>44805</c:v>
                </c:pt>
                <c:pt idx="78">
                  <c:v>44835</c:v>
                </c:pt>
                <c:pt idx="79">
                  <c:v>44866</c:v>
                </c:pt>
                <c:pt idx="80">
                  <c:v>44896</c:v>
                </c:pt>
                <c:pt idx="81">
                  <c:v>44927</c:v>
                </c:pt>
                <c:pt idx="82">
                  <c:v>44958</c:v>
                </c:pt>
                <c:pt idx="83">
                  <c:v>44986</c:v>
                </c:pt>
                <c:pt idx="84">
                  <c:v>45017</c:v>
                </c:pt>
                <c:pt idx="85">
                  <c:v>45047</c:v>
                </c:pt>
                <c:pt idx="86">
                  <c:v>45078</c:v>
                </c:pt>
                <c:pt idx="87">
                  <c:v>45108</c:v>
                </c:pt>
                <c:pt idx="88">
                  <c:v>45139</c:v>
                </c:pt>
                <c:pt idx="89">
                  <c:v>45170</c:v>
                </c:pt>
                <c:pt idx="90">
                  <c:v>45200</c:v>
                </c:pt>
                <c:pt idx="91">
                  <c:v>45231</c:v>
                </c:pt>
                <c:pt idx="92">
                  <c:v>45261</c:v>
                </c:pt>
                <c:pt idx="93">
                  <c:v>45292</c:v>
                </c:pt>
                <c:pt idx="94">
                  <c:v>45323</c:v>
                </c:pt>
                <c:pt idx="95">
                  <c:v>45352</c:v>
                </c:pt>
                <c:pt idx="96">
                  <c:v>45383</c:v>
                </c:pt>
                <c:pt idx="97">
                  <c:v>45413</c:v>
                </c:pt>
                <c:pt idx="98">
                  <c:v>45444</c:v>
                </c:pt>
                <c:pt idx="99">
                  <c:v>45474</c:v>
                </c:pt>
                <c:pt idx="100">
                  <c:v>45505</c:v>
                </c:pt>
                <c:pt idx="101">
                  <c:v>45536</c:v>
                </c:pt>
                <c:pt idx="102">
                  <c:v>45566</c:v>
                </c:pt>
                <c:pt idx="103">
                  <c:v>45597</c:v>
                </c:pt>
                <c:pt idx="104">
                  <c:v>45627</c:v>
                </c:pt>
                <c:pt idx="105">
                  <c:v>45658</c:v>
                </c:pt>
                <c:pt idx="106">
                  <c:v>45689</c:v>
                </c:pt>
                <c:pt idx="107">
                  <c:v>45717</c:v>
                </c:pt>
                <c:pt idx="108">
                  <c:v>45748</c:v>
                </c:pt>
                <c:pt idx="109">
                  <c:v>45778</c:v>
                </c:pt>
                <c:pt idx="110">
                  <c:v>45809</c:v>
                </c:pt>
                <c:pt idx="111">
                  <c:v>45839</c:v>
                </c:pt>
                <c:pt idx="112">
                  <c:v>45870</c:v>
                </c:pt>
                <c:pt idx="113">
                  <c:v>45901</c:v>
                </c:pt>
                <c:pt idx="114">
                  <c:v>45931</c:v>
                </c:pt>
                <c:pt idx="115">
                  <c:v>45962</c:v>
                </c:pt>
                <c:pt idx="116">
                  <c:v>45992</c:v>
                </c:pt>
                <c:pt idx="117">
                  <c:v>46023</c:v>
                </c:pt>
                <c:pt idx="118">
                  <c:v>46054</c:v>
                </c:pt>
                <c:pt idx="119">
                  <c:v>46082</c:v>
                </c:pt>
                <c:pt idx="120">
                  <c:v>46113</c:v>
                </c:pt>
              </c:numCache>
            </c:numRef>
          </c:cat>
          <c:val>
            <c:numRef>
              <c:f>Inflace!$B$2:$B$122</c:f>
              <c:numCache>
                <c:formatCode>0.0%</c:formatCode>
                <c:ptCount val="121"/>
                <c:pt idx="0">
                  <c:v>6.0000000000000001E-3</c:v>
                </c:pt>
                <c:pt idx="1">
                  <c:v>1E-3</c:v>
                </c:pt>
                <c:pt idx="2">
                  <c:v>1E-3</c:v>
                </c:pt>
                <c:pt idx="3">
                  <c:v>5.0000000000000001E-3</c:v>
                </c:pt>
                <c:pt idx="4">
                  <c:v>6.0000000000000001E-3</c:v>
                </c:pt>
                <c:pt idx="5">
                  <c:v>5.0000000000000001E-3</c:v>
                </c:pt>
                <c:pt idx="6">
                  <c:v>8.0000000000000002E-3</c:v>
                </c:pt>
                <c:pt idx="7">
                  <c:v>1.4999999999999999E-2</c:v>
                </c:pt>
                <c:pt idx="8">
                  <c:v>0.02</c:v>
                </c:pt>
                <c:pt idx="9">
                  <c:v>2.2000000000000002E-2</c:v>
                </c:pt>
                <c:pt idx="10">
                  <c:v>2.5000000000000001E-2</c:v>
                </c:pt>
                <c:pt idx="11">
                  <c:v>2.6000000000000002E-2</c:v>
                </c:pt>
                <c:pt idx="12">
                  <c:v>0.02</c:v>
                </c:pt>
                <c:pt idx="13">
                  <c:v>2.4E-2</c:v>
                </c:pt>
                <c:pt idx="14">
                  <c:v>2.3E-2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2.7000000000000003E-2</c:v>
                </c:pt>
                <c:pt idx="18">
                  <c:v>2.8999999999999998E-2</c:v>
                </c:pt>
                <c:pt idx="19">
                  <c:v>2.6000000000000002E-2</c:v>
                </c:pt>
                <c:pt idx="20">
                  <c:v>2.4E-2</c:v>
                </c:pt>
                <c:pt idx="21">
                  <c:v>2.2000000000000002E-2</c:v>
                </c:pt>
                <c:pt idx="22">
                  <c:v>1.8000000000000002E-2</c:v>
                </c:pt>
                <c:pt idx="23">
                  <c:v>1.7000000000000001E-2</c:v>
                </c:pt>
                <c:pt idx="24">
                  <c:v>1.9E-2</c:v>
                </c:pt>
                <c:pt idx="25">
                  <c:v>2.2000000000000002E-2</c:v>
                </c:pt>
                <c:pt idx="26">
                  <c:v>2.6000000000000002E-2</c:v>
                </c:pt>
                <c:pt idx="27">
                  <c:v>2.3E-2</c:v>
                </c:pt>
                <c:pt idx="28">
                  <c:v>2.5000000000000001E-2</c:v>
                </c:pt>
                <c:pt idx="29">
                  <c:v>2.3E-2</c:v>
                </c:pt>
                <c:pt idx="30">
                  <c:v>2.2000000000000002E-2</c:v>
                </c:pt>
                <c:pt idx="31">
                  <c:v>0.02</c:v>
                </c:pt>
                <c:pt idx="32">
                  <c:v>0.02</c:v>
                </c:pt>
                <c:pt idx="33">
                  <c:v>2.5000000000000001E-2</c:v>
                </c:pt>
                <c:pt idx="34">
                  <c:v>2.7000000000000003E-2</c:v>
                </c:pt>
                <c:pt idx="35">
                  <c:v>0.03</c:v>
                </c:pt>
                <c:pt idx="36">
                  <c:v>2.7999999999999997E-2</c:v>
                </c:pt>
                <c:pt idx="37">
                  <c:v>2.8999999999999998E-2</c:v>
                </c:pt>
                <c:pt idx="38">
                  <c:v>2.7000000000000003E-2</c:v>
                </c:pt>
                <c:pt idx="39">
                  <c:v>2.8999999999999998E-2</c:v>
                </c:pt>
                <c:pt idx="40">
                  <c:v>2.8999999999999998E-2</c:v>
                </c:pt>
                <c:pt idx="41">
                  <c:v>2.7000000000000003E-2</c:v>
                </c:pt>
                <c:pt idx="42">
                  <c:v>2.7000000000000003E-2</c:v>
                </c:pt>
                <c:pt idx="43">
                  <c:v>3.1E-2</c:v>
                </c:pt>
                <c:pt idx="44">
                  <c:v>3.2000000000000001E-2</c:v>
                </c:pt>
                <c:pt idx="45">
                  <c:v>3.6000000000000004E-2</c:v>
                </c:pt>
                <c:pt idx="46">
                  <c:v>3.7000000000000005E-2</c:v>
                </c:pt>
                <c:pt idx="47">
                  <c:v>3.4000000000000002E-2</c:v>
                </c:pt>
                <c:pt idx="48">
                  <c:v>3.2000000000000001E-2</c:v>
                </c:pt>
                <c:pt idx="49">
                  <c:v>2.8999999999999998E-2</c:v>
                </c:pt>
                <c:pt idx="50">
                  <c:v>3.3000000000000002E-2</c:v>
                </c:pt>
                <c:pt idx="51">
                  <c:v>3.4000000000000002E-2</c:v>
                </c:pt>
                <c:pt idx="52">
                  <c:v>3.3000000000000002E-2</c:v>
                </c:pt>
                <c:pt idx="53">
                  <c:v>3.2000000000000001E-2</c:v>
                </c:pt>
                <c:pt idx="54">
                  <c:v>2.8999999999999998E-2</c:v>
                </c:pt>
                <c:pt idx="55">
                  <c:v>2.7000000000000003E-2</c:v>
                </c:pt>
                <c:pt idx="56">
                  <c:v>2.3E-2</c:v>
                </c:pt>
                <c:pt idx="57">
                  <c:v>2.2000000000000002E-2</c:v>
                </c:pt>
                <c:pt idx="58">
                  <c:v>2.1000000000000001E-2</c:v>
                </c:pt>
                <c:pt idx="59">
                  <c:v>2.3E-2</c:v>
                </c:pt>
                <c:pt idx="60">
                  <c:v>3.1E-2</c:v>
                </c:pt>
                <c:pt idx="61">
                  <c:v>2.8999999999999998E-2</c:v>
                </c:pt>
                <c:pt idx="62">
                  <c:v>2.7999999999999997E-2</c:v>
                </c:pt>
                <c:pt idx="63">
                  <c:v>3.4000000000000002E-2</c:v>
                </c:pt>
                <c:pt idx="64">
                  <c:v>4.0999999999999995E-2</c:v>
                </c:pt>
                <c:pt idx="65">
                  <c:v>4.9000000000000002E-2</c:v>
                </c:pt>
                <c:pt idx="66">
                  <c:v>5.7999999999999996E-2</c:v>
                </c:pt>
                <c:pt idx="67">
                  <c:v>0.06</c:v>
                </c:pt>
                <c:pt idx="68">
                  <c:v>6.6000000000000003E-2</c:v>
                </c:pt>
                <c:pt idx="69">
                  <c:v>9.9000000000000005E-2</c:v>
                </c:pt>
                <c:pt idx="70">
                  <c:v>0.111</c:v>
                </c:pt>
                <c:pt idx="71">
                  <c:v>0.127</c:v>
                </c:pt>
                <c:pt idx="72">
                  <c:v>0.14199999999999999</c:v>
                </c:pt>
                <c:pt idx="73">
                  <c:v>0.16</c:v>
                </c:pt>
                <c:pt idx="74">
                  <c:v>0.17199999999999999</c:v>
                </c:pt>
                <c:pt idx="75">
                  <c:v>0.17499999999999999</c:v>
                </c:pt>
                <c:pt idx="76">
                  <c:v>0.17199999999999999</c:v>
                </c:pt>
                <c:pt idx="77">
                  <c:v>0.18</c:v>
                </c:pt>
                <c:pt idx="78">
                  <c:v>0.151</c:v>
                </c:pt>
                <c:pt idx="79">
                  <c:v>0.16200000000000001</c:v>
                </c:pt>
                <c:pt idx="80">
                  <c:v>0.158</c:v>
                </c:pt>
                <c:pt idx="81">
                  <c:v>0.17499999999999999</c:v>
                </c:pt>
                <c:pt idx="82">
                  <c:v>0.16699999999999998</c:v>
                </c:pt>
                <c:pt idx="83">
                  <c:v>0.15</c:v>
                </c:pt>
                <c:pt idx="84">
                  <c:v>0.127</c:v>
                </c:pt>
                <c:pt idx="85">
                  <c:v>0.111</c:v>
                </c:pt>
                <c:pt idx="86">
                  <c:v>9.6999999999999989E-2</c:v>
                </c:pt>
                <c:pt idx="87">
                  <c:v>8.8000000000000009E-2</c:v>
                </c:pt>
                <c:pt idx="88">
                  <c:v>8.5000000000000006E-2</c:v>
                </c:pt>
                <c:pt idx="89">
                  <c:v>6.9000000000000006E-2</c:v>
                </c:pt>
                <c:pt idx="90">
                  <c:v>8.5000000000000006E-2</c:v>
                </c:pt>
                <c:pt idx="91">
                  <c:v>7.2999999999999995E-2</c:v>
                </c:pt>
                <c:pt idx="92">
                  <c:v>6.9000000000000006E-2</c:v>
                </c:pt>
                <c:pt idx="93">
                  <c:v>2.3E-2</c:v>
                </c:pt>
                <c:pt idx="94">
                  <c:v>0.02</c:v>
                </c:pt>
                <c:pt idx="95">
                  <c:v>0.02</c:v>
                </c:pt>
                <c:pt idx="96">
                  <c:v>2.8999999999999998E-2</c:v>
                </c:pt>
                <c:pt idx="97">
                  <c:v>2.6000000000000002E-2</c:v>
                </c:pt>
                <c:pt idx="98">
                  <c:v>0.02</c:v>
                </c:pt>
                <c:pt idx="99">
                  <c:v>2.2000000000000002E-2</c:v>
                </c:pt>
                <c:pt idx="100">
                  <c:v>2.2000000000000002E-2</c:v>
                </c:pt>
                <c:pt idx="101">
                  <c:v>2.6000000000000002E-2</c:v>
                </c:pt>
                <c:pt idx="102">
                  <c:v>2.7999999999999997E-2</c:v>
                </c:pt>
                <c:pt idx="103">
                  <c:v>2.7999999999999997E-2</c:v>
                </c:pt>
                <c:pt idx="104">
                  <c:v>0.03</c:v>
                </c:pt>
                <c:pt idx="105">
                  <c:v>2.7999999999999997E-2</c:v>
                </c:pt>
                <c:pt idx="106">
                  <c:v>2.7000000000000003E-2</c:v>
                </c:pt>
                <c:pt idx="107">
                  <c:v>2.7000000000000003E-2</c:v>
                </c:pt>
                <c:pt idx="108">
                  <c:v>1.8000000000000002E-2</c:v>
                </c:pt>
                <c:pt idx="109">
                  <c:v>2.4E-2</c:v>
                </c:pt>
                <c:pt idx="110">
                  <c:v>2.8999999999999998E-2</c:v>
                </c:pt>
                <c:pt idx="111">
                  <c:v>2.7000000000000003E-2</c:v>
                </c:pt>
                <c:pt idx="112">
                  <c:v>2.5000000000000001E-2</c:v>
                </c:pt>
                <c:pt idx="113">
                  <c:v>2.3E-2</c:v>
                </c:pt>
                <c:pt idx="114">
                  <c:v>2.5000000000000001E-2</c:v>
                </c:pt>
                <c:pt idx="115">
                  <c:v>2.1000000000000001E-2</c:v>
                </c:pt>
                <c:pt idx="116">
                  <c:v>2.1000000000000001E-2</c:v>
                </c:pt>
                <c:pt idx="117">
                  <c:v>1.6E-2</c:v>
                </c:pt>
                <c:pt idx="118">
                  <c:v>1.3999999999999999E-2</c:v>
                </c:pt>
                <c:pt idx="119">
                  <c:v>1.9E-2</c:v>
                </c:pt>
                <c:pt idx="120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CE-41F3-ADDA-E46DE2ABFA2F}"/>
            </c:ext>
          </c:extLst>
        </c:ser>
        <c:ser>
          <c:idx val="1"/>
          <c:order val="1"/>
          <c:tx>
            <c:strRef>
              <c:f>Inflace!$C$1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Inflace!$A$2:$A$122</c:f>
              <c:numCache>
                <c:formatCode>yyyy</c:formatCode>
                <c:ptCount val="121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  <c:pt idx="20">
                  <c:v>43070</c:v>
                </c:pt>
                <c:pt idx="21">
                  <c:v>43101</c:v>
                </c:pt>
                <c:pt idx="22">
                  <c:v>43132</c:v>
                </c:pt>
                <c:pt idx="23">
                  <c:v>43160</c:v>
                </c:pt>
                <c:pt idx="24">
                  <c:v>43191</c:v>
                </c:pt>
                <c:pt idx="25">
                  <c:v>43221</c:v>
                </c:pt>
                <c:pt idx="26">
                  <c:v>43252</c:v>
                </c:pt>
                <c:pt idx="27">
                  <c:v>43282</c:v>
                </c:pt>
                <c:pt idx="28">
                  <c:v>43313</c:v>
                </c:pt>
                <c:pt idx="29">
                  <c:v>43344</c:v>
                </c:pt>
                <c:pt idx="30">
                  <c:v>43374</c:v>
                </c:pt>
                <c:pt idx="31">
                  <c:v>43405</c:v>
                </c:pt>
                <c:pt idx="32">
                  <c:v>43435</c:v>
                </c:pt>
                <c:pt idx="33">
                  <c:v>43466</c:v>
                </c:pt>
                <c:pt idx="34">
                  <c:v>43497</c:v>
                </c:pt>
                <c:pt idx="35">
                  <c:v>43525</c:v>
                </c:pt>
                <c:pt idx="36">
                  <c:v>43556</c:v>
                </c:pt>
                <c:pt idx="37">
                  <c:v>43586</c:v>
                </c:pt>
                <c:pt idx="38">
                  <c:v>43617</c:v>
                </c:pt>
                <c:pt idx="39">
                  <c:v>43647</c:v>
                </c:pt>
                <c:pt idx="40">
                  <c:v>43678</c:v>
                </c:pt>
                <c:pt idx="41">
                  <c:v>43709</c:v>
                </c:pt>
                <c:pt idx="42">
                  <c:v>43739</c:v>
                </c:pt>
                <c:pt idx="43">
                  <c:v>43770</c:v>
                </c:pt>
                <c:pt idx="44">
                  <c:v>43800</c:v>
                </c:pt>
                <c:pt idx="45">
                  <c:v>43831</c:v>
                </c:pt>
                <c:pt idx="46">
                  <c:v>43862</c:v>
                </c:pt>
                <c:pt idx="47">
                  <c:v>43891</c:v>
                </c:pt>
                <c:pt idx="48">
                  <c:v>43922</c:v>
                </c:pt>
                <c:pt idx="49">
                  <c:v>43952</c:v>
                </c:pt>
                <c:pt idx="50">
                  <c:v>43983</c:v>
                </c:pt>
                <c:pt idx="51">
                  <c:v>44013</c:v>
                </c:pt>
                <c:pt idx="52">
                  <c:v>44044</c:v>
                </c:pt>
                <c:pt idx="53">
                  <c:v>44075</c:v>
                </c:pt>
                <c:pt idx="54">
                  <c:v>44105</c:v>
                </c:pt>
                <c:pt idx="55">
                  <c:v>44136</c:v>
                </c:pt>
                <c:pt idx="56">
                  <c:v>44166</c:v>
                </c:pt>
                <c:pt idx="57">
                  <c:v>44197</c:v>
                </c:pt>
                <c:pt idx="58">
                  <c:v>44228</c:v>
                </c:pt>
                <c:pt idx="59">
                  <c:v>44256</c:v>
                </c:pt>
                <c:pt idx="60">
                  <c:v>44287</c:v>
                </c:pt>
                <c:pt idx="61">
                  <c:v>44317</c:v>
                </c:pt>
                <c:pt idx="62">
                  <c:v>44348</c:v>
                </c:pt>
                <c:pt idx="63">
                  <c:v>44378</c:v>
                </c:pt>
                <c:pt idx="64">
                  <c:v>44409</c:v>
                </c:pt>
                <c:pt idx="65">
                  <c:v>44440</c:v>
                </c:pt>
                <c:pt idx="66">
                  <c:v>44470</c:v>
                </c:pt>
                <c:pt idx="67">
                  <c:v>44501</c:v>
                </c:pt>
                <c:pt idx="68">
                  <c:v>44531</c:v>
                </c:pt>
                <c:pt idx="69">
                  <c:v>44562</c:v>
                </c:pt>
                <c:pt idx="70">
                  <c:v>44593</c:v>
                </c:pt>
                <c:pt idx="71">
                  <c:v>44621</c:v>
                </c:pt>
                <c:pt idx="72">
                  <c:v>44652</c:v>
                </c:pt>
                <c:pt idx="73">
                  <c:v>44682</c:v>
                </c:pt>
                <c:pt idx="74">
                  <c:v>44713</c:v>
                </c:pt>
                <c:pt idx="75">
                  <c:v>44743</c:v>
                </c:pt>
                <c:pt idx="76">
                  <c:v>44774</c:v>
                </c:pt>
                <c:pt idx="77">
                  <c:v>44805</c:v>
                </c:pt>
                <c:pt idx="78">
                  <c:v>44835</c:v>
                </c:pt>
                <c:pt idx="79">
                  <c:v>44866</c:v>
                </c:pt>
                <c:pt idx="80">
                  <c:v>44896</c:v>
                </c:pt>
                <c:pt idx="81">
                  <c:v>44927</c:v>
                </c:pt>
                <c:pt idx="82">
                  <c:v>44958</c:v>
                </c:pt>
                <c:pt idx="83">
                  <c:v>44986</c:v>
                </c:pt>
                <c:pt idx="84">
                  <c:v>45017</c:v>
                </c:pt>
                <c:pt idx="85">
                  <c:v>45047</c:v>
                </c:pt>
                <c:pt idx="86">
                  <c:v>45078</c:v>
                </c:pt>
                <c:pt idx="87">
                  <c:v>45108</c:v>
                </c:pt>
                <c:pt idx="88">
                  <c:v>45139</c:v>
                </c:pt>
                <c:pt idx="89">
                  <c:v>45170</c:v>
                </c:pt>
                <c:pt idx="90">
                  <c:v>45200</c:v>
                </c:pt>
                <c:pt idx="91">
                  <c:v>45231</c:v>
                </c:pt>
                <c:pt idx="92">
                  <c:v>45261</c:v>
                </c:pt>
                <c:pt idx="93">
                  <c:v>45292</c:v>
                </c:pt>
                <c:pt idx="94">
                  <c:v>45323</c:v>
                </c:pt>
                <c:pt idx="95">
                  <c:v>45352</c:v>
                </c:pt>
                <c:pt idx="96">
                  <c:v>45383</c:v>
                </c:pt>
                <c:pt idx="97">
                  <c:v>45413</c:v>
                </c:pt>
                <c:pt idx="98">
                  <c:v>45444</c:v>
                </c:pt>
                <c:pt idx="99">
                  <c:v>45474</c:v>
                </c:pt>
                <c:pt idx="100">
                  <c:v>45505</c:v>
                </c:pt>
                <c:pt idx="101">
                  <c:v>45536</c:v>
                </c:pt>
                <c:pt idx="102">
                  <c:v>45566</c:v>
                </c:pt>
                <c:pt idx="103">
                  <c:v>45597</c:v>
                </c:pt>
                <c:pt idx="104">
                  <c:v>45627</c:v>
                </c:pt>
                <c:pt idx="105">
                  <c:v>45658</c:v>
                </c:pt>
                <c:pt idx="106">
                  <c:v>45689</c:v>
                </c:pt>
                <c:pt idx="107">
                  <c:v>45717</c:v>
                </c:pt>
                <c:pt idx="108">
                  <c:v>45748</c:v>
                </c:pt>
                <c:pt idx="109">
                  <c:v>45778</c:v>
                </c:pt>
                <c:pt idx="110">
                  <c:v>45809</c:v>
                </c:pt>
                <c:pt idx="111">
                  <c:v>45839</c:v>
                </c:pt>
                <c:pt idx="112">
                  <c:v>45870</c:v>
                </c:pt>
                <c:pt idx="113">
                  <c:v>45901</c:v>
                </c:pt>
                <c:pt idx="114">
                  <c:v>45931</c:v>
                </c:pt>
                <c:pt idx="115">
                  <c:v>45962</c:v>
                </c:pt>
                <c:pt idx="116">
                  <c:v>45992</c:v>
                </c:pt>
                <c:pt idx="117">
                  <c:v>46023</c:v>
                </c:pt>
                <c:pt idx="118">
                  <c:v>46054</c:v>
                </c:pt>
                <c:pt idx="119">
                  <c:v>46082</c:v>
                </c:pt>
                <c:pt idx="120">
                  <c:v>46113</c:v>
                </c:pt>
              </c:numCache>
            </c:numRef>
          </c:cat>
          <c:val>
            <c:numRef>
              <c:f>Inflace!$C$2:$C$122</c:f>
              <c:numCache>
                <c:formatCode>0.0%</c:formatCode>
                <c:ptCount val="121"/>
                <c:pt idx="0">
                  <c:v>1.1000000000000001E-2</c:v>
                </c:pt>
                <c:pt idx="1">
                  <c:v>0.01</c:v>
                </c:pt>
                <c:pt idx="2">
                  <c:v>0.01</c:v>
                </c:pt>
                <c:pt idx="3">
                  <c:v>8.0000000000000002E-3</c:v>
                </c:pt>
                <c:pt idx="4">
                  <c:v>1.1000000000000001E-2</c:v>
                </c:pt>
                <c:pt idx="5">
                  <c:v>1.4999999999999999E-2</c:v>
                </c:pt>
                <c:pt idx="6">
                  <c:v>1.6E-2</c:v>
                </c:pt>
                <c:pt idx="7">
                  <c:v>1.7000000000000001E-2</c:v>
                </c:pt>
                <c:pt idx="8">
                  <c:v>2.1000000000000001E-2</c:v>
                </c:pt>
                <c:pt idx="9">
                  <c:v>2.5000000000000001E-2</c:v>
                </c:pt>
                <c:pt idx="10">
                  <c:v>2.7000000000000003E-2</c:v>
                </c:pt>
                <c:pt idx="11">
                  <c:v>2.4E-2</c:v>
                </c:pt>
                <c:pt idx="12">
                  <c:v>2.2000000000000002E-2</c:v>
                </c:pt>
                <c:pt idx="13">
                  <c:v>1.9E-2</c:v>
                </c:pt>
                <c:pt idx="14">
                  <c:v>1.6E-2</c:v>
                </c:pt>
                <c:pt idx="15">
                  <c:v>1.7000000000000001E-2</c:v>
                </c:pt>
                <c:pt idx="16">
                  <c:v>1.9E-2</c:v>
                </c:pt>
                <c:pt idx="17">
                  <c:v>2.2000000000000002E-2</c:v>
                </c:pt>
                <c:pt idx="18">
                  <c:v>0.02</c:v>
                </c:pt>
                <c:pt idx="19">
                  <c:v>2.2000000000000002E-2</c:v>
                </c:pt>
                <c:pt idx="20">
                  <c:v>2.1000000000000001E-2</c:v>
                </c:pt>
                <c:pt idx="21">
                  <c:v>2.1000000000000001E-2</c:v>
                </c:pt>
                <c:pt idx="22">
                  <c:v>2.2000000000000002E-2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2.7999999999999997E-2</c:v>
                </c:pt>
                <c:pt idx="26">
                  <c:v>2.8999999999999998E-2</c:v>
                </c:pt>
                <c:pt idx="27">
                  <c:v>2.8999999999999998E-2</c:v>
                </c:pt>
                <c:pt idx="28">
                  <c:v>2.7000000000000003E-2</c:v>
                </c:pt>
                <c:pt idx="29">
                  <c:v>2.3E-2</c:v>
                </c:pt>
                <c:pt idx="30">
                  <c:v>2.5000000000000001E-2</c:v>
                </c:pt>
                <c:pt idx="31">
                  <c:v>2.2000000000000002E-2</c:v>
                </c:pt>
                <c:pt idx="32">
                  <c:v>1.9E-2</c:v>
                </c:pt>
                <c:pt idx="33">
                  <c:v>1.6E-2</c:v>
                </c:pt>
                <c:pt idx="34">
                  <c:v>1.4999999999999999E-2</c:v>
                </c:pt>
                <c:pt idx="35">
                  <c:v>1.9E-2</c:v>
                </c:pt>
                <c:pt idx="36">
                  <c:v>0.02</c:v>
                </c:pt>
                <c:pt idx="37">
                  <c:v>1.8000000000000002E-2</c:v>
                </c:pt>
                <c:pt idx="38">
                  <c:v>1.6E-2</c:v>
                </c:pt>
                <c:pt idx="39">
                  <c:v>1.8000000000000002E-2</c:v>
                </c:pt>
                <c:pt idx="40">
                  <c:v>1.7000000000000001E-2</c:v>
                </c:pt>
                <c:pt idx="41">
                  <c:v>1.7000000000000001E-2</c:v>
                </c:pt>
                <c:pt idx="42">
                  <c:v>1.8000000000000002E-2</c:v>
                </c:pt>
                <c:pt idx="43">
                  <c:v>2.1000000000000001E-2</c:v>
                </c:pt>
                <c:pt idx="44">
                  <c:v>2.3E-2</c:v>
                </c:pt>
                <c:pt idx="45">
                  <c:v>2.5000000000000001E-2</c:v>
                </c:pt>
                <c:pt idx="46">
                  <c:v>2.3E-2</c:v>
                </c:pt>
                <c:pt idx="47">
                  <c:v>1.4999999999999999E-2</c:v>
                </c:pt>
                <c:pt idx="48">
                  <c:v>3.0000000000000001E-3</c:v>
                </c:pt>
                <c:pt idx="49">
                  <c:v>1E-3</c:v>
                </c:pt>
                <c:pt idx="50">
                  <c:v>6.0000000000000001E-3</c:v>
                </c:pt>
                <c:pt idx="51">
                  <c:v>0.01</c:v>
                </c:pt>
                <c:pt idx="52">
                  <c:v>1.3000000000000001E-2</c:v>
                </c:pt>
                <c:pt idx="53">
                  <c:v>1.3999999999999999E-2</c:v>
                </c:pt>
                <c:pt idx="54">
                  <c:v>1.2E-2</c:v>
                </c:pt>
                <c:pt idx="55">
                  <c:v>1.2E-2</c:v>
                </c:pt>
                <c:pt idx="56">
                  <c:v>1.3999999999999999E-2</c:v>
                </c:pt>
                <c:pt idx="57">
                  <c:v>1.3999999999999999E-2</c:v>
                </c:pt>
                <c:pt idx="58">
                  <c:v>1.7000000000000001E-2</c:v>
                </c:pt>
                <c:pt idx="59">
                  <c:v>2.6000000000000002E-2</c:v>
                </c:pt>
                <c:pt idx="60">
                  <c:v>4.2000000000000003E-2</c:v>
                </c:pt>
                <c:pt idx="61">
                  <c:v>0.05</c:v>
                </c:pt>
                <c:pt idx="62">
                  <c:v>5.4000000000000006E-2</c:v>
                </c:pt>
                <c:pt idx="63">
                  <c:v>5.4000000000000006E-2</c:v>
                </c:pt>
                <c:pt idx="64">
                  <c:v>5.2999999999999999E-2</c:v>
                </c:pt>
                <c:pt idx="65">
                  <c:v>5.4000000000000006E-2</c:v>
                </c:pt>
                <c:pt idx="66">
                  <c:v>6.2E-2</c:v>
                </c:pt>
                <c:pt idx="67">
                  <c:v>6.8000000000000005E-2</c:v>
                </c:pt>
                <c:pt idx="68">
                  <c:v>7.0000000000000007E-2</c:v>
                </c:pt>
                <c:pt idx="69">
                  <c:v>7.4999999999999997E-2</c:v>
                </c:pt>
                <c:pt idx="70">
                  <c:v>7.9000000000000001E-2</c:v>
                </c:pt>
                <c:pt idx="71">
                  <c:v>8.5000000000000006E-2</c:v>
                </c:pt>
                <c:pt idx="72">
                  <c:v>8.3000000000000004E-2</c:v>
                </c:pt>
                <c:pt idx="73">
                  <c:v>8.5999999999999993E-2</c:v>
                </c:pt>
                <c:pt idx="74">
                  <c:v>9.0999999999999998E-2</c:v>
                </c:pt>
                <c:pt idx="75">
                  <c:v>8.5000000000000006E-2</c:v>
                </c:pt>
                <c:pt idx="76">
                  <c:v>8.3000000000000004E-2</c:v>
                </c:pt>
                <c:pt idx="77">
                  <c:v>8.199999999999999E-2</c:v>
                </c:pt>
                <c:pt idx="78">
                  <c:v>7.6999999999999999E-2</c:v>
                </c:pt>
                <c:pt idx="79">
                  <c:v>7.0999999999999994E-2</c:v>
                </c:pt>
                <c:pt idx="80">
                  <c:v>6.5000000000000002E-2</c:v>
                </c:pt>
                <c:pt idx="81">
                  <c:v>6.4000000000000001E-2</c:v>
                </c:pt>
                <c:pt idx="82">
                  <c:v>0.06</c:v>
                </c:pt>
                <c:pt idx="83">
                  <c:v>0.05</c:v>
                </c:pt>
                <c:pt idx="84">
                  <c:v>4.9000000000000002E-2</c:v>
                </c:pt>
                <c:pt idx="85">
                  <c:v>0.04</c:v>
                </c:pt>
                <c:pt idx="86">
                  <c:v>0.03</c:v>
                </c:pt>
                <c:pt idx="87">
                  <c:v>3.2000000000000001E-2</c:v>
                </c:pt>
                <c:pt idx="88">
                  <c:v>3.7000000000000005E-2</c:v>
                </c:pt>
                <c:pt idx="89">
                  <c:v>3.7000000000000005E-2</c:v>
                </c:pt>
                <c:pt idx="90">
                  <c:v>3.2000000000000001E-2</c:v>
                </c:pt>
                <c:pt idx="91">
                  <c:v>3.1E-2</c:v>
                </c:pt>
                <c:pt idx="92">
                  <c:v>3.4000000000000002E-2</c:v>
                </c:pt>
                <c:pt idx="93">
                  <c:v>3.1E-2</c:v>
                </c:pt>
                <c:pt idx="94">
                  <c:v>3.2000000000000001E-2</c:v>
                </c:pt>
                <c:pt idx="95">
                  <c:v>3.5000000000000003E-2</c:v>
                </c:pt>
                <c:pt idx="96">
                  <c:v>3.4000000000000002E-2</c:v>
                </c:pt>
                <c:pt idx="97">
                  <c:v>3.3000000000000002E-2</c:v>
                </c:pt>
                <c:pt idx="98">
                  <c:v>0.03</c:v>
                </c:pt>
                <c:pt idx="99">
                  <c:v>2.8999999999999998E-2</c:v>
                </c:pt>
                <c:pt idx="100">
                  <c:v>2.5000000000000001E-2</c:v>
                </c:pt>
                <c:pt idx="101">
                  <c:v>2.4E-2</c:v>
                </c:pt>
                <c:pt idx="102">
                  <c:v>2.6000000000000002E-2</c:v>
                </c:pt>
                <c:pt idx="103">
                  <c:v>2.7000000000000003E-2</c:v>
                </c:pt>
                <c:pt idx="104">
                  <c:v>2.8999999999999998E-2</c:v>
                </c:pt>
                <c:pt idx="105">
                  <c:v>0.03</c:v>
                </c:pt>
                <c:pt idx="106">
                  <c:v>2.7999999999999997E-2</c:v>
                </c:pt>
                <c:pt idx="107">
                  <c:v>2.4E-2</c:v>
                </c:pt>
                <c:pt idx="108">
                  <c:v>2.3E-2</c:v>
                </c:pt>
                <c:pt idx="109">
                  <c:v>2.4E-2</c:v>
                </c:pt>
                <c:pt idx="110">
                  <c:v>2.7000000000000003E-2</c:v>
                </c:pt>
                <c:pt idx="111">
                  <c:v>2.7000000000000003E-2</c:v>
                </c:pt>
                <c:pt idx="112">
                  <c:v>2.8999999999999998E-2</c:v>
                </c:pt>
                <c:pt idx="113">
                  <c:v>0.03</c:v>
                </c:pt>
                <c:pt idx="114">
                  <c:v>0.03</c:v>
                </c:pt>
                <c:pt idx="115">
                  <c:v>2.7000000000000003E-2</c:v>
                </c:pt>
                <c:pt idx="116">
                  <c:v>2.7000000000000003E-2</c:v>
                </c:pt>
                <c:pt idx="117">
                  <c:v>2.4E-2</c:v>
                </c:pt>
                <c:pt idx="118">
                  <c:v>2.4E-2</c:v>
                </c:pt>
                <c:pt idx="119">
                  <c:v>3.3000000000000002E-2</c:v>
                </c:pt>
                <c:pt idx="120">
                  <c:v>3.7999999999999999E-2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E-41F3-ADDA-E46DE2ABFA2F}"/>
            </c:ext>
          </c:extLst>
        </c:ser>
        <c:ser>
          <c:idx val="2"/>
          <c:order val="2"/>
          <c:tx>
            <c:strRef>
              <c:f>Inflace!$D$1</c:f>
              <c:strCache>
                <c:ptCount val="1"/>
                <c:pt idx="0">
                  <c:v>Eurozóna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Inflace!$A$2:$A$122</c:f>
              <c:numCache>
                <c:formatCode>yyyy</c:formatCode>
                <c:ptCount val="121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  <c:pt idx="20">
                  <c:v>43070</c:v>
                </c:pt>
                <c:pt idx="21">
                  <c:v>43101</c:v>
                </c:pt>
                <c:pt idx="22">
                  <c:v>43132</c:v>
                </c:pt>
                <c:pt idx="23">
                  <c:v>43160</c:v>
                </c:pt>
                <c:pt idx="24">
                  <c:v>43191</c:v>
                </c:pt>
                <c:pt idx="25">
                  <c:v>43221</c:v>
                </c:pt>
                <c:pt idx="26">
                  <c:v>43252</c:v>
                </c:pt>
                <c:pt idx="27">
                  <c:v>43282</c:v>
                </c:pt>
                <c:pt idx="28">
                  <c:v>43313</c:v>
                </c:pt>
                <c:pt idx="29">
                  <c:v>43344</c:v>
                </c:pt>
                <c:pt idx="30">
                  <c:v>43374</c:v>
                </c:pt>
                <c:pt idx="31">
                  <c:v>43405</c:v>
                </c:pt>
                <c:pt idx="32">
                  <c:v>43435</c:v>
                </c:pt>
                <c:pt idx="33">
                  <c:v>43466</c:v>
                </c:pt>
                <c:pt idx="34">
                  <c:v>43497</c:v>
                </c:pt>
                <c:pt idx="35">
                  <c:v>43525</c:v>
                </c:pt>
                <c:pt idx="36">
                  <c:v>43556</c:v>
                </c:pt>
                <c:pt idx="37">
                  <c:v>43586</c:v>
                </c:pt>
                <c:pt idx="38">
                  <c:v>43617</c:v>
                </c:pt>
                <c:pt idx="39">
                  <c:v>43647</c:v>
                </c:pt>
                <c:pt idx="40">
                  <c:v>43678</c:v>
                </c:pt>
                <c:pt idx="41">
                  <c:v>43709</c:v>
                </c:pt>
                <c:pt idx="42">
                  <c:v>43739</c:v>
                </c:pt>
                <c:pt idx="43">
                  <c:v>43770</c:v>
                </c:pt>
                <c:pt idx="44">
                  <c:v>43800</c:v>
                </c:pt>
                <c:pt idx="45">
                  <c:v>43831</c:v>
                </c:pt>
                <c:pt idx="46">
                  <c:v>43862</c:v>
                </c:pt>
                <c:pt idx="47">
                  <c:v>43891</c:v>
                </c:pt>
                <c:pt idx="48">
                  <c:v>43922</c:v>
                </c:pt>
                <c:pt idx="49">
                  <c:v>43952</c:v>
                </c:pt>
                <c:pt idx="50">
                  <c:v>43983</c:v>
                </c:pt>
                <c:pt idx="51">
                  <c:v>44013</c:v>
                </c:pt>
                <c:pt idx="52">
                  <c:v>44044</c:v>
                </c:pt>
                <c:pt idx="53">
                  <c:v>44075</c:v>
                </c:pt>
                <c:pt idx="54">
                  <c:v>44105</c:v>
                </c:pt>
                <c:pt idx="55">
                  <c:v>44136</c:v>
                </c:pt>
                <c:pt idx="56">
                  <c:v>44166</c:v>
                </c:pt>
                <c:pt idx="57">
                  <c:v>44197</c:v>
                </c:pt>
                <c:pt idx="58">
                  <c:v>44228</c:v>
                </c:pt>
                <c:pt idx="59">
                  <c:v>44256</c:v>
                </c:pt>
                <c:pt idx="60">
                  <c:v>44287</c:v>
                </c:pt>
                <c:pt idx="61">
                  <c:v>44317</c:v>
                </c:pt>
                <c:pt idx="62">
                  <c:v>44348</c:v>
                </c:pt>
                <c:pt idx="63">
                  <c:v>44378</c:v>
                </c:pt>
                <c:pt idx="64">
                  <c:v>44409</c:v>
                </c:pt>
                <c:pt idx="65">
                  <c:v>44440</c:v>
                </c:pt>
                <c:pt idx="66">
                  <c:v>44470</c:v>
                </c:pt>
                <c:pt idx="67">
                  <c:v>44501</c:v>
                </c:pt>
                <c:pt idx="68">
                  <c:v>44531</c:v>
                </c:pt>
                <c:pt idx="69">
                  <c:v>44562</c:v>
                </c:pt>
                <c:pt idx="70">
                  <c:v>44593</c:v>
                </c:pt>
                <c:pt idx="71">
                  <c:v>44621</c:v>
                </c:pt>
                <c:pt idx="72">
                  <c:v>44652</c:v>
                </c:pt>
                <c:pt idx="73">
                  <c:v>44682</c:v>
                </c:pt>
                <c:pt idx="74">
                  <c:v>44713</c:v>
                </c:pt>
                <c:pt idx="75">
                  <c:v>44743</c:v>
                </c:pt>
                <c:pt idx="76">
                  <c:v>44774</c:v>
                </c:pt>
                <c:pt idx="77">
                  <c:v>44805</c:v>
                </c:pt>
                <c:pt idx="78">
                  <c:v>44835</c:v>
                </c:pt>
                <c:pt idx="79">
                  <c:v>44866</c:v>
                </c:pt>
                <c:pt idx="80">
                  <c:v>44896</c:v>
                </c:pt>
                <c:pt idx="81">
                  <c:v>44927</c:v>
                </c:pt>
                <c:pt idx="82">
                  <c:v>44958</c:v>
                </c:pt>
                <c:pt idx="83">
                  <c:v>44986</c:v>
                </c:pt>
                <c:pt idx="84">
                  <c:v>45017</c:v>
                </c:pt>
                <c:pt idx="85">
                  <c:v>45047</c:v>
                </c:pt>
                <c:pt idx="86">
                  <c:v>45078</c:v>
                </c:pt>
                <c:pt idx="87">
                  <c:v>45108</c:v>
                </c:pt>
                <c:pt idx="88">
                  <c:v>45139</c:v>
                </c:pt>
                <c:pt idx="89">
                  <c:v>45170</c:v>
                </c:pt>
                <c:pt idx="90">
                  <c:v>45200</c:v>
                </c:pt>
                <c:pt idx="91">
                  <c:v>45231</c:v>
                </c:pt>
                <c:pt idx="92">
                  <c:v>45261</c:v>
                </c:pt>
                <c:pt idx="93">
                  <c:v>45292</c:v>
                </c:pt>
                <c:pt idx="94">
                  <c:v>45323</c:v>
                </c:pt>
                <c:pt idx="95">
                  <c:v>45352</c:v>
                </c:pt>
                <c:pt idx="96">
                  <c:v>45383</c:v>
                </c:pt>
                <c:pt idx="97">
                  <c:v>45413</c:v>
                </c:pt>
                <c:pt idx="98">
                  <c:v>45444</c:v>
                </c:pt>
                <c:pt idx="99">
                  <c:v>45474</c:v>
                </c:pt>
                <c:pt idx="100">
                  <c:v>45505</c:v>
                </c:pt>
                <c:pt idx="101">
                  <c:v>45536</c:v>
                </c:pt>
                <c:pt idx="102">
                  <c:v>45566</c:v>
                </c:pt>
                <c:pt idx="103">
                  <c:v>45597</c:v>
                </c:pt>
                <c:pt idx="104">
                  <c:v>45627</c:v>
                </c:pt>
                <c:pt idx="105">
                  <c:v>45658</c:v>
                </c:pt>
                <c:pt idx="106">
                  <c:v>45689</c:v>
                </c:pt>
                <c:pt idx="107">
                  <c:v>45717</c:v>
                </c:pt>
                <c:pt idx="108">
                  <c:v>45748</c:v>
                </c:pt>
                <c:pt idx="109">
                  <c:v>45778</c:v>
                </c:pt>
                <c:pt idx="110">
                  <c:v>45809</c:v>
                </c:pt>
                <c:pt idx="111">
                  <c:v>45839</c:v>
                </c:pt>
                <c:pt idx="112">
                  <c:v>45870</c:v>
                </c:pt>
                <c:pt idx="113">
                  <c:v>45901</c:v>
                </c:pt>
                <c:pt idx="114">
                  <c:v>45931</c:v>
                </c:pt>
                <c:pt idx="115">
                  <c:v>45962</c:v>
                </c:pt>
                <c:pt idx="116">
                  <c:v>45992</c:v>
                </c:pt>
                <c:pt idx="117">
                  <c:v>46023</c:v>
                </c:pt>
                <c:pt idx="118">
                  <c:v>46054</c:v>
                </c:pt>
                <c:pt idx="119">
                  <c:v>46082</c:v>
                </c:pt>
                <c:pt idx="120">
                  <c:v>46113</c:v>
                </c:pt>
              </c:numCache>
            </c:numRef>
          </c:cat>
          <c:val>
            <c:numRef>
              <c:f>Inflace!$D$2:$D$122</c:f>
              <c:numCache>
                <c:formatCode>0.0%</c:formatCode>
                <c:ptCount val="121"/>
                <c:pt idx="0">
                  <c:v>-2E-3</c:v>
                </c:pt>
                <c:pt idx="1">
                  <c:v>-1E-3</c:v>
                </c:pt>
                <c:pt idx="2">
                  <c:v>1E-3</c:v>
                </c:pt>
                <c:pt idx="3">
                  <c:v>2E-3</c:v>
                </c:pt>
                <c:pt idx="4">
                  <c:v>2E-3</c:v>
                </c:pt>
                <c:pt idx="5">
                  <c:v>4.0000000000000001E-3</c:v>
                </c:pt>
                <c:pt idx="6">
                  <c:v>5.0000000000000001E-3</c:v>
                </c:pt>
                <c:pt idx="7">
                  <c:v>6.0000000000000001E-3</c:v>
                </c:pt>
                <c:pt idx="8">
                  <c:v>1.1000000000000001E-2</c:v>
                </c:pt>
                <c:pt idx="9">
                  <c:v>1.8000000000000002E-2</c:v>
                </c:pt>
                <c:pt idx="10">
                  <c:v>0.02</c:v>
                </c:pt>
                <c:pt idx="11">
                  <c:v>1.4999999999999999E-2</c:v>
                </c:pt>
                <c:pt idx="12">
                  <c:v>1.9E-2</c:v>
                </c:pt>
                <c:pt idx="13">
                  <c:v>1.3999999999999999E-2</c:v>
                </c:pt>
                <c:pt idx="14">
                  <c:v>1.3000000000000001E-2</c:v>
                </c:pt>
                <c:pt idx="15">
                  <c:v>1.3000000000000001E-2</c:v>
                </c:pt>
                <c:pt idx="16">
                  <c:v>1.4999999999999999E-2</c:v>
                </c:pt>
                <c:pt idx="17">
                  <c:v>1.4999999999999999E-2</c:v>
                </c:pt>
                <c:pt idx="18">
                  <c:v>1.3999999999999999E-2</c:v>
                </c:pt>
                <c:pt idx="19">
                  <c:v>1.4999999999999999E-2</c:v>
                </c:pt>
                <c:pt idx="20">
                  <c:v>1.3999999999999999E-2</c:v>
                </c:pt>
                <c:pt idx="21">
                  <c:v>1.3000000000000001E-2</c:v>
                </c:pt>
                <c:pt idx="22">
                  <c:v>1.2E-2</c:v>
                </c:pt>
                <c:pt idx="23">
                  <c:v>1.3999999999999999E-2</c:v>
                </c:pt>
                <c:pt idx="24">
                  <c:v>1.2E-2</c:v>
                </c:pt>
                <c:pt idx="25">
                  <c:v>1.9E-2</c:v>
                </c:pt>
                <c:pt idx="26">
                  <c:v>0.02</c:v>
                </c:pt>
                <c:pt idx="27">
                  <c:v>2.1000000000000001E-2</c:v>
                </c:pt>
                <c:pt idx="28">
                  <c:v>0.02</c:v>
                </c:pt>
                <c:pt idx="29">
                  <c:v>2.1000000000000001E-2</c:v>
                </c:pt>
                <c:pt idx="30">
                  <c:v>2.2000000000000002E-2</c:v>
                </c:pt>
                <c:pt idx="31">
                  <c:v>0.02</c:v>
                </c:pt>
                <c:pt idx="32">
                  <c:v>1.6E-2</c:v>
                </c:pt>
                <c:pt idx="33">
                  <c:v>1.3999999999999999E-2</c:v>
                </c:pt>
                <c:pt idx="34">
                  <c:v>1.4999999999999999E-2</c:v>
                </c:pt>
                <c:pt idx="35">
                  <c:v>1.3999999999999999E-2</c:v>
                </c:pt>
                <c:pt idx="36">
                  <c:v>1.7000000000000001E-2</c:v>
                </c:pt>
                <c:pt idx="37">
                  <c:v>1.2E-2</c:v>
                </c:pt>
                <c:pt idx="38">
                  <c:v>1.2E-2</c:v>
                </c:pt>
                <c:pt idx="39">
                  <c:v>1.1000000000000001E-2</c:v>
                </c:pt>
                <c:pt idx="40">
                  <c:v>0.01</c:v>
                </c:pt>
                <c:pt idx="41">
                  <c:v>9.0000000000000011E-3</c:v>
                </c:pt>
                <c:pt idx="42">
                  <c:v>6.9999999999999993E-3</c:v>
                </c:pt>
                <c:pt idx="43">
                  <c:v>0.01</c:v>
                </c:pt>
                <c:pt idx="44">
                  <c:v>1.3000000000000001E-2</c:v>
                </c:pt>
                <c:pt idx="45">
                  <c:v>1.3999999999999999E-2</c:v>
                </c:pt>
                <c:pt idx="46">
                  <c:v>1.2E-2</c:v>
                </c:pt>
                <c:pt idx="47">
                  <c:v>6.9999999999999993E-3</c:v>
                </c:pt>
                <c:pt idx="48">
                  <c:v>4.0000000000000001E-3</c:v>
                </c:pt>
                <c:pt idx="49">
                  <c:v>1E-3</c:v>
                </c:pt>
                <c:pt idx="50">
                  <c:v>3.0000000000000001E-3</c:v>
                </c:pt>
                <c:pt idx="51">
                  <c:v>4.0000000000000001E-3</c:v>
                </c:pt>
                <c:pt idx="52">
                  <c:v>-2E-3</c:v>
                </c:pt>
                <c:pt idx="53">
                  <c:v>-3.0000000000000001E-3</c:v>
                </c:pt>
                <c:pt idx="54">
                  <c:v>-3.0000000000000001E-3</c:v>
                </c:pt>
                <c:pt idx="55">
                  <c:v>-3.0000000000000001E-3</c:v>
                </c:pt>
                <c:pt idx="56">
                  <c:v>-3.0000000000000001E-3</c:v>
                </c:pt>
                <c:pt idx="57">
                  <c:v>9.0000000000000011E-3</c:v>
                </c:pt>
                <c:pt idx="58">
                  <c:v>9.0000000000000011E-3</c:v>
                </c:pt>
                <c:pt idx="59">
                  <c:v>1.3000000000000001E-2</c:v>
                </c:pt>
                <c:pt idx="60">
                  <c:v>1.6E-2</c:v>
                </c:pt>
                <c:pt idx="61">
                  <c:v>0.02</c:v>
                </c:pt>
                <c:pt idx="62">
                  <c:v>1.9E-2</c:v>
                </c:pt>
                <c:pt idx="63">
                  <c:v>2.2000000000000002E-2</c:v>
                </c:pt>
                <c:pt idx="64">
                  <c:v>0.03</c:v>
                </c:pt>
                <c:pt idx="65">
                  <c:v>3.4000000000000002E-2</c:v>
                </c:pt>
                <c:pt idx="66">
                  <c:v>4.0999999999999995E-2</c:v>
                </c:pt>
                <c:pt idx="67">
                  <c:v>4.9000000000000002E-2</c:v>
                </c:pt>
                <c:pt idx="68">
                  <c:v>0.05</c:v>
                </c:pt>
                <c:pt idx="69">
                  <c:v>5.0999999999999997E-2</c:v>
                </c:pt>
                <c:pt idx="70">
                  <c:v>5.7999999999999996E-2</c:v>
                </c:pt>
                <c:pt idx="71">
                  <c:v>7.4999999999999997E-2</c:v>
                </c:pt>
                <c:pt idx="72">
                  <c:v>7.4999999999999997E-2</c:v>
                </c:pt>
                <c:pt idx="73">
                  <c:v>8.1000000000000003E-2</c:v>
                </c:pt>
                <c:pt idx="74">
                  <c:v>8.5999999999999993E-2</c:v>
                </c:pt>
                <c:pt idx="75">
                  <c:v>8.900000000000001E-2</c:v>
                </c:pt>
                <c:pt idx="76">
                  <c:v>9.0999999999999998E-2</c:v>
                </c:pt>
                <c:pt idx="77">
                  <c:v>0.1</c:v>
                </c:pt>
                <c:pt idx="78">
                  <c:v>0.107</c:v>
                </c:pt>
                <c:pt idx="79">
                  <c:v>0.1</c:v>
                </c:pt>
                <c:pt idx="80">
                  <c:v>9.1999999999999998E-2</c:v>
                </c:pt>
                <c:pt idx="81">
                  <c:v>8.5000000000000006E-2</c:v>
                </c:pt>
                <c:pt idx="82">
                  <c:v>8.5000000000000006E-2</c:v>
                </c:pt>
                <c:pt idx="83">
                  <c:v>6.9000000000000006E-2</c:v>
                </c:pt>
                <c:pt idx="84">
                  <c:v>7.0000000000000007E-2</c:v>
                </c:pt>
                <c:pt idx="85">
                  <c:v>6.0999999999999999E-2</c:v>
                </c:pt>
                <c:pt idx="86">
                  <c:v>5.5E-2</c:v>
                </c:pt>
                <c:pt idx="87">
                  <c:v>5.2999999999999999E-2</c:v>
                </c:pt>
                <c:pt idx="88">
                  <c:v>5.2999999999999999E-2</c:v>
                </c:pt>
                <c:pt idx="89">
                  <c:v>4.2999999999999997E-2</c:v>
                </c:pt>
                <c:pt idx="90">
                  <c:v>2.8999999999999998E-2</c:v>
                </c:pt>
                <c:pt idx="91">
                  <c:v>2.4E-2</c:v>
                </c:pt>
                <c:pt idx="92">
                  <c:v>2.8999999999999998E-2</c:v>
                </c:pt>
                <c:pt idx="93">
                  <c:v>2.7999999999999997E-2</c:v>
                </c:pt>
                <c:pt idx="94">
                  <c:v>2.6000000000000002E-2</c:v>
                </c:pt>
                <c:pt idx="95">
                  <c:v>2.4E-2</c:v>
                </c:pt>
                <c:pt idx="96">
                  <c:v>2.4E-2</c:v>
                </c:pt>
                <c:pt idx="97">
                  <c:v>2.6000000000000002E-2</c:v>
                </c:pt>
                <c:pt idx="98">
                  <c:v>2.5000000000000001E-2</c:v>
                </c:pt>
                <c:pt idx="99">
                  <c:v>2.6000000000000002E-2</c:v>
                </c:pt>
                <c:pt idx="100">
                  <c:v>2.2000000000000002E-2</c:v>
                </c:pt>
                <c:pt idx="101">
                  <c:v>1.8000000000000002E-2</c:v>
                </c:pt>
                <c:pt idx="102">
                  <c:v>0.02</c:v>
                </c:pt>
                <c:pt idx="103">
                  <c:v>2.3E-2</c:v>
                </c:pt>
                <c:pt idx="104">
                  <c:v>2.4E-2</c:v>
                </c:pt>
                <c:pt idx="105">
                  <c:v>2.5000000000000001E-2</c:v>
                </c:pt>
                <c:pt idx="106">
                  <c:v>2.4E-2</c:v>
                </c:pt>
                <c:pt idx="107">
                  <c:v>2.2000000000000002E-2</c:v>
                </c:pt>
                <c:pt idx="108">
                  <c:v>2.2000000000000002E-2</c:v>
                </c:pt>
                <c:pt idx="109">
                  <c:v>1.9E-2</c:v>
                </c:pt>
                <c:pt idx="110">
                  <c:v>0.02</c:v>
                </c:pt>
                <c:pt idx="111">
                  <c:v>0.02</c:v>
                </c:pt>
                <c:pt idx="112">
                  <c:v>2.1000000000000001E-2</c:v>
                </c:pt>
                <c:pt idx="113">
                  <c:v>2.2000000000000002E-2</c:v>
                </c:pt>
                <c:pt idx="114">
                  <c:v>2.1000000000000001E-2</c:v>
                </c:pt>
                <c:pt idx="115">
                  <c:v>2.2000000000000002E-2</c:v>
                </c:pt>
                <c:pt idx="116">
                  <c:v>0.02</c:v>
                </c:pt>
                <c:pt idx="117">
                  <c:v>1.7000000000000001E-2</c:v>
                </c:pt>
                <c:pt idx="118">
                  <c:v>1.9E-2</c:v>
                </c:pt>
                <c:pt idx="119">
                  <c:v>2.5000000000000001E-2</c:v>
                </c:pt>
                <c:pt idx="120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CE-41F3-ADDA-E46DE2ABF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8607775"/>
        <c:axId val="988588095"/>
      </c:lineChart>
      <c:dateAx>
        <c:axId val="988607775"/>
        <c:scaling>
          <c:orientation val="minMax"/>
          <c:min val="42736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588095"/>
        <c:crosses val="autoZero"/>
        <c:auto val="1"/>
        <c:lblOffset val="100"/>
        <c:baseTimeUnit val="months"/>
        <c:majorUnit val="1"/>
        <c:majorTimeUnit val="years"/>
      </c:dateAx>
      <c:valAx>
        <c:axId val="988588095"/>
        <c:scaling>
          <c:orientation val="minMax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607775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0.0793</cdr:x>
      <cdr:y>0.70898</cdr:y>
    </cdr:from>
    <cdr:to>
      <cdr:x>0.98727</cdr:x>
      <cdr:y>0.70898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7495D98C-C743-0A5E-BCF7-8B4F6928726B}"/>
            </a:ext>
          </a:extLst>
        </cdr:cNvPr>
        <cdr:cNvCxnSpPr/>
      </cdr:nvCxnSpPr>
      <cdr:spPr>
        <a:xfrm xmlns:a="http://schemas.openxmlformats.org/drawingml/2006/main">
          <a:off x="771525" y="3457574"/>
          <a:ext cx="883443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0.0793</cdr:x>
      <cdr:y>0.70898</cdr:y>
    </cdr:from>
    <cdr:to>
      <cdr:x>0.98727</cdr:x>
      <cdr:y>0.70898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7495D98C-C743-0A5E-BCF7-8B4F6928726B}"/>
            </a:ext>
          </a:extLst>
        </cdr:cNvPr>
        <cdr:cNvCxnSpPr/>
      </cdr:nvCxnSpPr>
      <cdr:spPr>
        <a:xfrm xmlns:a="http://schemas.openxmlformats.org/drawingml/2006/main">
          <a:off x="771525" y="3457574"/>
          <a:ext cx="883443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42FF17E-2F44-2002-2AEF-1BAFA4A3A9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2E686-4468-2BEE-ED50-BCEDB264F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64ABC-D00F-4655-9125-492DA217C0F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574D04-4F97-2DC3-64BD-1554878BE2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A0CB5F-672E-4734-33B5-40BA6AC85A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DAB5A-B5B5-4A5A-84EE-1DD91CD57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377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011A2-6B43-4B87-8AB4-D3BE2E3346BF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8864-3B72-4368-B91F-3A2CFA8C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57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6FAB6-F61A-E9F3-901A-C459F864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62C698C-BEBE-E0D3-5E4B-812E78F46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6B155DD-7549-9ECE-4561-AB15877BB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9BE66D-7934-AE68-7FD3-EC3B07890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59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5E398-2EFC-C323-A0A3-80F694010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9113AAC-A410-64B7-86ED-444B5C612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AAD2ECC-9CCB-0F0F-45AF-1DB3AB54C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4BB842-A803-2335-E29D-4857092BE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5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F3E1D-9FAE-4056-5124-A84BE5AC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A8E9AE-6AA5-CC80-DE96-BC5F3680F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353F69-9D11-76F8-873A-714628780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66ED29-ACDE-7970-E999-1C891E385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077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9321C-949C-540F-8913-6ADF4581B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9F2C6F-69FB-87C5-7092-29A7C4963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08F971-BEA6-1C8F-2C3E-D941E6980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D7AFF5-3702-A54A-E110-FABF782F7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855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420F8-6149-B520-F841-EEE75949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D31ED96-9D50-B21F-6143-2771EB197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D71A357-2498-2929-77B7-607AD9891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1C233A-8B19-861D-DAF2-51228B621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6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E3E16-AEAD-FD59-00D0-86656D5E2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9D590E-2EF7-BF9B-E496-B12F96973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69ED96-7999-6145-A5F3-36846E5A2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DB5F2-DD3C-318F-690E-ACF9BB202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4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2DC4-229C-0467-67B7-46CD7FB71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029AD22-AD92-A975-D8F8-904F24151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F0B09F-B407-3B6C-C302-DC1E8F0C5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1E5AA8-002E-75C8-FEA8-58B2FE633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6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5A12F-ADA4-EB47-70FA-679614683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0F709CA-35F6-16B9-3C73-0710731E1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7B81454-C4D0-E3AF-9545-DD67C2D09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A9E8AE-51D5-3AB3-A9CC-9EEF30055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26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1FE21-4C1D-0B1C-1158-B0BD10EBF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8D1B6E-A625-6030-C69C-A68C6C478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D91C698-3F2C-E2FD-87E4-B55C29B86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B7354E-3B75-DF08-449A-E898EB61B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1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C7697-780E-8E38-D050-F74D72910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E2926F-D28B-699D-DF25-90AFE8A71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CCAC6A1-CD7C-810A-19F5-1E694B14D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7821FF-D26D-52A4-57D7-AD3915D2F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13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5E46C-929C-D090-DE44-51582C5E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E24399-E72E-2C82-12C0-1C5F8A82E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806E06-DA97-8B83-11DD-343DA79AB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11A19B-2DEF-AF42-8187-B2B650DE3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08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C638-85AE-F682-3E93-206ABDF5F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7E2603-DCBE-0F56-A85E-2D8D8EEEC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A765D18-92B3-B633-04CF-0901F50CD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D891D1-2D58-C51C-9066-DBA7F9D58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49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BEAA0-9FA1-EED8-87E8-1C57B42ED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0B2078-D453-58DA-D4F0-48EE54203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7F960B-8656-2081-0539-9DFB2543F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F9887A-31D1-2563-DDF2-B6BD5D2DB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B8864-3B72-4368-B91F-3A2CFA8C160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31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3A314-FD8B-C3D8-CB30-7A25FB940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341" y="1307632"/>
            <a:ext cx="9144000" cy="32006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7600" cap="all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9A2DE7-7C83-7078-DBF6-F1D3B59DC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341" y="4702805"/>
            <a:ext cx="9144000" cy="1290099"/>
          </a:xfrm>
        </p:spPr>
        <p:txBody>
          <a:bodyPr/>
          <a:lstStyle>
            <a:lvl1pPr marL="0" indent="0" algn="l">
              <a:buClr>
                <a:schemeClr val="accent1"/>
              </a:buClr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B6CE9424-8EA3-B679-92F0-A7217F4E612B}"/>
              </a:ext>
            </a:extLst>
          </p:cNvPr>
          <p:cNvSpPr>
            <a:spLocks/>
          </p:cNvSpPr>
          <p:nvPr userDrawn="1"/>
        </p:nvSpPr>
        <p:spPr>
          <a:xfrm>
            <a:off x="-3641" y="2372659"/>
            <a:ext cx="12197646" cy="3814781"/>
          </a:xfrm>
          <a:custGeom>
            <a:avLst/>
            <a:gdLst>
              <a:gd name="connsiteX0" fmla="*/ 0 w 12181973"/>
              <a:gd name="connsiteY0" fmla="*/ 3628586 h 3915363"/>
              <a:gd name="connsiteX1" fmla="*/ 5450305 w 12181973"/>
              <a:gd name="connsiteY1" fmla="*/ 3592491 h 3915363"/>
              <a:gd name="connsiteX2" fmla="*/ 10208794 w 12181973"/>
              <a:gd name="connsiteY2" fmla="*/ 362012 h 3915363"/>
              <a:gd name="connsiteX3" fmla="*/ 12181973 w 12181973"/>
              <a:gd name="connsiteY3" fmla="*/ 217633 h 3915363"/>
              <a:gd name="connsiteX0" fmla="*/ 0 w 12181973"/>
              <a:gd name="connsiteY0" fmla="*/ 3628586 h 3844543"/>
              <a:gd name="connsiteX1" fmla="*/ 5450305 w 12181973"/>
              <a:gd name="connsiteY1" fmla="*/ 3592491 h 3844543"/>
              <a:gd name="connsiteX2" fmla="*/ 10208794 w 12181973"/>
              <a:gd name="connsiteY2" fmla="*/ 362012 h 3844543"/>
              <a:gd name="connsiteX3" fmla="*/ 12181973 w 12181973"/>
              <a:gd name="connsiteY3" fmla="*/ 217633 h 3844543"/>
              <a:gd name="connsiteX0" fmla="*/ 0 w 12181973"/>
              <a:gd name="connsiteY0" fmla="*/ 3778980 h 3905455"/>
              <a:gd name="connsiteX1" fmla="*/ 5450305 w 12181973"/>
              <a:gd name="connsiteY1" fmla="*/ 3592491 h 3905455"/>
              <a:gd name="connsiteX2" fmla="*/ 10208794 w 12181973"/>
              <a:gd name="connsiteY2" fmla="*/ 362012 h 3905455"/>
              <a:gd name="connsiteX3" fmla="*/ 12181973 w 12181973"/>
              <a:gd name="connsiteY3" fmla="*/ 217633 h 3905455"/>
              <a:gd name="connsiteX0" fmla="*/ 0 w 12181973"/>
              <a:gd name="connsiteY0" fmla="*/ 3778980 h 3778988"/>
              <a:gd name="connsiteX1" fmla="*/ 5450305 w 12181973"/>
              <a:gd name="connsiteY1" fmla="*/ 3592491 h 3778988"/>
              <a:gd name="connsiteX2" fmla="*/ 10208794 w 12181973"/>
              <a:gd name="connsiteY2" fmla="*/ 362012 h 3778988"/>
              <a:gd name="connsiteX3" fmla="*/ 12181973 w 12181973"/>
              <a:gd name="connsiteY3" fmla="*/ 217633 h 3778988"/>
              <a:gd name="connsiteX0" fmla="*/ 0 w 12181973"/>
              <a:gd name="connsiteY0" fmla="*/ 3778980 h 3791013"/>
              <a:gd name="connsiteX1" fmla="*/ 5378115 w 12181973"/>
              <a:gd name="connsiteY1" fmla="*/ 3791012 h 3791013"/>
              <a:gd name="connsiteX2" fmla="*/ 10208794 w 12181973"/>
              <a:gd name="connsiteY2" fmla="*/ 362012 h 3791013"/>
              <a:gd name="connsiteX3" fmla="*/ 12181973 w 12181973"/>
              <a:gd name="connsiteY3" fmla="*/ 217633 h 3791013"/>
              <a:gd name="connsiteX0" fmla="*/ 0 w 12181973"/>
              <a:gd name="connsiteY0" fmla="*/ 3713859 h 3725892"/>
              <a:gd name="connsiteX1" fmla="*/ 5378115 w 12181973"/>
              <a:gd name="connsiteY1" fmla="*/ 3725891 h 3725892"/>
              <a:gd name="connsiteX2" fmla="*/ 10208794 w 12181973"/>
              <a:gd name="connsiteY2" fmla="*/ 296891 h 3725892"/>
              <a:gd name="connsiteX3" fmla="*/ 12181973 w 12181973"/>
              <a:gd name="connsiteY3" fmla="*/ 152512 h 3725892"/>
              <a:gd name="connsiteX0" fmla="*/ 0 w 12181973"/>
              <a:gd name="connsiteY0" fmla="*/ 3561674 h 3573707"/>
              <a:gd name="connsiteX1" fmla="*/ 5378115 w 12181973"/>
              <a:gd name="connsiteY1" fmla="*/ 3573706 h 3573707"/>
              <a:gd name="connsiteX2" fmla="*/ 10208794 w 12181973"/>
              <a:gd name="connsiteY2" fmla="*/ 144706 h 3573707"/>
              <a:gd name="connsiteX3" fmla="*/ 12181973 w 12181973"/>
              <a:gd name="connsiteY3" fmla="*/ 327 h 3573707"/>
              <a:gd name="connsiteX0" fmla="*/ 0 w 12181973"/>
              <a:gd name="connsiteY0" fmla="*/ 3562851 h 3574883"/>
              <a:gd name="connsiteX1" fmla="*/ 5378115 w 12181973"/>
              <a:gd name="connsiteY1" fmla="*/ 3574883 h 3574883"/>
              <a:gd name="connsiteX2" fmla="*/ 10208794 w 12181973"/>
              <a:gd name="connsiteY2" fmla="*/ 145883 h 3574883"/>
              <a:gd name="connsiteX3" fmla="*/ 12181973 w 12181973"/>
              <a:gd name="connsiteY3" fmla="*/ 1504 h 3574883"/>
              <a:gd name="connsiteX0" fmla="*/ 0 w 12181973"/>
              <a:gd name="connsiteY0" fmla="*/ 3561674 h 3573706"/>
              <a:gd name="connsiteX1" fmla="*/ 5378115 w 12181973"/>
              <a:gd name="connsiteY1" fmla="*/ 3573706 h 3573706"/>
              <a:gd name="connsiteX2" fmla="*/ 10208794 w 12181973"/>
              <a:gd name="connsiteY2" fmla="*/ 144706 h 3573706"/>
              <a:gd name="connsiteX3" fmla="*/ 12181973 w 12181973"/>
              <a:gd name="connsiteY3" fmla="*/ 327 h 3573706"/>
              <a:gd name="connsiteX0" fmla="*/ 0 w 12181973"/>
              <a:gd name="connsiteY0" fmla="*/ 3561833 h 3573865"/>
              <a:gd name="connsiteX1" fmla="*/ 5378115 w 12181973"/>
              <a:gd name="connsiteY1" fmla="*/ 3573865 h 3573865"/>
              <a:gd name="connsiteX2" fmla="*/ 10208794 w 12181973"/>
              <a:gd name="connsiteY2" fmla="*/ 144865 h 3573865"/>
              <a:gd name="connsiteX3" fmla="*/ 12181973 w 12181973"/>
              <a:gd name="connsiteY3" fmla="*/ 486 h 3573865"/>
              <a:gd name="connsiteX0" fmla="*/ 0 w 12181973"/>
              <a:gd name="connsiteY0" fmla="*/ 3562820 h 3834219"/>
              <a:gd name="connsiteX1" fmla="*/ 5378115 w 12181973"/>
              <a:gd name="connsiteY1" fmla="*/ 3574852 h 3834219"/>
              <a:gd name="connsiteX2" fmla="*/ 9240252 w 12181973"/>
              <a:gd name="connsiteY2" fmla="*/ 31552 h 3834219"/>
              <a:gd name="connsiteX3" fmla="*/ 12181973 w 12181973"/>
              <a:gd name="connsiteY3" fmla="*/ 1473 h 3834219"/>
              <a:gd name="connsiteX0" fmla="*/ 0 w 12181973"/>
              <a:gd name="connsiteY0" fmla="*/ 3561347 h 3832746"/>
              <a:gd name="connsiteX1" fmla="*/ 5378115 w 12181973"/>
              <a:gd name="connsiteY1" fmla="*/ 3573379 h 3832746"/>
              <a:gd name="connsiteX2" fmla="*/ 9240252 w 12181973"/>
              <a:gd name="connsiteY2" fmla="*/ 30079 h 3832746"/>
              <a:gd name="connsiteX3" fmla="*/ 12181973 w 12181973"/>
              <a:gd name="connsiteY3" fmla="*/ 0 h 3832746"/>
              <a:gd name="connsiteX0" fmla="*/ 0 w 12181973"/>
              <a:gd name="connsiteY0" fmla="*/ 3561347 h 3831409"/>
              <a:gd name="connsiteX1" fmla="*/ 5378115 w 12181973"/>
              <a:gd name="connsiteY1" fmla="*/ 3573379 h 3831409"/>
              <a:gd name="connsiteX2" fmla="*/ 9222204 w 12181973"/>
              <a:gd name="connsiteY2" fmla="*/ 48126 h 3831409"/>
              <a:gd name="connsiteX3" fmla="*/ 12181973 w 12181973"/>
              <a:gd name="connsiteY3" fmla="*/ 0 h 3831409"/>
              <a:gd name="connsiteX0" fmla="*/ 0 w 12181973"/>
              <a:gd name="connsiteY0" fmla="*/ 3567365 h 3841437"/>
              <a:gd name="connsiteX1" fmla="*/ 5378115 w 12181973"/>
              <a:gd name="connsiteY1" fmla="*/ 3579397 h 3841437"/>
              <a:gd name="connsiteX2" fmla="*/ 11057020 w 12181973"/>
              <a:gd name="connsiteY2" fmla="*/ 2 h 3841437"/>
              <a:gd name="connsiteX3" fmla="*/ 12181973 w 12181973"/>
              <a:gd name="connsiteY3" fmla="*/ 6018 h 3841437"/>
              <a:gd name="connsiteX0" fmla="*/ 0 w 12181973"/>
              <a:gd name="connsiteY0" fmla="*/ 3567365 h 3579397"/>
              <a:gd name="connsiteX1" fmla="*/ 5378115 w 12181973"/>
              <a:gd name="connsiteY1" fmla="*/ 3579397 h 3579397"/>
              <a:gd name="connsiteX2" fmla="*/ 11057020 w 12181973"/>
              <a:gd name="connsiteY2" fmla="*/ 2 h 3579397"/>
              <a:gd name="connsiteX3" fmla="*/ 12181973 w 12181973"/>
              <a:gd name="connsiteY3" fmla="*/ 6018 h 3579397"/>
              <a:gd name="connsiteX0" fmla="*/ 0 w 12181973"/>
              <a:gd name="connsiteY0" fmla="*/ 3567365 h 3609476"/>
              <a:gd name="connsiteX1" fmla="*/ 5384131 w 12181973"/>
              <a:gd name="connsiteY1" fmla="*/ 3609476 h 3609476"/>
              <a:gd name="connsiteX2" fmla="*/ 11057020 w 12181973"/>
              <a:gd name="connsiteY2" fmla="*/ 2 h 3609476"/>
              <a:gd name="connsiteX3" fmla="*/ 12181973 w 12181973"/>
              <a:gd name="connsiteY3" fmla="*/ 6018 h 3609476"/>
              <a:gd name="connsiteX0" fmla="*/ 0 w 12181973"/>
              <a:gd name="connsiteY0" fmla="*/ 3567365 h 3609604"/>
              <a:gd name="connsiteX1" fmla="*/ 5384131 w 12181973"/>
              <a:gd name="connsiteY1" fmla="*/ 3609476 h 3609604"/>
              <a:gd name="connsiteX2" fmla="*/ 11057020 w 12181973"/>
              <a:gd name="connsiteY2" fmla="*/ 2 h 3609604"/>
              <a:gd name="connsiteX3" fmla="*/ 12181973 w 12181973"/>
              <a:gd name="connsiteY3" fmla="*/ 6018 h 3609604"/>
              <a:gd name="connsiteX0" fmla="*/ 0 w 12181973"/>
              <a:gd name="connsiteY0" fmla="*/ 3567363 h 3609603"/>
              <a:gd name="connsiteX1" fmla="*/ 5384131 w 12181973"/>
              <a:gd name="connsiteY1" fmla="*/ 3609474 h 3609603"/>
              <a:gd name="connsiteX2" fmla="*/ 11057020 w 12181973"/>
              <a:gd name="connsiteY2" fmla="*/ 0 h 3609603"/>
              <a:gd name="connsiteX3" fmla="*/ 12181973 w 12181973"/>
              <a:gd name="connsiteY3" fmla="*/ 6016 h 3609603"/>
              <a:gd name="connsiteX0" fmla="*/ 0 w 11122317"/>
              <a:gd name="connsiteY0" fmla="*/ 2048126 h 3663017"/>
              <a:gd name="connsiteX1" fmla="*/ 4324475 w 11122317"/>
              <a:gd name="connsiteY1" fmla="*/ 3609474 h 3663017"/>
              <a:gd name="connsiteX2" fmla="*/ 9997364 w 11122317"/>
              <a:gd name="connsiteY2" fmla="*/ 0 h 3663017"/>
              <a:gd name="connsiteX3" fmla="*/ 11122317 w 11122317"/>
              <a:gd name="connsiteY3" fmla="*/ 6016 h 3663017"/>
              <a:gd name="connsiteX0" fmla="*/ 0 w 12191498"/>
              <a:gd name="connsiteY0" fmla="*/ 3605463 h 4028630"/>
              <a:gd name="connsiteX1" fmla="*/ 5393656 w 12191498"/>
              <a:gd name="connsiteY1" fmla="*/ 3609474 h 4028630"/>
              <a:gd name="connsiteX2" fmla="*/ 11066545 w 12191498"/>
              <a:gd name="connsiteY2" fmla="*/ 0 h 4028630"/>
              <a:gd name="connsiteX3" fmla="*/ 12191498 w 12191498"/>
              <a:gd name="connsiteY3" fmla="*/ 6016 h 4028630"/>
              <a:gd name="connsiteX0" fmla="*/ 0 w 11929561"/>
              <a:gd name="connsiteY0" fmla="*/ 3438775 h 3947185"/>
              <a:gd name="connsiteX1" fmla="*/ 5131719 w 11929561"/>
              <a:gd name="connsiteY1" fmla="*/ 3609474 h 3947185"/>
              <a:gd name="connsiteX2" fmla="*/ 10804608 w 11929561"/>
              <a:gd name="connsiteY2" fmla="*/ 0 h 3947185"/>
              <a:gd name="connsiteX3" fmla="*/ 11929561 w 11929561"/>
              <a:gd name="connsiteY3" fmla="*/ 6016 h 3947185"/>
              <a:gd name="connsiteX0" fmla="*/ 0 w 12196262"/>
              <a:gd name="connsiteY0" fmla="*/ 3612606 h 4032469"/>
              <a:gd name="connsiteX1" fmla="*/ 5398420 w 12196262"/>
              <a:gd name="connsiteY1" fmla="*/ 3609474 h 4032469"/>
              <a:gd name="connsiteX2" fmla="*/ 11071309 w 12196262"/>
              <a:gd name="connsiteY2" fmla="*/ 0 h 4032469"/>
              <a:gd name="connsiteX3" fmla="*/ 12196262 w 12196262"/>
              <a:gd name="connsiteY3" fmla="*/ 6016 h 4032469"/>
              <a:gd name="connsiteX0" fmla="*/ 0 w 12196262"/>
              <a:gd name="connsiteY0" fmla="*/ 3612606 h 3843029"/>
              <a:gd name="connsiteX1" fmla="*/ 5398420 w 12196262"/>
              <a:gd name="connsiteY1" fmla="*/ 3609474 h 3843029"/>
              <a:gd name="connsiteX2" fmla="*/ 11071309 w 12196262"/>
              <a:gd name="connsiteY2" fmla="*/ 0 h 3843029"/>
              <a:gd name="connsiteX3" fmla="*/ 12196262 w 12196262"/>
              <a:gd name="connsiteY3" fmla="*/ 6016 h 3843029"/>
              <a:gd name="connsiteX0" fmla="*/ 0 w 12196262"/>
              <a:gd name="connsiteY0" fmla="*/ 3612606 h 3612606"/>
              <a:gd name="connsiteX1" fmla="*/ 5398420 w 12196262"/>
              <a:gd name="connsiteY1" fmla="*/ 3609474 h 3612606"/>
              <a:gd name="connsiteX2" fmla="*/ 11071309 w 12196262"/>
              <a:gd name="connsiteY2" fmla="*/ 0 h 3612606"/>
              <a:gd name="connsiteX3" fmla="*/ 12196262 w 12196262"/>
              <a:gd name="connsiteY3" fmla="*/ 6016 h 3612606"/>
              <a:gd name="connsiteX0" fmla="*/ 0 w 12196262"/>
              <a:gd name="connsiteY0" fmla="*/ 3612606 h 3612606"/>
              <a:gd name="connsiteX1" fmla="*/ 5398420 w 12196262"/>
              <a:gd name="connsiteY1" fmla="*/ 3609474 h 3612606"/>
              <a:gd name="connsiteX2" fmla="*/ 11071309 w 12196262"/>
              <a:gd name="connsiteY2" fmla="*/ 0 h 3612606"/>
              <a:gd name="connsiteX3" fmla="*/ 12196262 w 12196262"/>
              <a:gd name="connsiteY3" fmla="*/ 6016 h 3612606"/>
              <a:gd name="connsiteX0" fmla="*/ 0 w 12196262"/>
              <a:gd name="connsiteY0" fmla="*/ 3612606 h 3877655"/>
              <a:gd name="connsiteX1" fmla="*/ 5398420 w 12196262"/>
              <a:gd name="connsiteY1" fmla="*/ 3609474 h 3877655"/>
              <a:gd name="connsiteX2" fmla="*/ 11661859 w 12196262"/>
              <a:gd name="connsiteY2" fmla="*/ 0 h 3877655"/>
              <a:gd name="connsiteX3" fmla="*/ 12196262 w 12196262"/>
              <a:gd name="connsiteY3" fmla="*/ 6016 h 3877655"/>
              <a:gd name="connsiteX0" fmla="*/ 0 w 12196262"/>
              <a:gd name="connsiteY0" fmla="*/ 3612606 h 3612606"/>
              <a:gd name="connsiteX1" fmla="*/ 5398420 w 12196262"/>
              <a:gd name="connsiteY1" fmla="*/ 3609474 h 3612606"/>
              <a:gd name="connsiteX2" fmla="*/ 11661859 w 12196262"/>
              <a:gd name="connsiteY2" fmla="*/ 0 h 3612606"/>
              <a:gd name="connsiteX3" fmla="*/ 12196262 w 12196262"/>
              <a:gd name="connsiteY3" fmla="*/ 6016 h 3612606"/>
              <a:gd name="connsiteX0" fmla="*/ 0 w 12196262"/>
              <a:gd name="connsiteY0" fmla="*/ 3612991 h 3612991"/>
              <a:gd name="connsiteX1" fmla="*/ 5398420 w 12196262"/>
              <a:gd name="connsiteY1" fmla="*/ 3609859 h 3612991"/>
              <a:gd name="connsiteX2" fmla="*/ 11661859 w 12196262"/>
              <a:gd name="connsiteY2" fmla="*/ 385 h 3612991"/>
              <a:gd name="connsiteX3" fmla="*/ 12196262 w 12196262"/>
              <a:gd name="connsiteY3" fmla="*/ 0 h 3612991"/>
              <a:gd name="connsiteX0" fmla="*/ 0 w 10595293"/>
              <a:gd name="connsiteY0" fmla="*/ 3612991 h 3612991"/>
              <a:gd name="connsiteX1" fmla="*/ 3797451 w 10595293"/>
              <a:gd name="connsiteY1" fmla="*/ 3609859 h 3612991"/>
              <a:gd name="connsiteX2" fmla="*/ 10060890 w 10595293"/>
              <a:gd name="connsiteY2" fmla="*/ 385 h 3612991"/>
              <a:gd name="connsiteX3" fmla="*/ 10595293 w 10595293"/>
              <a:gd name="connsiteY3" fmla="*/ 0 h 36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5293" h="3612991">
                <a:moveTo>
                  <a:pt x="0" y="3612991"/>
                </a:moveTo>
                <a:lnTo>
                  <a:pt x="3797451" y="3609859"/>
                </a:lnTo>
                <a:cubicBezTo>
                  <a:pt x="7341294" y="3604658"/>
                  <a:pt x="7585393" y="15424"/>
                  <a:pt x="10060890" y="385"/>
                </a:cubicBezTo>
                <a:lnTo>
                  <a:pt x="10595293" y="0"/>
                </a:lnTo>
              </a:path>
            </a:pathLst>
          </a:custGeom>
          <a:noFill/>
          <a:ln w="76200">
            <a:solidFill>
              <a:srgbClr val="FF8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540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69EC024-1BFC-A418-EF78-9985DE957C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3C2CFB-8C5F-46D8-47FF-081FA761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1"/>
            <a:ext cx="8286750" cy="164960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5B4E5CA-2386-CB28-E405-190292ABA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9" y="5143639"/>
            <a:ext cx="1157612" cy="433679"/>
          </a:xfrm>
          <a:prstGeom prst="rect">
            <a:avLst/>
          </a:prstGeom>
        </p:spPr>
      </p:pic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2799660A-2D72-A67E-4670-EFA29839053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3005329"/>
            <a:ext cx="5667375" cy="18271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cs-CZ"/>
              <a:t>Po kliknutí můžete upravovat styly textu v předloze </a:t>
            </a:r>
            <a:br>
              <a:rPr lang="cs-CZ"/>
            </a:br>
            <a:r>
              <a:rPr lang="cs-CZ"/>
              <a:t>a takto to vypadá i s druhým řádkem.</a:t>
            </a:r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D61E1FF4-C04D-F4B5-707C-04043C7DA219}"/>
              </a:ext>
            </a:extLst>
          </p:cNvPr>
          <p:cNvSpPr>
            <a:spLocks/>
          </p:cNvSpPr>
          <p:nvPr userDrawn="1"/>
        </p:nvSpPr>
        <p:spPr>
          <a:xfrm>
            <a:off x="-3641" y="2372659"/>
            <a:ext cx="12197646" cy="3814781"/>
          </a:xfrm>
          <a:custGeom>
            <a:avLst/>
            <a:gdLst>
              <a:gd name="connsiteX0" fmla="*/ 0 w 12181973"/>
              <a:gd name="connsiteY0" fmla="*/ 3628586 h 3915363"/>
              <a:gd name="connsiteX1" fmla="*/ 5450305 w 12181973"/>
              <a:gd name="connsiteY1" fmla="*/ 3592491 h 3915363"/>
              <a:gd name="connsiteX2" fmla="*/ 10208794 w 12181973"/>
              <a:gd name="connsiteY2" fmla="*/ 362012 h 3915363"/>
              <a:gd name="connsiteX3" fmla="*/ 12181973 w 12181973"/>
              <a:gd name="connsiteY3" fmla="*/ 217633 h 3915363"/>
              <a:gd name="connsiteX0" fmla="*/ 0 w 12181973"/>
              <a:gd name="connsiteY0" fmla="*/ 3628586 h 3844543"/>
              <a:gd name="connsiteX1" fmla="*/ 5450305 w 12181973"/>
              <a:gd name="connsiteY1" fmla="*/ 3592491 h 3844543"/>
              <a:gd name="connsiteX2" fmla="*/ 10208794 w 12181973"/>
              <a:gd name="connsiteY2" fmla="*/ 362012 h 3844543"/>
              <a:gd name="connsiteX3" fmla="*/ 12181973 w 12181973"/>
              <a:gd name="connsiteY3" fmla="*/ 217633 h 3844543"/>
              <a:gd name="connsiteX0" fmla="*/ 0 w 12181973"/>
              <a:gd name="connsiteY0" fmla="*/ 3778980 h 3905455"/>
              <a:gd name="connsiteX1" fmla="*/ 5450305 w 12181973"/>
              <a:gd name="connsiteY1" fmla="*/ 3592491 h 3905455"/>
              <a:gd name="connsiteX2" fmla="*/ 10208794 w 12181973"/>
              <a:gd name="connsiteY2" fmla="*/ 362012 h 3905455"/>
              <a:gd name="connsiteX3" fmla="*/ 12181973 w 12181973"/>
              <a:gd name="connsiteY3" fmla="*/ 217633 h 3905455"/>
              <a:gd name="connsiteX0" fmla="*/ 0 w 12181973"/>
              <a:gd name="connsiteY0" fmla="*/ 3778980 h 3778988"/>
              <a:gd name="connsiteX1" fmla="*/ 5450305 w 12181973"/>
              <a:gd name="connsiteY1" fmla="*/ 3592491 h 3778988"/>
              <a:gd name="connsiteX2" fmla="*/ 10208794 w 12181973"/>
              <a:gd name="connsiteY2" fmla="*/ 362012 h 3778988"/>
              <a:gd name="connsiteX3" fmla="*/ 12181973 w 12181973"/>
              <a:gd name="connsiteY3" fmla="*/ 217633 h 3778988"/>
              <a:gd name="connsiteX0" fmla="*/ 0 w 12181973"/>
              <a:gd name="connsiteY0" fmla="*/ 3778980 h 3791013"/>
              <a:gd name="connsiteX1" fmla="*/ 5378115 w 12181973"/>
              <a:gd name="connsiteY1" fmla="*/ 3791012 h 3791013"/>
              <a:gd name="connsiteX2" fmla="*/ 10208794 w 12181973"/>
              <a:gd name="connsiteY2" fmla="*/ 362012 h 3791013"/>
              <a:gd name="connsiteX3" fmla="*/ 12181973 w 12181973"/>
              <a:gd name="connsiteY3" fmla="*/ 217633 h 3791013"/>
              <a:gd name="connsiteX0" fmla="*/ 0 w 12181973"/>
              <a:gd name="connsiteY0" fmla="*/ 3713859 h 3725892"/>
              <a:gd name="connsiteX1" fmla="*/ 5378115 w 12181973"/>
              <a:gd name="connsiteY1" fmla="*/ 3725891 h 3725892"/>
              <a:gd name="connsiteX2" fmla="*/ 10208794 w 12181973"/>
              <a:gd name="connsiteY2" fmla="*/ 296891 h 3725892"/>
              <a:gd name="connsiteX3" fmla="*/ 12181973 w 12181973"/>
              <a:gd name="connsiteY3" fmla="*/ 152512 h 3725892"/>
              <a:gd name="connsiteX0" fmla="*/ 0 w 12181973"/>
              <a:gd name="connsiteY0" fmla="*/ 3561674 h 3573707"/>
              <a:gd name="connsiteX1" fmla="*/ 5378115 w 12181973"/>
              <a:gd name="connsiteY1" fmla="*/ 3573706 h 3573707"/>
              <a:gd name="connsiteX2" fmla="*/ 10208794 w 12181973"/>
              <a:gd name="connsiteY2" fmla="*/ 144706 h 3573707"/>
              <a:gd name="connsiteX3" fmla="*/ 12181973 w 12181973"/>
              <a:gd name="connsiteY3" fmla="*/ 327 h 3573707"/>
              <a:gd name="connsiteX0" fmla="*/ 0 w 12181973"/>
              <a:gd name="connsiteY0" fmla="*/ 3562851 h 3574883"/>
              <a:gd name="connsiteX1" fmla="*/ 5378115 w 12181973"/>
              <a:gd name="connsiteY1" fmla="*/ 3574883 h 3574883"/>
              <a:gd name="connsiteX2" fmla="*/ 10208794 w 12181973"/>
              <a:gd name="connsiteY2" fmla="*/ 145883 h 3574883"/>
              <a:gd name="connsiteX3" fmla="*/ 12181973 w 12181973"/>
              <a:gd name="connsiteY3" fmla="*/ 1504 h 3574883"/>
              <a:gd name="connsiteX0" fmla="*/ 0 w 12181973"/>
              <a:gd name="connsiteY0" fmla="*/ 3561674 h 3573706"/>
              <a:gd name="connsiteX1" fmla="*/ 5378115 w 12181973"/>
              <a:gd name="connsiteY1" fmla="*/ 3573706 h 3573706"/>
              <a:gd name="connsiteX2" fmla="*/ 10208794 w 12181973"/>
              <a:gd name="connsiteY2" fmla="*/ 144706 h 3573706"/>
              <a:gd name="connsiteX3" fmla="*/ 12181973 w 12181973"/>
              <a:gd name="connsiteY3" fmla="*/ 327 h 3573706"/>
              <a:gd name="connsiteX0" fmla="*/ 0 w 12181973"/>
              <a:gd name="connsiteY0" fmla="*/ 3561833 h 3573865"/>
              <a:gd name="connsiteX1" fmla="*/ 5378115 w 12181973"/>
              <a:gd name="connsiteY1" fmla="*/ 3573865 h 3573865"/>
              <a:gd name="connsiteX2" fmla="*/ 10208794 w 12181973"/>
              <a:gd name="connsiteY2" fmla="*/ 144865 h 3573865"/>
              <a:gd name="connsiteX3" fmla="*/ 12181973 w 12181973"/>
              <a:gd name="connsiteY3" fmla="*/ 486 h 3573865"/>
              <a:gd name="connsiteX0" fmla="*/ 0 w 12181973"/>
              <a:gd name="connsiteY0" fmla="*/ 3562820 h 3834219"/>
              <a:gd name="connsiteX1" fmla="*/ 5378115 w 12181973"/>
              <a:gd name="connsiteY1" fmla="*/ 3574852 h 3834219"/>
              <a:gd name="connsiteX2" fmla="*/ 9240252 w 12181973"/>
              <a:gd name="connsiteY2" fmla="*/ 31552 h 3834219"/>
              <a:gd name="connsiteX3" fmla="*/ 12181973 w 12181973"/>
              <a:gd name="connsiteY3" fmla="*/ 1473 h 3834219"/>
              <a:gd name="connsiteX0" fmla="*/ 0 w 12181973"/>
              <a:gd name="connsiteY0" fmla="*/ 3561347 h 3832746"/>
              <a:gd name="connsiteX1" fmla="*/ 5378115 w 12181973"/>
              <a:gd name="connsiteY1" fmla="*/ 3573379 h 3832746"/>
              <a:gd name="connsiteX2" fmla="*/ 9240252 w 12181973"/>
              <a:gd name="connsiteY2" fmla="*/ 30079 h 3832746"/>
              <a:gd name="connsiteX3" fmla="*/ 12181973 w 12181973"/>
              <a:gd name="connsiteY3" fmla="*/ 0 h 3832746"/>
              <a:gd name="connsiteX0" fmla="*/ 0 w 12181973"/>
              <a:gd name="connsiteY0" fmla="*/ 3561347 h 3831409"/>
              <a:gd name="connsiteX1" fmla="*/ 5378115 w 12181973"/>
              <a:gd name="connsiteY1" fmla="*/ 3573379 h 3831409"/>
              <a:gd name="connsiteX2" fmla="*/ 9222204 w 12181973"/>
              <a:gd name="connsiteY2" fmla="*/ 48126 h 3831409"/>
              <a:gd name="connsiteX3" fmla="*/ 12181973 w 12181973"/>
              <a:gd name="connsiteY3" fmla="*/ 0 h 3831409"/>
              <a:gd name="connsiteX0" fmla="*/ 0 w 12181973"/>
              <a:gd name="connsiteY0" fmla="*/ 3567365 h 3841437"/>
              <a:gd name="connsiteX1" fmla="*/ 5378115 w 12181973"/>
              <a:gd name="connsiteY1" fmla="*/ 3579397 h 3841437"/>
              <a:gd name="connsiteX2" fmla="*/ 11057020 w 12181973"/>
              <a:gd name="connsiteY2" fmla="*/ 2 h 3841437"/>
              <a:gd name="connsiteX3" fmla="*/ 12181973 w 12181973"/>
              <a:gd name="connsiteY3" fmla="*/ 6018 h 3841437"/>
              <a:gd name="connsiteX0" fmla="*/ 0 w 12181973"/>
              <a:gd name="connsiteY0" fmla="*/ 3567365 h 3579397"/>
              <a:gd name="connsiteX1" fmla="*/ 5378115 w 12181973"/>
              <a:gd name="connsiteY1" fmla="*/ 3579397 h 3579397"/>
              <a:gd name="connsiteX2" fmla="*/ 11057020 w 12181973"/>
              <a:gd name="connsiteY2" fmla="*/ 2 h 3579397"/>
              <a:gd name="connsiteX3" fmla="*/ 12181973 w 12181973"/>
              <a:gd name="connsiteY3" fmla="*/ 6018 h 3579397"/>
              <a:gd name="connsiteX0" fmla="*/ 0 w 12181973"/>
              <a:gd name="connsiteY0" fmla="*/ 3567365 h 3609476"/>
              <a:gd name="connsiteX1" fmla="*/ 5384131 w 12181973"/>
              <a:gd name="connsiteY1" fmla="*/ 3609476 h 3609476"/>
              <a:gd name="connsiteX2" fmla="*/ 11057020 w 12181973"/>
              <a:gd name="connsiteY2" fmla="*/ 2 h 3609476"/>
              <a:gd name="connsiteX3" fmla="*/ 12181973 w 12181973"/>
              <a:gd name="connsiteY3" fmla="*/ 6018 h 3609476"/>
              <a:gd name="connsiteX0" fmla="*/ 0 w 12181973"/>
              <a:gd name="connsiteY0" fmla="*/ 3567365 h 3609604"/>
              <a:gd name="connsiteX1" fmla="*/ 5384131 w 12181973"/>
              <a:gd name="connsiteY1" fmla="*/ 3609476 h 3609604"/>
              <a:gd name="connsiteX2" fmla="*/ 11057020 w 12181973"/>
              <a:gd name="connsiteY2" fmla="*/ 2 h 3609604"/>
              <a:gd name="connsiteX3" fmla="*/ 12181973 w 12181973"/>
              <a:gd name="connsiteY3" fmla="*/ 6018 h 3609604"/>
              <a:gd name="connsiteX0" fmla="*/ 0 w 12181973"/>
              <a:gd name="connsiteY0" fmla="*/ 3567363 h 3609603"/>
              <a:gd name="connsiteX1" fmla="*/ 5384131 w 12181973"/>
              <a:gd name="connsiteY1" fmla="*/ 3609474 h 3609603"/>
              <a:gd name="connsiteX2" fmla="*/ 11057020 w 12181973"/>
              <a:gd name="connsiteY2" fmla="*/ 0 h 3609603"/>
              <a:gd name="connsiteX3" fmla="*/ 12181973 w 12181973"/>
              <a:gd name="connsiteY3" fmla="*/ 6016 h 3609603"/>
              <a:gd name="connsiteX0" fmla="*/ 0 w 11122317"/>
              <a:gd name="connsiteY0" fmla="*/ 2048126 h 3663017"/>
              <a:gd name="connsiteX1" fmla="*/ 4324475 w 11122317"/>
              <a:gd name="connsiteY1" fmla="*/ 3609474 h 3663017"/>
              <a:gd name="connsiteX2" fmla="*/ 9997364 w 11122317"/>
              <a:gd name="connsiteY2" fmla="*/ 0 h 3663017"/>
              <a:gd name="connsiteX3" fmla="*/ 11122317 w 11122317"/>
              <a:gd name="connsiteY3" fmla="*/ 6016 h 3663017"/>
              <a:gd name="connsiteX0" fmla="*/ 0 w 12191498"/>
              <a:gd name="connsiteY0" fmla="*/ 3605463 h 4028630"/>
              <a:gd name="connsiteX1" fmla="*/ 5393656 w 12191498"/>
              <a:gd name="connsiteY1" fmla="*/ 3609474 h 4028630"/>
              <a:gd name="connsiteX2" fmla="*/ 11066545 w 12191498"/>
              <a:gd name="connsiteY2" fmla="*/ 0 h 4028630"/>
              <a:gd name="connsiteX3" fmla="*/ 12191498 w 12191498"/>
              <a:gd name="connsiteY3" fmla="*/ 6016 h 4028630"/>
              <a:gd name="connsiteX0" fmla="*/ 0 w 11929561"/>
              <a:gd name="connsiteY0" fmla="*/ 3438775 h 3947185"/>
              <a:gd name="connsiteX1" fmla="*/ 5131719 w 11929561"/>
              <a:gd name="connsiteY1" fmla="*/ 3609474 h 3947185"/>
              <a:gd name="connsiteX2" fmla="*/ 10804608 w 11929561"/>
              <a:gd name="connsiteY2" fmla="*/ 0 h 3947185"/>
              <a:gd name="connsiteX3" fmla="*/ 11929561 w 11929561"/>
              <a:gd name="connsiteY3" fmla="*/ 6016 h 3947185"/>
              <a:gd name="connsiteX0" fmla="*/ 0 w 12196262"/>
              <a:gd name="connsiteY0" fmla="*/ 3612606 h 4032469"/>
              <a:gd name="connsiteX1" fmla="*/ 5398420 w 12196262"/>
              <a:gd name="connsiteY1" fmla="*/ 3609474 h 4032469"/>
              <a:gd name="connsiteX2" fmla="*/ 11071309 w 12196262"/>
              <a:gd name="connsiteY2" fmla="*/ 0 h 4032469"/>
              <a:gd name="connsiteX3" fmla="*/ 12196262 w 12196262"/>
              <a:gd name="connsiteY3" fmla="*/ 6016 h 4032469"/>
              <a:gd name="connsiteX0" fmla="*/ 0 w 12196262"/>
              <a:gd name="connsiteY0" fmla="*/ 3612606 h 3843029"/>
              <a:gd name="connsiteX1" fmla="*/ 5398420 w 12196262"/>
              <a:gd name="connsiteY1" fmla="*/ 3609474 h 3843029"/>
              <a:gd name="connsiteX2" fmla="*/ 11071309 w 12196262"/>
              <a:gd name="connsiteY2" fmla="*/ 0 h 3843029"/>
              <a:gd name="connsiteX3" fmla="*/ 12196262 w 12196262"/>
              <a:gd name="connsiteY3" fmla="*/ 6016 h 3843029"/>
              <a:gd name="connsiteX0" fmla="*/ 0 w 12196262"/>
              <a:gd name="connsiteY0" fmla="*/ 3612606 h 3612606"/>
              <a:gd name="connsiteX1" fmla="*/ 5398420 w 12196262"/>
              <a:gd name="connsiteY1" fmla="*/ 3609474 h 3612606"/>
              <a:gd name="connsiteX2" fmla="*/ 11071309 w 12196262"/>
              <a:gd name="connsiteY2" fmla="*/ 0 h 3612606"/>
              <a:gd name="connsiteX3" fmla="*/ 12196262 w 12196262"/>
              <a:gd name="connsiteY3" fmla="*/ 6016 h 3612606"/>
              <a:gd name="connsiteX0" fmla="*/ 0 w 12196262"/>
              <a:gd name="connsiteY0" fmla="*/ 3612606 h 3612606"/>
              <a:gd name="connsiteX1" fmla="*/ 5398420 w 12196262"/>
              <a:gd name="connsiteY1" fmla="*/ 3609474 h 3612606"/>
              <a:gd name="connsiteX2" fmla="*/ 11071309 w 12196262"/>
              <a:gd name="connsiteY2" fmla="*/ 0 h 3612606"/>
              <a:gd name="connsiteX3" fmla="*/ 12196262 w 12196262"/>
              <a:gd name="connsiteY3" fmla="*/ 6016 h 3612606"/>
              <a:gd name="connsiteX0" fmla="*/ 0 w 12196262"/>
              <a:gd name="connsiteY0" fmla="*/ 3612606 h 3877655"/>
              <a:gd name="connsiteX1" fmla="*/ 5398420 w 12196262"/>
              <a:gd name="connsiteY1" fmla="*/ 3609474 h 3877655"/>
              <a:gd name="connsiteX2" fmla="*/ 11661859 w 12196262"/>
              <a:gd name="connsiteY2" fmla="*/ 0 h 3877655"/>
              <a:gd name="connsiteX3" fmla="*/ 12196262 w 12196262"/>
              <a:gd name="connsiteY3" fmla="*/ 6016 h 3877655"/>
              <a:gd name="connsiteX0" fmla="*/ 0 w 12196262"/>
              <a:gd name="connsiteY0" fmla="*/ 3612606 h 3612606"/>
              <a:gd name="connsiteX1" fmla="*/ 5398420 w 12196262"/>
              <a:gd name="connsiteY1" fmla="*/ 3609474 h 3612606"/>
              <a:gd name="connsiteX2" fmla="*/ 11661859 w 12196262"/>
              <a:gd name="connsiteY2" fmla="*/ 0 h 3612606"/>
              <a:gd name="connsiteX3" fmla="*/ 12196262 w 12196262"/>
              <a:gd name="connsiteY3" fmla="*/ 6016 h 3612606"/>
              <a:gd name="connsiteX0" fmla="*/ 0 w 12196262"/>
              <a:gd name="connsiteY0" fmla="*/ 3612991 h 3612991"/>
              <a:gd name="connsiteX1" fmla="*/ 5398420 w 12196262"/>
              <a:gd name="connsiteY1" fmla="*/ 3609859 h 3612991"/>
              <a:gd name="connsiteX2" fmla="*/ 11661859 w 12196262"/>
              <a:gd name="connsiteY2" fmla="*/ 385 h 3612991"/>
              <a:gd name="connsiteX3" fmla="*/ 12196262 w 12196262"/>
              <a:gd name="connsiteY3" fmla="*/ 0 h 3612991"/>
              <a:gd name="connsiteX0" fmla="*/ 0 w 10595293"/>
              <a:gd name="connsiteY0" fmla="*/ 3612991 h 3612991"/>
              <a:gd name="connsiteX1" fmla="*/ 3797451 w 10595293"/>
              <a:gd name="connsiteY1" fmla="*/ 3609859 h 3612991"/>
              <a:gd name="connsiteX2" fmla="*/ 10060890 w 10595293"/>
              <a:gd name="connsiteY2" fmla="*/ 385 h 3612991"/>
              <a:gd name="connsiteX3" fmla="*/ 10595293 w 10595293"/>
              <a:gd name="connsiteY3" fmla="*/ 0 h 36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5293" h="3612991">
                <a:moveTo>
                  <a:pt x="0" y="3612991"/>
                </a:moveTo>
                <a:lnTo>
                  <a:pt x="3797451" y="3609859"/>
                </a:lnTo>
                <a:cubicBezTo>
                  <a:pt x="7341294" y="3604658"/>
                  <a:pt x="7585393" y="15424"/>
                  <a:pt x="10060890" y="385"/>
                </a:cubicBezTo>
                <a:lnTo>
                  <a:pt x="10595293" y="0"/>
                </a:lnTo>
              </a:path>
            </a:pathLst>
          </a:custGeom>
          <a:noFill/>
          <a:ln w="76200">
            <a:solidFill>
              <a:srgbClr val="FF8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5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07" y="404664"/>
            <a:ext cx="9497331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7758" y="1124744"/>
            <a:ext cx="5386917" cy="711770"/>
          </a:xfrm>
        </p:spPr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82" y="1988840"/>
            <a:ext cx="5386917" cy="417701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8559" y="1124744"/>
            <a:ext cx="5364406" cy="711770"/>
          </a:xfrm>
        </p:spPr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58558" y="1988840"/>
            <a:ext cx="5364405" cy="417701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379138"/>
            <a:ext cx="12192000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11715266" y="6381328"/>
            <a:ext cx="476734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897" y="6576573"/>
            <a:ext cx="2736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5266" y="6436006"/>
            <a:ext cx="47673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640" cy="6295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62" y="6475787"/>
            <a:ext cx="737460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1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69676731-E183-938E-ADBB-265F48D1DCD4}"/>
              </a:ext>
            </a:extLst>
          </p:cNvPr>
          <p:cNvSpPr>
            <a:spLocks/>
          </p:cNvSpPr>
          <p:nvPr userDrawn="1"/>
        </p:nvSpPr>
        <p:spPr>
          <a:xfrm>
            <a:off x="-7620" y="6350478"/>
            <a:ext cx="12199620" cy="507523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55301 h 725084"/>
              <a:gd name="connsiteX1" fmla="*/ 6870032 w 12199620"/>
              <a:gd name="connsiteY1" fmla="*/ 649286 h 725084"/>
              <a:gd name="connsiteX2" fmla="*/ 11618495 w 12199620"/>
              <a:gd name="connsiteY2" fmla="*/ 2789 h 725084"/>
              <a:gd name="connsiteX3" fmla="*/ 12199620 w 12199620"/>
              <a:gd name="connsiteY3" fmla="*/ 0 h 725084"/>
              <a:gd name="connsiteX4" fmla="*/ 12199620 w 12199620"/>
              <a:gd name="connsiteY4" fmla="*/ 725084 h 725084"/>
              <a:gd name="connsiteX5" fmla="*/ 0 w 12199620"/>
              <a:gd name="connsiteY5" fmla="*/ 725084 h 725084"/>
              <a:gd name="connsiteX6" fmla="*/ 4412 w 12199620"/>
              <a:gd name="connsiteY6" fmla="*/ 655301 h 725084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23283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6497 h 716280"/>
              <a:gd name="connsiteX1" fmla="*/ 6870032 w 12199620"/>
              <a:gd name="connsiteY1" fmla="*/ 640482 h 716280"/>
              <a:gd name="connsiteX2" fmla="*/ 11794708 w 12199620"/>
              <a:gd name="connsiteY2" fmla="*/ 90826 h 716280"/>
              <a:gd name="connsiteX3" fmla="*/ 12199620 w 12199620"/>
              <a:gd name="connsiteY3" fmla="*/ 0 h 716280"/>
              <a:gd name="connsiteX4" fmla="*/ 12199620 w 12199620"/>
              <a:gd name="connsiteY4" fmla="*/ 716280 h 716280"/>
              <a:gd name="connsiteX5" fmla="*/ 0 w 12199620"/>
              <a:gd name="connsiteY5" fmla="*/ 716280 h 716280"/>
              <a:gd name="connsiteX6" fmla="*/ 4412 w 12199620"/>
              <a:gd name="connsiteY6" fmla="*/ 646497 h 716280"/>
              <a:gd name="connsiteX0" fmla="*/ 4412 w 12199620"/>
              <a:gd name="connsiteY0" fmla="*/ 555670 h 625453"/>
              <a:gd name="connsiteX1" fmla="*/ 6870032 w 12199620"/>
              <a:gd name="connsiteY1" fmla="*/ 549655 h 625453"/>
              <a:gd name="connsiteX2" fmla="*/ 11794708 w 12199620"/>
              <a:gd name="connsiteY2" fmla="*/ -1 h 625453"/>
              <a:gd name="connsiteX3" fmla="*/ 12199620 w 12199620"/>
              <a:gd name="connsiteY3" fmla="*/ 3079 h 625453"/>
              <a:gd name="connsiteX4" fmla="*/ 12199620 w 12199620"/>
              <a:gd name="connsiteY4" fmla="*/ 625453 h 625453"/>
              <a:gd name="connsiteX5" fmla="*/ 0 w 12199620"/>
              <a:gd name="connsiteY5" fmla="*/ 625453 h 625453"/>
              <a:gd name="connsiteX6" fmla="*/ 4412 w 12199620"/>
              <a:gd name="connsiteY6" fmla="*/ 555670 h 6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620" h="625453">
                <a:moveTo>
                  <a:pt x="4412" y="555670"/>
                </a:moveTo>
                <a:lnTo>
                  <a:pt x="6870032" y="549655"/>
                </a:lnTo>
                <a:cubicBezTo>
                  <a:pt x="9365499" y="526660"/>
                  <a:pt x="9516855" y="8175"/>
                  <a:pt x="11794708" y="-1"/>
                </a:cubicBezTo>
                <a:lnTo>
                  <a:pt x="12199620" y="3079"/>
                </a:lnTo>
                <a:lnTo>
                  <a:pt x="12199620" y="625453"/>
                </a:lnTo>
                <a:lnTo>
                  <a:pt x="0" y="625453"/>
                </a:lnTo>
                <a:lnTo>
                  <a:pt x="4412" y="555670"/>
                </a:lnTo>
                <a:close/>
              </a:path>
            </a:pathLst>
          </a:cu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C2C5B70-384F-29EB-7AEC-6C62D2A163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90" y="6434233"/>
            <a:ext cx="611757" cy="209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3C38A5E-BCBD-985B-24EA-6EF4F400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cs-CZ" err="1"/>
              <a:t>Conseq</a:t>
            </a:r>
            <a:r>
              <a:rPr lang="cs-CZ"/>
              <a:t> </a:t>
            </a:r>
            <a:r>
              <a:rPr lang="cs-CZ" err="1"/>
              <a:t>Investment</a:t>
            </a:r>
            <a:r>
              <a:rPr lang="cs-CZ"/>
              <a:t> Management, a.s.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D9A5893-841E-7A8A-7B3F-B9A4E80E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b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F429A65F-4BC7-4CC3-AB46-DE1E0FDE0A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C3CC119-C08B-3F91-E016-B68F2794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131721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2C663E18-AB4D-54FE-2FB3-CBAEA99DD3E7}"/>
              </a:ext>
            </a:extLst>
          </p:cNvPr>
          <p:cNvCxnSpPr>
            <a:cxnSpLocks/>
          </p:cNvCxnSpPr>
          <p:nvPr userDrawn="1"/>
        </p:nvCxnSpPr>
        <p:spPr>
          <a:xfrm>
            <a:off x="0" y="863199"/>
            <a:ext cx="688181" cy="0"/>
          </a:xfrm>
          <a:prstGeom prst="line">
            <a:avLst/>
          </a:prstGeom>
          <a:ln w="76200">
            <a:solidFill>
              <a:srgbClr val="FF8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+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A4113B59-C5FE-89BB-DD43-175657D9C907}"/>
              </a:ext>
            </a:extLst>
          </p:cNvPr>
          <p:cNvSpPr>
            <a:spLocks/>
          </p:cNvSpPr>
          <p:nvPr userDrawn="1"/>
        </p:nvSpPr>
        <p:spPr>
          <a:xfrm>
            <a:off x="-7620" y="6350478"/>
            <a:ext cx="12199620" cy="507523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55301 h 725084"/>
              <a:gd name="connsiteX1" fmla="*/ 6870032 w 12199620"/>
              <a:gd name="connsiteY1" fmla="*/ 649286 h 725084"/>
              <a:gd name="connsiteX2" fmla="*/ 11618495 w 12199620"/>
              <a:gd name="connsiteY2" fmla="*/ 2789 h 725084"/>
              <a:gd name="connsiteX3" fmla="*/ 12199620 w 12199620"/>
              <a:gd name="connsiteY3" fmla="*/ 0 h 725084"/>
              <a:gd name="connsiteX4" fmla="*/ 12199620 w 12199620"/>
              <a:gd name="connsiteY4" fmla="*/ 725084 h 725084"/>
              <a:gd name="connsiteX5" fmla="*/ 0 w 12199620"/>
              <a:gd name="connsiteY5" fmla="*/ 725084 h 725084"/>
              <a:gd name="connsiteX6" fmla="*/ 4412 w 12199620"/>
              <a:gd name="connsiteY6" fmla="*/ 655301 h 725084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23283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6497 h 716280"/>
              <a:gd name="connsiteX1" fmla="*/ 6870032 w 12199620"/>
              <a:gd name="connsiteY1" fmla="*/ 640482 h 716280"/>
              <a:gd name="connsiteX2" fmla="*/ 11794708 w 12199620"/>
              <a:gd name="connsiteY2" fmla="*/ 90826 h 716280"/>
              <a:gd name="connsiteX3" fmla="*/ 12199620 w 12199620"/>
              <a:gd name="connsiteY3" fmla="*/ 0 h 716280"/>
              <a:gd name="connsiteX4" fmla="*/ 12199620 w 12199620"/>
              <a:gd name="connsiteY4" fmla="*/ 716280 h 716280"/>
              <a:gd name="connsiteX5" fmla="*/ 0 w 12199620"/>
              <a:gd name="connsiteY5" fmla="*/ 716280 h 716280"/>
              <a:gd name="connsiteX6" fmla="*/ 4412 w 12199620"/>
              <a:gd name="connsiteY6" fmla="*/ 646497 h 716280"/>
              <a:gd name="connsiteX0" fmla="*/ 4412 w 12199620"/>
              <a:gd name="connsiteY0" fmla="*/ 555670 h 625453"/>
              <a:gd name="connsiteX1" fmla="*/ 6870032 w 12199620"/>
              <a:gd name="connsiteY1" fmla="*/ 549655 h 625453"/>
              <a:gd name="connsiteX2" fmla="*/ 11794708 w 12199620"/>
              <a:gd name="connsiteY2" fmla="*/ -1 h 625453"/>
              <a:gd name="connsiteX3" fmla="*/ 12199620 w 12199620"/>
              <a:gd name="connsiteY3" fmla="*/ 3079 h 625453"/>
              <a:gd name="connsiteX4" fmla="*/ 12199620 w 12199620"/>
              <a:gd name="connsiteY4" fmla="*/ 625453 h 625453"/>
              <a:gd name="connsiteX5" fmla="*/ 0 w 12199620"/>
              <a:gd name="connsiteY5" fmla="*/ 625453 h 625453"/>
              <a:gd name="connsiteX6" fmla="*/ 4412 w 12199620"/>
              <a:gd name="connsiteY6" fmla="*/ 555670 h 6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620" h="625453">
                <a:moveTo>
                  <a:pt x="4412" y="555670"/>
                </a:moveTo>
                <a:lnTo>
                  <a:pt x="6870032" y="549655"/>
                </a:lnTo>
                <a:cubicBezTo>
                  <a:pt x="9365499" y="526660"/>
                  <a:pt x="9516855" y="8175"/>
                  <a:pt x="11794708" y="-1"/>
                </a:cubicBezTo>
                <a:lnTo>
                  <a:pt x="12199620" y="3079"/>
                </a:lnTo>
                <a:lnTo>
                  <a:pt x="12199620" y="625453"/>
                </a:lnTo>
                <a:lnTo>
                  <a:pt x="0" y="625453"/>
                </a:lnTo>
                <a:lnTo>
                  <a:pt x="4412" y="555670"/>
                </a:lnTo>
                <a:close/>
              </a:path>
            </a:pathLst>
          </a:cu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419BA-A28D-F675-BBA1-E171FF2CD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3A33D9-04CA-B984-B3A6-E72C6E2BD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40C44CD-7B80-DA45-A2A5-9F2D39E815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90" y="6434233"/>
            <a:ext cx="611757" cy="209357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2DFABE2-EC48-D8D9-4C13-4D785349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1287332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03C14C68-6BD9-126F-29CD-57DD1078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cs-CZ" err="1"/>
              <a:t>Conseq</a:t>
            </a:r>
            <a:r>
              <a:rPr lang="cs-CZ"/>
              <a:t> </a:t>
            </a:r>
            <a:r>
              <a:rPr lang="cs-CZ" err="1"/>
              <a:t>Investment</a:t>
            </a:r>
            <a:r>
              <a:rPr lang="cs-CZ"/>
              <a:t> Management, a.s.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7DCD9A05-0543-2D8A-649D-97C401D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b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F429A65F-4BC7-4CC3-AB46-DE1E0FDE0A1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7BB6756-09B6-12A2-5DAA-FE154BBED705}"/>
              </a:ext>
            </a:extLst>
          </p:cNvPr>
          <p:cNvCxnSpPr>
            <a:cxnSpLocks/>
          </p:cNvCxnSpPr>
          <p:nvPr userDrawn="1"/>
        </p:nvCxnSpPr>
        <p:spPr>
          <a:xfrm>
            <a:off x="0" y="863199"/>
            <a:ext cx="688181" cy="0"/>
          </a:xfrm>
          <a:prstGeom prst="line">
            <a:avLst/>
          </a:prstGeom>
          <a:ln w="76200">
            <a:solidFill>
              <a:srgbClr val="FF8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4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erzní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D1687798-3D9E-0BDC-3554-7589ADAB814C}"/>
              </a:ext>
            </a:extLst>
          </p:cNvPr>
          <p:cNvSpPr>
            <a:spLocks/>
          </p:cNvSpPr>
          <p:nvPr userDrawn="1"/>
        </p:nvSpPr>
        <p:spPr>
          <a:xfrm>
            <a:off x="-7620" y="6350478"/>
            <a:ext cx="12199620" cy="507523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55301 h 725084"/>
              <a:gd name="connsiteX1" fmla="*/ 6870032 w 12199620"/>
              <a:gd name="connsiteY1" fmla="*/ 649286 h 725084"/>
              <a:gd name="connsiteX2" fmla="*/ 11618495 w 12199620"/>
              <a:gd name="connsiteY2" fmla="*/ 2789 h 725084"/>
              <a:gd name="connsiteX3" fmla="*/ 12199620 w 12199620"/>
              <a:gd name="connsiteY3" fmla="*/ 0 h 725084"/>
              <a:gd name="connsiteX4" fmla="*/ 12199620 w 12199620"/>
              <a:gd name="connsiteY4" fmla="*/ 725084 h 725084"/>
              <a:gd name="connsiteX5" fmla="*/ 0 w 12199620"/>
              <a:gd name="connsiteY5" fmla="*/ 725084 h 725084"/>
              <a:gd name="connsiteX6" fmla="*/ 4412 w 12199620"/>
              <a:gd name="connsiteY6" fmla="*/ 655301 h 725084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23283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6497 h 716280"/>
              <a:gd name="connsiteX1" fmla="*/ 6870032 w 12199620"/>
              <a:gd name="connsiteY1" fmla="*/ 640482 h 716280"/>
              <a:gd name="connsiteX2" fmla="*/ 11794708 w 12199620"/>
              <a:gd name="connsiteY2" fmla="*/ 90826 h 716280"/>
              <a:gd name="connsiteX3" fmla="*/ 12199620 w 12199620"/>
              <a:gd name="connsiteY3" fmla="*/ 0 h 716280"/>
              <a:gd name="connsiteX4" fmla="*/ 12199620 w 12199620"/>
              <a:gd name="connsiteY4" fmla="*/ 716280 h 716280"/>
              <a:gd name="connsiteX5" fmla="*/ 0 w 12199620"/>
              <a:gd name="connsiteY5" fmla="*/ 716280 h 716280"/>
              <a:gd name="connsiteX6" fmla="*/ 4412 w 12199620"/>
              <a:gd name="connsiteY6" fmla="*/ 646497 h 716280"/>
              <a:gd name="connsiteX0" fmla="*/ 4412 w 12199620"/>
              <a:gd name="connsiteY0" fmla="*/ 555670 h 625453"/>
              <a:gd name="connsiteX1" fmla="*/ 6870032 w 12199620"/>
              <a:gd name="connsiteY1" fmla="*/ 549655 h 625453"/>
              <a:gd name="connsiteX2" fmla="*/ 11794708 w 12199620"/>
              <a:gd name="connsiteY2" fmla="*/ -1 h 625453"/>
              <a:gd name="connsiteX3" fmla="*/ 12199620 w 12199620"/>
              <a:gd name="connsiteY3" fmla="*/ 3079 h 625453"/>
              <a:gd name="connsiteX4" fmla="*/ 12199620 w 12199620"/>
              <a:gd name="connsiteY4" fmla="*/ 625453 h 625453"/>
              <a:gd name="connsiteX5" fmla="*/ 0 w 12199620"/>
              <a:gd name="connsiteY5" fmla="*/ 625453 h 625453"/>
              <a:gd name="connsiteX6" fmla="*/ 4412 w 12199620"/>
              <a:gd name="connsiteY6" fmla="*/ 555670 h 6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620" h="625453">
                <a:moveTo>
                  <a:pt x="4412" y="555670"/>
                </a:moveTo>
                <a:lnTo>
                  <a:pt x="6870032" y="549655"/>
                </a:lnTo>
                <a:cubicBezTo>
                  <a:pt x="9365499" y="526660"/>
                  <a:pt x="9516855" y="8175"/>
                  <a:pt x="11794708" y="-1"/>
                </a:cubicBezTo>
                <a:lnTo>
                  <a:pt x="12199620" y="3079"/>
                </a:lnTo>
                <a:lnTo>
                  <a:pt x="12199620" y="625453"/>
                </a:lnTo>
                <a:lnTo>
                  <a:pt x="0" y="625453"/>
                </a:lnTo>
                <a:lnTo>
                  <a:pt x="4412" y="555670"/>
                </a:lnTo>
                <a:close/>
              </a:path>
            </a:pathLst>
          </a:cu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0F8E4B0-CC9B-3DE3-FABD-A9E4C2C89076}"/>
              </a:ext>
            </a:extLst>
          </p:cNvPr>
          <p:cNvSpPr/>
          <p:nvPr userDrawn="1"/>
        </p:nvSpPr>
        <p:spPr>
          <a:xfrm>
            <a:off x="0" y="-1"/>
            <a:ext cx="12192000" cy="1404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C2C5B70-384F-29EB-7AEC-6C62D2A163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90" y="6434233"/>
            <a:ext cx="611757" cy="209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3C38A5E-BCBD-985B-24EA-6EF4F400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cs-CZ" err="1"/>
              <a:t>Conseq</a:t>
            </a:r>
            <a:r>
              <a:rPr lang="cs-CZ"/>
              <a:t> </a:t>
            </a:r>
            <a:r>
              <a:rPr lang="cs-CZ" err="1"/>
              <a:t>Investment</a:t>
            </a:r>
            <a:r>
              <a:rPr lang="cs-CZ"/>
              <a:t> Management, a.s.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D9A5893-841E-7A8A-7B3F-B9A4E80E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b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F429A65F-4BC7-4CC3-AB46-DE1E0FDE0A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C3CC119-C08B-3F91-E016-B68F2794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9"/>
            <a:ext cx="10515600" cy="86897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E23A950-740E-3B4B-E3A6-20CD024D8262}"/>
              </a:ext>
            </a:extLst>
          </p:cNvPr>
          <p:cNvCxnSpPr>
            <a:cxnSpLocks/>
          </p:cNvCxnSpPr>
          <p:nvPr userDrawn="1"/>
        </p:nvCxnSpPr>
        <p:spPr>
          <a:xfrm>
            <a:off x="0" y="863199"/>
            <a:ext cx="688181" cy="0"/>
          </a:xfrm>
          <a:prstGeom prst="line">
            <a:avLst/>
          </a:prstGeom>
          <a:ln w="76200">
            <a:solidFill>
              <a:srgbClr val="FF8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erzní 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1E952046-C52E-534B-7F5E-60FA4E5B0AEF}"/>
              </a:ext>
            </a:extLst>
          </p:cNvPr>
          <p:cNvSpPr/>
          <p:nvPr userDrawn="1"/>
        </p:nvSpPr>
        <p:spPr>
          <a:xfrm>
            <a:off x="0" y="-1"/>
            <a:ext cx="12192000" cy="1404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40D6DBD1-7741-1251-8AAA-A9A8050B9C30}"/>
              </a:ext>
            </a:extLst>
          </p:cNvPr>
          <p:cNvSpPr>
            <a:spLocks/>
          </p:cNvSpPr>
          <p:nvPr userDrawn="1"/>
        </p:nvSpPr>
        <p:spPr>
          <a:xfrm>
            <a:off x="-7620" y="6350478"/>
            <a:ext cx="12199620" cy="507523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55301 h 725084"/>
              <a:gd name="connsiteX1" fmla="*/ 6870032 w 12199620"/>
              <a:gd name="connsiteY1" fmla="*/ 649286 h 725084"/>
              <a:gd name="connsiteX2" fmla="*/ 11618495 w 12199620"/>
              <a:gd name="connsiteY2" fmla="*/ 2789 h 725084"/>
              <a:gd name="connsiteX3" fmla="*/ 12199620 w 12199620"/>
              <a:gd name="connsiteY3" fmla="*/ 0 h 725084"/>
              <a:gd name="connsiteX4" fmla="*/ 12199620 w 12199620"/>
              <a:gd name="connsiteY4" fmla="*/ 725084 h 725084"/>
              <a:gd name="connsiteX5" fmla="*/ 0 w 12199620"/>
              <a:gd name="connsiteY5" fmla="*/ 725084 h 725084"/>
              <a:gd name="connsiteX6" fmla="*/ 4412 w 12199620"/>
              <a:gd name="connsiteY6" fmla="*/ 655301 h 725084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23283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6497 h 716280"/>
              <a:gd name="connsiteX1" fmla="*/ 6870032 w 12199620"/>
              <a:gd name="connsiteY1" fmla="*/ 640482 h 716280"/>
              <a:gd name="connsiteX2" fmla="*/ 11794708 w 12199620"/>
              <a:gd name="connsiteY2" fmla="*/ 90826 h 716280"/>
              <a:gd name="connsiteX3" fmla="*/ 12199620 w 12199620"/>
              <a:gd name="connsiteY3" fmla="*/ 0 h 716280"/>
              <a:gd name="connsiteX4" fmla="*/ 12199620 w 12199620"/>
              <a:gd name="connsiteY4" fmla="*/ 716280 h 716280"/>
              <a:gd name="connsiteX5" fmla="*/ 0 w 12199620"/>
              <a:gd name="connsiteY5" fmla="*/ 716280 h 716280"/>
              <a:gd name="connsiteX6" fmla="*/ 4412 w 12199620"/>
              <a:gd name="connsiteY6" fmla="*/ 646497 h 716280"/>
              <a:gd name="connsiteX0" fmla="*/ 4412 w 12199620"/>
              <a:gd name="connsiteY0" fmla="*/ 555670 h 625453"/>
              <a:gd name="connsiteX1" fmla="*/ 6870032 w 12199620"/>
              <a:gd name="connsiteY1" fmla="*/ 549655 h 625453"/>
              <a:gd name="connsiteX2" fmla="*/ 11794708 w 12199620"/>
              <a:gd name="connsiteY2" fmla="*/ -1 h 625453"/>
              <a:gd name="connsiteX3" fmla="*/ 12199620 w 12199620"/>
              <a:gd name="connsiteY3" fmla="*/ 3079 h 625453"/>
              <a:gd name="connsiteX4" fmla="*/ 12199620 w 12199620"/>
              <a:gd name="connsiteY4" fmla="*/ 625453 h 625453"/>
              <a:gd name="connsiteX5" fmla="*/ 0 w 12199620"/>
              <a:gd name="connsiteY5" fmla="*/ 625453 h 625453"/>
              <a:gd name="connsiteX6" fmla="*/ 4412 w 12199620"/>
              <a:gd name="connsiteY6" fmla="*/ 555670 h 6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620" h="625453">
                <a:moveTo>
                  <a:pt x="4412" y="555670"/>
                </a:moveTo>
                <a:lnTo>
                  <a:pt x="6870032" y="549655"/>
                </a:lnTo>
                <a:cubicBezTo>
                  <a:pt x="9365499" y="526660"/>
                  <a:pt x="9516855" y="8175"/>
                  <a:pt x="11794708" y="-1"/>
                </a:cubicBezTo>
                <a:lnTo>
                  <a:pt x="12199620" y="3079"/>
                </a:lnTo>
                <a:lnTo>
                  <a:pt x="12199620" y="625453"/>
                </a:lnTo>
                <a:lnTo>
                  <a:pt x="0" y="625453"/>
                </a:lnTo>
                <a:lnTo>
                  <a:pt x="4412" y="555670"/>
                </a:lnTo>
                <a:close/>
              </a:path>
            </a:pathLst>
          </a:cu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E6824-28DA-A54B-D1D3-23E39670E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1EC6A5-CAF0-38FA-C918-0FA92358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cs-CZ" err="1"/>
              <a:t>Conseq</a:t>
            </a:r>
            <a:r>
              <a:rPr lang="cs-CZ"/>
              <a:t> </a:t>
            </a:r>
            <a:r>
              <a:rPr lang="cs-CZ" err="1"/>
              <a:t>Investment</a:t>
            </a:r>
            <a:r>
              <a:rPr lang="cs-CZ"/>
              <a:t> Management, a.s.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CED9BD-9D32-6B07-A7DE-4F85F2F2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F429A65F-4BC7-4CC3-AB46-DE1E0FDE0A1B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1D592DE-0243-A5DB-B14D-0629A7FD6B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90" y="6434233"/>
            <a:ext cx="611757" cy="209357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8648ED1-DA29-C45D-A9D2-27499578A109}"/>
              </a:ext>
            </a:extLst>
          </p:cNvPr>
          <p:cNvCxnSpPr>
            <a:cxnSpLocks/>
          </p:cNvCxnSpPr>
          <p:nvPr userDrawn="1"/>
        </p:nvCxnSpPr>
        <p:spPr>
          <a:xfrm>
            <a:off x="0" y="863199"/>
            <a:ext cx="688181" cy="0"/>
          </a:xfrm>
          <a:prstGeom prst="line">
            <a:avLst/>
          </a:prstGeom>
          <a:ln w="76200">
            <a:solidFill>
              <a:srgbClr val="FF8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C6F533C7-AC43-4F3D-CA58-8CD39CD8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9"/>
            <a:ext cx="10515600" cy="86897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715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erzní nadpis +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772D8903-FC39-25E1-AD9E-DE916627AC25}"/>
              </a:ext>
            </a:extLst>
          </p:cNvPr>
          <p:cNvSpPr/>
          <p:nvPr userDrawn="1"/>
        </p:nvSpPr>
        <p:spPr>
          <a:xfrm>
            <a:off x="0" y="-1"/>
            <a:ext cx="12192000" cy="1404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A4113B59-C5FE-89BB-DD43-175657D9C907}"/>
              </a:ext>
            </a:extLst>
          </p:cNvPr>
          <p:cNvSpPr>
            <a:spLocks/>
          </p:cNvSpPr>
          <p:nvPr userDrawn="1"/>
        </p:nvSpPr>
        <p:spPr>
          <a:xfrm>
            <a:off x="-7620" y="6350478"/>
            <a:ext cx="12199620" cy="507523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55301 h 725084"/>
              <a:gd name="connsiteX1" fmla="*/ 6870032 w 12199620"/>
              <a:gd name="connsiteY1" fmla="*/ 649286 h 725084"/>
              <a:gd name="connsiteX2" fmla="*/ 11618495 w 12199620"/>
              <a:gd name="connsiteY2" fmla="*/ 2789 h 725084"/>
              <a:gd name="connsiteX3" fmla="*/ 12199620 w 12199620"/>
              <a:gd name="connsiteY3" fmla="*/ 0 h 725084"/>
              <a:gd name="connsiteX4" fmla="*/ 12199620 w 12199620"/>
              <a:gd name="connsiteY4" fmla="*/ 725084 h 725084"/>
              <a:gd name="connsiteX5" fmla="*/ 0 w 12199620"/>
              <a:gd name="connsiteY5" fmla="*/ 725084 h 725084"/>
              <a:gd name="connsiteX6" fmla="*/ 4412 w 12199620"/>
              <a:gd name="connsiteY6" fmla="*/ 655301 h 725084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23283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6497 h 716280"/>
              <a:gd name="connsiteX1" fmla="*/ 6870032 w 12199620"/>
              <a:gd name="connsiteY1" fmla="*/ 640482 h 716280"/>
              <a:gd name="connsiteX2" fmla="*/ 11794708 w 12199620"/>
              <a:gd name="connsiteY2" fmla="*/ 90826 h 716280"/>
              <a:gd name="connsiteX3" fmla="*/ 12199620 w 12199620"/>
              <a:gd name="connsiteY3" fmla="*/ 0 h 716280"/>
              <a:gd name="connsiteX4" fmla="*/ 12199620 w 12199620"/>
              <a:gd name="connsiteY4" fmla="*/ 716280 h 716280"/>
              <a:gd name="connsiteX5" fmla="*/ 0 w 12199620"/>
              <a:gd name="connsiteY5" fmla="*/ 716280 h 716280"/>
              <a:gd name="connsiteX6" fmla="*/ 4412 w 12199620"/>
              <a:gd name="connsiteY6" fmla="*/ 646497 h 716280"/>
              <a:gd name="connsiteX0" fmla="*/ 4412 w 12199620"/>
              <a:gd name="connsiteY0" fmla="*/ 555670 h 625453"/>
              <a:gd name="connsiteX1" fmla="*/ 6870032 w 12199620"/>
              <a:gd name="connsiteY1" fmla="*/ 549655 h 625453"/>
              <a:gd name="connsiteX2" fmla="*/ 11794708 w 12199620"/>
              <a:gd name="connsiteY2" fmla="*/ -1 h 625453"/>
              <a:gd name="connsiteX3" fmla="*/ 12199620 w 12199620"/>
              <a:gd name="connsiteY3" fmla="*/ 3079 h 625453"/>
              <a:gd name="connsiteX4" fmla="*/ 12199620 w 12199620"/>
              <a:gd name="connsiteY4" fmla="*/ 625453 h 625453"/>
              <a:gd name="connsiteX5" fmla="*/ 0 w 12199620"/>
              <a:gd name="connsiteY5" fmla="*/ 625453 h 625453"/>
              <a:gd name="connsiteX6" fmla="*/ 4412 w 12199620"/>
              <a:gd name="connsiteY6" fmla="*/ 555670 h 6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620" h="625453">
                <a:moveTo>
                  <a:pt x="4412" y="555670"/>
                </a:moveTo>
                <a:lnTo>
                  <a:pt x="6870032" y="549655"/>
                </a:lnTo>
                <a:cubicBezTo>
                  <a:pt x="9365499" y="526660"/>
                  <a:pt x="9516855" y="8175"/>
                  <a:pt x="11794708" y="-1"/>
                </a:cubicBezTo>
                <a:lnTo>
                  <a:pt x="12199620" y="3079"/>
                </a:lnTo>
                <a:lnTo>
                  <a:pt x="12199620" y="625453"/>
                </a:lnTo>
                <a:lnTo>
                  <a:pt x="0" y="625453"/>
                </a:lnTo>
                <a:lnTo>
                  <a:pt x="4412" y="555670"/>
                </a:lnTo>
                <a:close/>
              </a:path>
            </a:pathLst>
          </a:cu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419BA-A28D-F675-BBA1-E171FF2CD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3A33D9-04CA-B984-B3A6-E72C6E2BD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40C44CD-7B80-DA45-A2A5-9F2D39E815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90" y="6434233"/>
            <a:ext cx="611757" cy="209357"/>
          </a:xfrm>
          <a:prstGeom prst="rect">
            <a:avLst/>
          </a:prstGeom>
        </p:spPr>
      </p:pic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03C14C68-6BD9-126F-29CD-57DD1078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cs-CZ" err="1"/>
              <a:t>Conseq</a:t>
            </a:r>
            <a:r>
              <a:rPr lang="cs-CZ"/>
              <a:t> </a:t>
            </a:r>
            <a:r>
              <a:rPr lang="cs-CZ" err="1"/>
              <a:t>Investment</a:t>
            </a:r>
            <a:r>
              <a:rPr lang="cs-CZ"/>
              <a:t> Management, a.s.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7DCD9A05-0543-2D8A-649D-97C401D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b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F429A65F-4BC7-4CC3-AB46-DE1E0FDE0A1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7BB6756-09B6-12A2-5DAA-FE154BBED705}"/>
              </a:ext>
            </a:extLst>
          </p:cNvPr>
          <p:cNvCxnSpPr>
            <a:cxnSpLocks/>
          </p:cNvCxnSpPr>
          <p:nvPr userDrawn="1"/>
        </p:nvCxnSpPr>
        <p:spPr>
          <a:xfrm>
            <a:off x="0" y="863199"/>
            <a:ext cx="688181" cy="0"/>
          </a:xfrm>
          <a:prstGeom prst="line">
            <a:avLst/>
          </a:prstGeom>
          <a:ln w="76200">
            <a:solidFill>
              <a:srgbClr val="FF8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Nadpis 1">
            <a:extLst>
              <a:ext uri="{FF2B5EF4-FFF2-40B4-BE49-F238E27FC236}">
                <a16:creationId xmlns:a16="http://schemas.microsoft.com/office/drawing/2014/main" id="{14DB9734-A7AD-E811-DB61-5A418B1A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9"/>
            <a:ext cx="10515600" cy="86897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5103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619FEB90-664C-0560-1407-5EE19FA2E5D8}"/>
              </a:ext>
            </a:extLst>
          </p:cNvPr>
          <p:cNvSpPr>
            <a:spLocks/>
          </p:cNvSpPr>
          <p:nvPr userDrawn="1"/>
        </p:nvSpPr>
        <p:spPr>
          <a:xfrm>
            <a:off x="-7620" y="6350478"/>
            <a:ext cx="12199620" cy="507523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55301 h 725084"/>
              <a:gd name="connsiteX1" fmla="*/ 6870032 w 12199620"/>
              <a:gd name="connsiteY1" fmla="*/ 649286 h 725084"/>
              <a:gd name="connsiteX2" fmla="*/ 11618495 w 12199620"/>
              <a:gd name="connsiteY2" fmla="*/ 2789 h 725084"/>
              <a:gd name="connsiteX3" fmla="*/ 12199620 w 12199620"/>
              <a:gd name="connsiteY3" fmla="*/ 0 h 725084"/>
              <a:gd name="connsiteX4" fmla="*/ 12199620 w 12199620"/>
              <a:gd name="connsiteY4" fmla="*/ 725084 h 725084"/>
              <a:gd name="connsiteX5" fmla="*/ 0 w 12199620"/>
              <a:gd name="connsiteY5" fmla="*/ 725084 h 725084"/>
              <a:gd name="connsiteX6" fmla="*/ 4412 w 12199620"/>
              <a:gd name="connsiteY6" fmla="*/ 655301 h 725084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23283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6497 h 716280"/>
              <a:gd name="connsiteX1" fmla="*/ 6870032 w 12199620"/>
              <a:gd name="connsiteY1" fmla="*/ 640482 h 716280"/>
              <a:gd name="connsiteX2" fmla="*/ 11794708 w 12199620"/>
              <a:gd name="connsiteY2" fmla="*/ 90826 h 716280"/>
              <a:gd name="connsiteX3" fmla="*/ 12199620 w 12199620"/>
              <a:gd name="connsiteY3" fmla="*/ 0 h 716280"/>
              <a:gd name="connsiteX4" fmla="*/ 12199620 w 12199620"/>
              <a:gd name="connsiteY4" fmla="*/ 716280 h 716280"/>
              <a:gd name="connsiteX5" fmla="*/ 0 w 12199620"/>
              <a:gd name="connsiteY5" fmla="*/ 716280 h 716280"/>
              <a:gd name="connsiteX6" fmla="*/ 4412 w 12199620"/>
              <a:gd name="connsiteY6" fmla="*/ 646497 h 716280"/>
              <a:gd name="connsiteX0" fmla="*/ 4412 w 12199620"/>
              <a:gd name="connsiteY0" fmla="*/ 555670 h 625453"/>
              <a:gd name="connsiteX1" fmla="*/ 6870032 w 12199620"/>
              <a:gd name="connsiteY1" fmla="*/ 549655 h 625453"/>
              <a:gd name="connsiteX2" fmla="*/ 11794708 w 12199620"/>
              <a:gd name="connsiteY2" fmla="*/ -1 h 625453"/>
              <a:gd name="connsiteX3" fmla="*/ 12199620 w 12199620"/>
              <a:gd name="connsiteY3" fmla="*/ 3079 h 625453"/>
              <a:gd name="connsiteX4" fmla="*/ 12199620 w 12199620"/>
              <a:gd name="connsiteY4" fmla="*/ 625453 h 625453"/>
              <a:gd name="connsiteX5" fmla="*/ 0 w 12199620"/>
              <a:gd name="connsiteY5" fmla="*/ 625453 h 625453"/>
              <a:gd name="connsiteX6" fmla="*/ 4412 w 12199620"/>
              <a:gd name="connsiteY6" fmla="*/ 555670 h 6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620" h="625453">
                <a:moveTo>
                  <a:pt x="4412" y="555670"/>
                </a:moveTo>
                <a:lnTo>
                  <a:pt x="6870032" y="549655"/>
                </a:lnTo>
                <a:cubicBezTo>
                  <a:pt x="9365499" y="526660"/>
                  <a:pt x="9516855" y="8175"/>
                  <a:pt x="11794708" y="-1"/>
                </a:cubicBezTo>
                <a:lnTo>
                  <a:pt x="12199620" y="3079"/>
                </a:lnTo>
                <a:lnTo>
                  <a:pt x="12199620" y="625453"/>
                </a:lnTo>
                <a:lnTo>
                  <a:pt x="0" y="625453"/>
                </a:lnTo>
                <a:lnTo>
                  <a:pt x="4412" y="555670"/>
                </a:lnTo>
                <a:close/>
              </a:path>
            </a:pathLst>
          </a:cu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75B4FA-8F20-8C39-7A23-0B00F6B04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29976"/>
            <a:ext cx="5157787" cy="4659687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195D63-1C3D-481B-2317-7DF5BEFA2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29976"/>
            <a:ext cx="5183188" cy="4659687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CEF0A81E-2B7D-5250-315B-950F035940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90" y="6434233"/>
            <a:ext cx="611757" cy="209357"/>
          </a:xfrm>
          <a:prstGeom prst="rect">
            <a:avLst/>
          </a:prstGeom>
        </p:spPr>
      </p:pic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535EE76E-4F75-B829-A0F9-CB7660A7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cs-CZ"/>
              <a:t>Conseq Investment Management, a.s.</a:t>
            </a:r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D95815E8-9D66-C987-9380-002DFA1D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b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F429A65F-4BC7-4CC3-AB46-DE1E0FDE0A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0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ailon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D7582FCE-7603-640B-ED5C-E23B5FA66CA5}"/>
              </a:ext>
            </a:extLst>
          </p:cNvPr>
          <p:cNvSpPr>
            <a:spLocks/>
          </p:cNvSpPr>
          <p:nvPr userDrawn="1"/>
        </p:nvSpPr>
        <p:spPr>
          <a:xfrm>
            <a:off x="-7620" y="6350478"/>
            <a:ext cx="12199620" cy="507523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55301 h 725084"/>
              <a:gd name="connsiteX1" fmla="*/ 6870032 w 12199620"/>
              <a:gd name="connsiteY1" fmla="*/ 649286 h 725084"/>
              <a:gd name="connsiteX2" fmla="*/ 11618495 w 12199620"/>
              <a:gd name="connsiteY2" fmla="*/ 2789 h 725084"/>
              <a:gd name="connsiteX3" fmla="*/ 12199620 w 12199620"/>
              <a:gd name="connsiteY3" fmla="*/ 0 h 725084"/>
              <a:gd name="connsiteX4" fmla="*/ 12199620 w 12199620"/>
              <a:gd name="connsiteY4" fmla="*/ 725084 h 725084"/>
              <a:gd name="connsiteX5" fmla="*/ 0 w 12199620"/>
              <a:gd name="connsiteY5" fmla="*/ 725084 h 725084"/>
              <a:gd name="connsiteX6" fmla="*/ 4412 w 12199620"/>
              <a:gd name="connsiteY6" fmla="*/ 655301 h 725084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23283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32808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9577 h 719360"/>
              <a:gd name="connsiteX1" fmla="*/ 6870032 w 12199620"/>
              <a:gd name="connsiteY1" fmla="*/ 643562 h 719360"/>
              <a:gd name="connsiteX2" fmla="*/ 11808996 w 12199620"/>
              <a:gd name="connsiteY2" fmla="*/ 0 h 719360"/>
              <a:gd name="connsiteX3" fmla="*/ 12199620 w 12199620"/>
              <a:gd name="connsiteY3" fmla="*/ 3080 h 719360"/>
              <a:gd name="connsiteX4" fmla="*/ 12199620 w 12199620"/>
              <a:gd name="connsiteY4" fmla="*/ 719360 h 719360"/>
              <a:gd name="connsiteX5" fmla="*/ 0 w 12199620"/>
              <a:gd name="connsiteY5" fmla="*/ 719360 h 719360"/>
              <a:gd name="connsiteX6" fmla="*/ 4412 w 12199620"/>
              <a:gd name="connsiteY6" fmla="*/ 649577 h 719360"/>
              <a:gd name="connsiteX0" fmla="*/ 4412 w 12199620"/>
              <a:gd name="connsiteY0" fmla="*/ 646497 h 716280"/>
              <a:gd name="connsiteX1" fmla="*/ 6870032 w 12199620"/>
              <a:gd name="connsiteY1" fmla="*/ 640482 h 716280"/>
              <a:gd name="connsiteX2" fmla="*/ 11794708 w 12199620"/>
              <a:gd name="connsiteY2" fmla="*/ 90826 h 716280"/>
              <a:gd name="connsiteX3" fmla="*/ 12199620 w 12199620"/>
              <a:gd name="connsiteY3" fmla="*/ 0 h 716280"/>
              <a:gd name="connsiteX4" fmla="*/ 12199620 w 12199620"/>
              <a:gd name="connsiteY4" fmla="*/ 716280 h 716280"/>
              <a:gd name="connsiteX5" fmla="*/ 0 w 12199620"/>
              <a:gd name="connsiteY5" fmla="*/ 716280 h 716280"/>
              <a:gd name="connsiteX6" fmla="*/ 4412 w 12199620"/>
              <a:gd name="connsiteY6" fmla="*/ 646497 h 716280"/>
              <a:gd name="connsiteX0" fmla="*/ 4412 w 12199620"/>
              <a:gd name="connsiteY0" fmla="*/ 555670 h 625453"/>
              <a:gd name="connsiteX1" fmla="*/ 6870032 w 12199620"/>
              <a:gd name="connsiteY1" fmla="*/ 549655 h 625453"/>
              <a:gd name="connsiteX2" fmla="*/ 11794708 w 12199620"/>
              <a:gd name="connsiteY2" fmla="*/ -1 h 625453"/>
              <a:gd name="connsiteX3" fmla="*/ 12199620 w 12199620"/>
              <a:gd name="connsiteY3" fmla="*/ 3079 h 625453"/>
              <a:gd name="connsiteX4" fmla="*/ 12199620 w 12199620"/>
              <a:gd name="connsiteY4" fmla="*/ 625453 h 625453"/>
              <a:gd name="connsiteX5" fmla="*/ 0 w 12199620"/>
              <a:gd name="connsiteY5" fmla="*/ 625453 h 625453"/>
              <a:gd name="connsiteX6" fmla="*/ 4412 w 12199620"/>
              <a:gd name="connsiteY6" fmla="*/ 555670 h 6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620" h="625453">
                <a:moveTo>
                  <a:pt x="4412" y="555670"/>
                </a:moveTo>
                <a:lnTo>
                  <a:pt x="6870032" y="549655"/>
                </a:lnTo>
                <a:cubicBezTo>
                  <a:pt x="9365499" y="526660"/>
                  <a:pt x="9516855" y="8175"/>
                  <a:pt x="11794708" y="-1"/>
                </a:cubicBezTo>
                <a:lnTo>
                  <a:pt x="12199620" y="3079"/>
                </a:lnTo>
                <a:lnTo>
                  <a:pt x="12199620" y="625453"/>
                </a:lnTo>
                <a:lnTo>
                  <a:pt x="0" y="625453"/>
                </a:lnTo>
                <a:lnTo>
                  <a:pt x="4412" y="555670"/>
                </a:lnTo>
                <a:close/>
              </a:path>
            </a:pathLst>
          </a:cu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53F933C7-85CC-0B2D-6250-D7AFD9FC79F3}"/>
              </a:ext>
            </a:extLst>
          </p:cNvPr>
          <p:cNvSpPr>
            <a:spLocks/>
          </p:cNvSpPr>
          <p:nvPr userDrawn="1"/>
        </p:nvSpPr>
        <p:spPr>
          <a:xfrm rot="10800000">
            <a:off x="-7621" y="0"/>
            <a:ext cx="8065873" cy="3429000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4165707 h 4235490"/>
              <a:gd name="connsiteX1" fmla="*/ 6870032 w 12199620"/>
              <a:gd name="connsiteY1" fmla="*/ 4159692 h 4235490"/>
              <a:gd name="connsiteX2" fmla="*/ 11415295 w 12199620"/>
              <a:gd name="connsiteY2" fmla="*/ 0 h 4235490"/>
              <a:gd name="connsiteX3" fmla="*/ 12199620 w 12199620"/>
              <a:gd name="connsiteY3" fmla="*/ 3519210 h 4235490"/>
              <a:gd name="connsiteX4" fmla="*/ 12199620 w 12199620"/>
              <a:gd name="connsiteY4" fmla="*/ 4235490 h 4235490"/>
              <a:gd name="connsiteX5" fmla="*/ 0 w 12199620"/>
              <a:gd name="connsiteY5" fmla="*/ 4235490 h 4235490"/>
              <a:gd name="connsiteX6" fmla="*/ 4412 w 12199620"/>
              <a:gd name="connsiteY6" fmla="*/ 4165707 h 4235490"/>
              <a:gd name="connsiteX0" fmla="*/ 4412 w 12205596"/>
              <a:gd name="connsiteY0" fmla="*/ 4165707 h 4235490"/>
              <a:gd name="connsiteX1" fmla="*/ 6870032 w 12205596"/>
              <a:gd name="connsiteY1" fmla="*/ 4159692 h 4235490"/>
              <a:gd name="connsiteX2" fmla="*/ 11415295 w 12205596"/>
              <a:gd name="connsiteY2" fmla="*/ 0 h 4235490"/>
              <a:gd name="connsiteX3" fmla="*/ 12205596 w 12205596"/>
              <a:gd name="connsiteY3" fmla="*/ 20744 h 4235490"/>
              <a:gd name="connsiteX4" fmla="*/ 12199620 w 12205596"/>
              <a:gd name="connsiteY4" fmla="*/ 4235490 h 4235490"/>
              <a:gd name="connsiteX5" fmla="*/ 0 w 12205596"/>
              <a:gd name="connsiteY5" fmla="*/ 4235490 h 4235490"/>
              <a:gd name="connsiteX6" fmla="*/ 4412 w 12205596"/>
              <a:gd name="connsiteY6" fmla="*/ 4165707 h 4235490"/>
              <a:gd name="connsiteX0" fmla="*/ 4412 w 12205596"/>
              <a:gd name="connsiteY0" fmla="*/ 4165707 h 4235490"/>
              <a:gd name="connsiteX1" fmla="*/ 4138785 w 12205596"/>
              <a:gd name="connsiteY1" fmla="*/ 4167058 h 4235490"/>
              <a:gd name="connsiteX2" fmla="*/ 11415295 w 12205596"/>
              <a:gd name="connsiteY2" fmla="*/ 0 h 4235490"/>
              <a:gd name="connsiteX3" fmla="*/ 12205596 w 12205596"/>
              <a:gd name="connsiteY3" fmla="*/ 20744 h 4235490"/>
              <a:gd name="connsiteX4" fmla="*/ 12199620 w 12205596"/>
              <a:gd name="connsiteY4" fmla="*/ 4235490 h 4235490"/>
              <a:gd name="connsiteX5" fmla="*/ 0 w 12205596"/>
              <a:gd name="connsiteY5" fmla="*/ 4235490 h 4235490"/>
              <a:gd name="connsiteX6" fmla="*/ 4412 w 12205596"/>
              <a:gd name="connsiteY6" fmla="*/ 4165707 h 4235490"/>
              <a:gd name="connsiteX0" fmla="*/ 4412 w 12378914"/>
              <a:gd name="connsiteY0" fmla="*/ 4165707 h 4235490"/>
              <a:gd name="connsiteX1" fmla="*/ 4138785 w 12378914"/>
              <a:gd name="connsiteY1" fmla="*/ 4167058 h 4235490"/>
              <a:gd name="connsiteX2" fmla="*/ 11415295 w 12378914"/>
              <a:gd name="connsiteY2" fmla="*/ 0 h 4235490"/>
              <a:gd name="connsiteX3" fmla="*/ 12378914 w 12378914"/>
              <a:gd name="connsiteY3" fmla="*/ 418465 h 4235490"/>
              <a:gd name="connsiteX4" fmla="*/ 12199620 w 12378914"/>
              <a:gd name="connsiteY4" fmla="*/ 4235490 h 4235490"/>
              <a:gd name="connsiteX5" fmla="*/ 0 w 12378914"/>
              <a:gd name="connsiteY5" fmla="*/ 4235490 h 4235490"/>
              <a:gd name="connsiteX6" fmla="*/ 4412 w 12378914"/>
              <a:gd name="connsiteY6" fmla="*/ 4165707 h 4235490"/>
              <a:gd name="connsiteX0" fmla="*/ 4412 w 12235478"/>
              <a:gd name="connsiteY0" fmla="*/ 4165707 h 4235490"/>
              <a:gd name="connsiteX1" fmla="*/ 4138785 w 12235478"/>
              <a:gd name="connsiteY1" fmla="*/ 4167058 h 4235490"/>
              <a:gd name="connsiteX2" fmla="*/ 11415295 w 12235478"/>
              <a:gd name="connsiteY2" fmla="*/ 0 h 4235490"/>
              <a:gd name="connsiteX3" fmla="*/ 12235478 w 12235478"/>
              <a:gd name="connsiteY3" fmla="*/ 838281 h 4235490"/>
              <a:gd name="connsiteX4" fmla="*/ 12199620 w 12235478"/>
              <a:gd name="connsiteY4" fmla="*/ 4235490 h 4235490"/>
              <a:gd name="connsiteX5" fmla="*/ 0 w 12235478"/>
              <a:gd name="connsiteY5" fmla="*/ 4235490 h 4235490"/>
              <a:gd name="connsiteX6" fmla="*/ 4412 w 12235478"/>
              <a:gd name="connsiteY6" fmla="*/ 4165707 h 4235490"/>
              <a:gd name="connsiteX0" fmla="*/ 4412 w 12235478"/>
              <a:gd name="connsiteY0" fmla="*/ 4165707 h 4235490"/>
              <a:gd name="connsiteX1" fmla="*/ 4138785 w 12235478"/>
              <a:gd name="connsiteY1" fmla="*/ 4167058 h 4235490"/>
              <a:gd name="connsiteX2" fmla="*/ 12198212 w 12235478"/>
              <a:gd name="connsiteY2" fmla="*/ 0 h 4235490"/>
              <a:gd name="connsiteX3" fmla="*/ 12235478 w 12235478"/>
              <a:gd name="connsiteY3" fmla="*/ 838281 h 4235490"/>
              <a:gd name="connsiteX4" fmla="*/ 12199620 w 12235478"/>
              <a:gd name="connsiteY4" fmla="*/ 4235490 h 4235490"/>
              <a:gd name="connsiteX5" fmla="*/ 0 w 12235478"/>
              <a:gd name="connsiteY5" fmla="*/ 4235490 h 4235490"/>
              <a:gd name="connsiteX6" fmla="*/ 4412 w 12235478"/>
              <a:gd name="connsiteY6" fmla="*/ 4165707 h 4235490"/>
              <a:gd name="connsiteX0" fmla="*/ 4412 w 12235478"/>
              <a:gd name="connsiteY0" fmla="*/ 4165707 h 4235490"/>
              <a:gd name="connsiteX1" fmla="*/ 4138785 w 12235478"/>
              <a:gd name="connsiteY1" fmla="*/ 4167058 h 4235490"/>
              <a:gd name="connsiteX2" fmla="*/ 12198212 w 12235478"/>
              <a:gd name="connsiteY2" fmla="*/ 0 h 4235490"/>
              <a:gd name="connsiteX3" fmla="*/ 12235478 w 12235478"/>
              <a:gd name="connsiteY3" fmla="*/ 838281 h 4235490"/>
              <a:gd name="connsiteX4" fmla="*/ 12199620 w 12235478"/>
              <a:gd name="connsiteY4" fmla="*/ 4235490 h 4235490"/>
              <a:gd name="connsiteX5" fmla="*/ 0 w 12235478"/>
              <a:gd name="connsiteY5" fmla="*/ 4235490 h 4235490"/>
              <a:gd name="connsiteX6" fmla="*/ 4412 w 12235478"/>
              <a:gd name="connsiteY6" fmla="*/ 4165707 h 4235490"/>
              <a:gd name="connsiteX0" fmla="*/ 4412 w 12235478"/>
              <a:gd name="connsiteY0" fmla="*/ 4165707 h 4235490"/>
              <a:gd name="connsiteX1" fmla="*/ 4138785 w 12235478"/>
              <a:gd name="connsiteY1" fmla="*/ 4167058 h 4235490"/>
              <a:gd name="connsiteX2" fmla="*/ 12198212 w 12235478"/>
              <a:gd name="connsiteY2" fmla="*/ 0 h 4235490"/>
              <a:gd name="connsiteX3" fmla="*/ 12235478 w 12235478"/>
              <a:gd name="connsiteY3" fmla="*/ 838281 h 4235490"/>
              <a:gd name="connsiteX4" fmla="*/ 12199620 w 12235478"/>
              <a:gd name="connsiteY4" fmla="*/ 4235490 h 4235490"/>
              <a:gd name="connsiteX5" fmla="*/ 0 w 12235478"/>
              <a:gd name="connsiteY5" fmla="*/ 4235490 h 4235490"/>
              <a:gd name="connsiteX6" fmla="*/ 4412 w 12235478"/>
              <a:gd name="connsiteY6" fmla="*/ 4165707 h 4235490"/>
              <a:gd name="connsiteX0" fmla="*/ 4412 w 12205595"/>
              <a:gd name="connsiteY0" fmla="*/ 4165707 h 4235490"/>
              <a:gd name="connsiteX1" fmla="*/ 4138785 w 12205595"/>
              <a:gd name="connsiteY1" fmla="*/ 4167058 h 4235490"/>
              <a:gd name="connsiteX2" fmla="*/ 12198212 w 12205595"/>
              <a:gd name="connsiteY2" fmla="*/ 0 h 4235490"/>
              <a:gd name="connsiteX3" fmla="*/ 12205595 w 12205595"/>
              <a:gd name="connsiteY3" fmla="*/ 941395 h 4235490"/>
              <a:gd name="connsiteX4" fmla="*/ 12199620 w 12205595"/>
              <a:gd name="connsiteY4" fmla="*/ 4235490 h 4235490"/>
              <a:gd name="connsiteX5" fmla="*/ 0 w 12205595"/>
              <a:gd name="connsiteY5" fmla="*/ 4235490 h 4235490"/>
              <a:gd name="connsiteX6" fmla="*/ 4412 w 12205595"/>
              <a:gd name="connsiteY6" fmla="*/ 4165707 h 4235490"/>
              <a:gd name="connsiteX0" fmla="*/ 4412 w 12205595"/>
              <a:gd name="connsiteY0" fmla="*/ 4165707 h 4235490"/>
              <a:gd name="connsiteX1" fmla="*/ 4138785 w 12205595"/>
              <a:gd name="connsiteY1" fmla="*/ 4167058 h 4235490"/>
              <a:gd name="connsiteX2" fmla="*/ 11992803 w 12205595"/>
              <a:gd name="connsiteY2" fmla="*/ 0 h 4235490"/>
              <a:gd name="connsiteX3" fmla="*/ 12205595 w 12205595"/>
              <a:gd name="connsiteY3" fmla="*/ 941395 h 4235490"/>
              <a:gd name="connsiteX4" fmla="*/ 12199620 w 12205595"/>
              <a:gd name="connsiteY4" fmla="*/ 4235490 h 4235490"/>
              <a:gd name="connsiteX5" fmla="*/ 0 w 12205595"/>
              <a:gd name="connsiteY5" fmla="*/ 4235490 h 4235490"/>
              <a:gd name="connsiteX6" fmla="*/ 4412 w 12205595"/>
              <a:gd name="connsiteY6" fmla="*/ 4165707 h 4235490"/>
              <a:gd name="connsiteX0" fmla="*/ 4412 w 12205595"/>
              <a:gd name="connsiteY0" fmla="*/ 4165707 h 4235490"/>
              <a:gd name="connsiteX1" fmla="*/ 4138785 w 12205595"/>
              <a:gd name="connsiteY1" fmla="*/ 4167058 h 4235490"/>
              <a:gd name="connsiteX2" fmla="*/ 11992803 w 12205595"/>
              <a:gd name="connsiteY2" fmla="*/ 0 h 4235490"/>
              <a:gd name="connsiteX3" fmla="*/ 12205595 w 12205595"/>
              <a:gd name="connsiteY3" fmla="*/ 941395 h 4235490"/>
              <a:gd name="connsiteX4" fmla="*/ 12199620 w 12205595"/>
              <a:gd name="connsiteY4" fmla="*/ 4235490 h 4235490"/>
              <a:gd name="connsiteX5" fmla="*/ 0 w 12205595"/>
              <a:gd name="connsiteY5" fmla="*/ 4235490 h 4235490"/>
              <a:gd name="connsiteX6" fmla="*/ 4412 w 12205595"/>
              <a:gd name="connsiteY6" fmla="*/ 4165707 h 4235490"/>
              <a:gd name="connsiteX0" fmla="*/ 4412 w 12205595"/>
              <a:gd name="connsiteY0" fmla="*/ 4165707 h 4235490"/>
              <a:gd name="connsiteX1" fmla="*/ 4138785 w 12205595"/>
              <a:gd name="connsiteY1" fmla="*/ 4167058 h 4235490"/>
              <a:gd name="connsiteX2" fmla="*/ 11992803 w 12205595"/>
              <a:gd name="connsiteY2" fmla="*/ 0 h 4235490"/>
              <a:gd name="connsiteX3" fmla="*/ 12205595 w 12205595"/>
              <a:gd name="connsiteY3" fmla="*/ 941395 h 4235490"/>
              <a:gd name="connsiteX4" fmla="*/ 12199620 w 12205595"/>
              <a:gd name="connsiteY4" fmla="*/ 4235490 h 4235490"/>
              <a:gd name="connsiteX5" fmla="*/ 0 w 12205595"/>
              <a:gd name="connsiteY5" fmla="*/ 4235490 h 4235490"/>
              <a:gd name="connsiteX6" fmla="*/ 4412 w 12205595"/>
              <a:gd name="connsiteY6" fmla="*/ 4165707 h 4235490"/>
              <a:gd name="connsiteX0" fmla="*/ 4412 w 12199857"/>
              <a:gd name="connsiteY0" fmla="*/ 4165707 h 4235490"/>
              <a:gd name="connsiteX1" fmla="*/ 4138785 w 12199857"/>
              <a:gd name="connsiteY1" fmla="*/ 4167058 h 4235490"/>
              <a:gd name="connsiteX2" fmla="*/ 11992803 w 12199857"/>
              <a:gd name="connsiteY2" fmla="*/ 0 h 4235490"/>
              <a:gd name="connsiteX3" fmla="*/ 12192343 w 12199857"/>
              <a:gd name="connsiteY3" fmla="*/ 18664 h 4235490"/>
              <a:gd name="connsiteX4" fmla="*/ 12199620 w 12199857"/>
              <a:gd name="connsiteY4" fmla="*/ 4235490 h 4235490"/>
              <a:gd name="connsiteX5" fmla="*/ 0 w 12199857"/>
              <a:gd name="connsiteY5" fmla="*/ 4235490 h 4235490"/>
              <a:gd name="connsiteX6" fmla="*/ 4412 w 12199857"/>
              <a:gd name="connsiteY6" fmla="*/ 4165707 h 4235490"/>
              <a:gd name="connsiteX0" fmla="*/ 4412 w 12204658"/>
              <a:gd name="connsiteY0" fmla="*/ 4166014 h 4235797"/>
              <a:gd name="connsiteX1" fmla="*/ 4138785 w 12204658"/>
              <a:gd name="connsiteY1" fmla="*/ 4167365 h 4235797"/>
              <a:gd name="connsiteX2" fmla="*/ 11992803 w 12204658"/>
              <a:gd name="connsiteY2" fmla="*/ 307 h 4235797"/>
              <a:gd name="connsiteX3" fmla="*/ 12204658 w 12204658"/>
              <a:gd name="connsiteY3" fmla="*/ 0 h 4235797"/>
              <a:gd name="connsiteX4" fmla="*/ 12199620 w 12204658"/>
              <a:gd name="connsiteY4" fmla="*/ 4235797 h 4235797"/>
              <a:gd name="connsiteX5" fmla="*/ 0 w 12204658"/>
              <a:gd name="connsiteY5" fmla="*/ 4235797 h 4235797"/>
              <a:gd name="connsiteX6" fmla="*/ 4412 w 12204658"/>
              <a:gd name="connsiteY6" fmla="*/ 4166014 h 4235797"/>
              <a:gd name="connsiteX0" fmla="*/ 0 w 12200246"/>
              <a:gd name="connsiteY0" fmla="*/ 4166014 h 4235797"/>
              <a:gd name="connsiteX1" fmla="*/ 4134373 w 12200246"/>
              <a:gd name="connsiteY1" fmla="*/ 4167365 h 4235797"/>
              <a:gd name="connsiteX2" fmla="*/ 11988391 w 12200246"/>
              <a:gd name="connsiteY2" fmla="*/ 307 h 4235797"/>
              <a:gd name="connsiteX3" fmla="*/ 12200246 w 12200246"/>
              <a:gd name="connsiteY3" fmla="*/ 0 h 4235797"/>
              <a:gd name="connsiteX4" fmla="*/ 12195208 w 12200246"/>
              <a:gd name="connsiteY4" fmla="*/ 4235797 h 4235797"/>
              <a:gd name="connsiteX5" fmla="*/ 9066701 w 12200246"/>
              <a:gd name="connsiteY5" fmla="*/ 4170317 h 4235797"/>
              <a:gd name="connsiteX6" fmla="*/ 0 w 12200246"/>
              <a:gd name="connsiteY6" fmla="*/ 4166014 h 4235797"/>
              <a:gd name="connsiteX0" fmla="*/ 0 w 12200246"/>
              <a:gd name="connsiteY0" fmla="*/ 4166014 h 4170317"/>
              <a:gd name="connsiteX1" fmla="*/ 4134373 w 12200246"/>
              <a:gd name="connsiteY1" fmla="*/ 4167365 h 4170317"/>
              <a:gd name="connsiteX2" fmla="*/ 11988391 w 12200246"/>
              <a:gd name="connsiteY2" fmla="*/ 307 h 4170317"/>
              <a:gd name="connsiteX3" fmla="*/ 12200246 w 12200246"/>
              <a:gd name="connsiteY3" fmla="*/ 0 h 4170317"/>
              <a:gd name="connsiteX4" fmla="*/ 12195208 w 12200246"/>
              <a:gd name="connsiteY4" fmla="*/ 4137576 h 4170317"/>
              <a:gd name="connsiteX5" fmla="*/ 9066701 w 12200246"/>
              <a:gd name="connsiteY5" fmla="*/ 4170317 h 4170317"/>
              <a:gd name="connsiteX6" fmla="*/ 0 w 12200246"/>
              <a:gd name="connsiteY6" fmla="*/ 4166014 h 4170317"/>
              <a:gd name="connsiteX0" fmla="*/ 0 w 12200246"/>
              <a:gd name="connsiteY0" fmla="*/ 4166014 h 4170317"/>
              <a:gd name="connsiteX1" fmla="*/ 4134373 w 12200246"/>
              <a:gd name="connsiteY1" fmla="*/ 4167365 h 4170317"/>
              <a:gd name="connsiteX2" fmla="*/ 11988391 w 12200246"/>
              <a:gd name="connsiteY2" fmla="*/ 307 h 4170317"/>
              <a:gd name="connsiteX3" fmla="*/ 12200246 w 12200246"/>
              <a:gd name="connsiteY3" fmla="*/ 0 h 4170317"/>
              <a:gd name="connsiteX4" fmla="*/ 12195208 w 12200246"/>
              <a:gd name="connsiteY4" fmla="*/ 4162131 h 4170317"/>
              <a:gd name="connsiteX5" fmla="*/ 9066701 w 12200246"/>
              <a:gd name="connsiteY5" fmla="*/ 4170317 h 4170317"/>
              <a:gd name="connsiteX6" fmla="*/ 0 w 12200246"/>
              <a:gd name="connsiteY6" fmla="*/ 4166014 h 4170317"/>
              <a:gd name="connsiteX0" fmla="*/ 0 w 12200246"/>
              <a:gd name="connsiteY0" fmla="*/ 4166014 h 4167365"/>
              <a:gd name="connsiteX1" fmla="*/ 4134373 w 12200246"/>
              <a:gd name="connsiteY1" fmla="*/ 4167365 h 4167365"/>
              <a:gd name="connsiteX2" fmla="*/ 11988391 w 12200246"/>
              <a:gd name="connsiteY2" fmla="*/ 307 h 4167365"/>
              <a:gd name="connsiteX3" fmla="*/ 12200246 w 12200246"/>
              <a:gd name="connsiteY3" fmla="*/ 0 h 4167365"/>
              <a:gd name="connsiteX4" fmla="*/ 12195208 w 12200246"/>
              <a:gd name="connsiteY4" fmla="*/ 4162131 h 4167365"/>
              <a:gd name="connsiteX5" fmla="*/ 0 w 12200246"/>
              <a:gd name="connsiteY5" fmla="*/ 4166014 h 4167365"/>
              <a:gd name="connsiteX0" fmla="*/ 0 w 12200246"/>
              <a:gd name="connsiteY0" fmla="*/ 4166014 h 4235797"/>
              <a:gd name="connsiteX1" fmla="*/ 4134373 w 12200246"/>
              <a:gd name="connsiteY1" fmla="*/ 4167365 h 4235797"/>
              <a:gd name="connsiteX2" fmla="*/ 11988391 w 12200246"/>
              <a:gd name="connsiteY2" fmla="*/ 307 h 4235797"/>
              <a:gd name="connsiteX3" fmla="*/ 12200246 w 12200246"/>
              <a:gd name="connsiteY3" fmla="*/ 0 h 4235797"/>
              <a:gd name="connsiteX4" fmla="*/ 12195208 w 12200246"/>
              <a:gd name="connsiteY4" fmla="*/ 4235797 h 4235797"/>
              <a:gd name="connsiteX5" fmla="*/ 0 w 12200246"/>
              <a:gd name="connsiteY5" fmla="*/ 4166014 h 4235797"/>
              <a:gd name="connsiteX0" fmla="*/ 0 w 12200246"/>
              <a:gd name="connsiteY0" fmla="*/ 4166014 h 4235797"/>
              <a:gd name="connsiteX1" fmla="*/ 4134373 w 12200246"/>
              <a:gd name="connsiteY1" fmla="*/ 4232846 h 4235797"/>
              <a:gd name="connsiteX2" fmla="*/ 11988391 w 12200246"/>
              <a:gd name="connsiteY2" fmla="*/ 307 h 4235797"/>
              <a:gd name="connsiteX3" fmla="*/ 12200246 w 12200246"/>
              <a:gd name="connsiteY3" fmla="*/ 0 h 4235797"/>
              <a:gd name="connsiteX4" fmla="*/ 12195208 w 12200246"/>
              <a:gd name="connsiteY4" fmla="*/ 4235797 h 4235797"/>
              <a:gd name="connsiteX5" fmla="*/ 0 w 12200246"/>
              <a:gd name="connsiteY5" fmla="*/ 4166014 h 4235797"/>
              <a:gd name="connsiteX0" fmla="*/ 0 w 12213498"/>
              <a:gd name="connsiteY0" fmla="*/ 4239681 h 4239681"/>
              <a:gd name="connsiteX1" fmla="*/ 4147625 w 12213498"/>
              <a:gd name="connsiteY1" fmla="*/ 4232846 h 4239681"/>
              <a:gd name="connsiteX2" fmla="*/ 12001643 w 12213498"/>
              <a:gd name="connsiteY2" fmla="*/ 307 h 4239681"/>
              <a:gd name="connsiteX3" fmla="*/ 12213498 w 12213498"/>
              <a:gd name="connsiteY3" fmla="*/ 0 h 4239681"/>
              <a:gd name="connsiteX4" fmla="*/ 12208460 w 12213498"/>
              <a:gd name="connsiteY4" fmla="*/ 4235797 h 4239681"/>
              <a:gd name="connsiteX5" fmla="*/ 0 w 12213498"/>
              <a:gd name="connsiteY5" fmla="*/ 4239681 h 4239681"/>
              <a:gd name="connsiteX0" fmla="*/ 3121192 w 8065873"/>
              <a:gd name="connsiteY0" fmla="*/ 4698048 h 4698048"/>
              <a:gd name="connsiteX1" fmla="*/ 0 w 8065873"/>
              <a:gd name="connsiteY1" fmla="*/ 4232846 h 4698048"/>
              <a:gd name="connsiteX2" fmla="*/ 7854018 w 8065873"/>
              <a:gd name="connsiteY2" fmla="*/ 307 h 4698048"/>
              <a:gd name="connsiteX3" fmla="*/ 8065873 w 8065873"/>
              <a:gd name="connsiteY3" fmla="*/ 0 h 4698048"/>
              <a:gd name="connsiteX4" fmla="*/ 8060835 w 8065873"/>
              <a:gd name="connsiteY4" fmla="*/ 4235797 h 4698048"/>
              <a:gd name="connsiteX5" fmla="*/ 3121192 w 8065873"/>
              <a:gd name="connsiteY5" fmla="*/ 4698048 h 4698048"/>
              <a:gd name="connsiteX0" fmla="*/ 8060835 w 8065873"/>
              <a:gd name="connsiteY0" fmla="*/ 4235797 h 4235798"/>
              <a:gd name="connsiteX1" fmla="*/ 0 w 8065873"/>
              <a:gd name="connsiteY1" fmla="*/ 4232846 h 4235798"/>
              <a:gd name="connsiteX2" fmla="*/ 7854018 w 8065873"/>
              <a:gd name="connsiteY2" fmla="*/ 307 h 4235798"/>
              <a:gd name="connsiteX3" fmla="*/ 8065873 w 8065873"/>
              <a:gd name="connsiteY3" fmla="*/ 0 h 4235798"/>
              <a:gd name="connsiteX4" fmla="*/ 8060835 w 8065873"/>
              <a:gd name="connsiteY4" fmla="*/ 4235797 h 423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5873" h="4235798">
                <a:moveTo>
                  <a:pt x="8060835" y="4235797"/>
                </a:moveTo>
                <a:lnTo>
                  <a:pt x="0" y="4232846"/>
                </a:lnTo>
                <a:cubicBezTo>
                  <a:pt x="3900200" y="4226184"/>
                  <a:pt x="4018175" y="954"/>
                  <a:pt x="7854018" y="307"/>
                </a:cubicBezTo>
                <a:lnTo>
                  <a:pt x="8065873" y="0"/>
                </a:lnTo>
                <a:cubicBezTo>
                  <a:pt x="8063881" y="1098032"/>
                  <a:pt x="8062827" y="3137765"/>
                  <a:pt x="8060835" y="42357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419BA-A28D-F675-BBA1-E171FF2CD8E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75320" y="3095811"/>
            <a:ext cx="5578480" cy="3081151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/>
              <a:t>Při vkládání obrázku jej </a:t>
            </a:r>
            <a:r>
              <a:rPr lang="cs-CZ" err="1"/>
              <a:t>napozicujete</a:t>
            </a:r>
            <a:r>
              <a:rPr lang="cs-CZ"/>
              <a:t> v kartě „Formát obrazce“. Vyberte „oříznout“ a následně pomocí kulatých táhel změňte velikost a obrázek umístěte jak potřebujete.</a:t>
            </a:r>
          </a:p>
          <a:p>
            <a:pPr lvl="0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3A33D9-04CA-B984-B3A6-E72C6E2BD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75320" y="2348104"/>
            <a:ext cx="5578480" cy="687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cs-CZ"/>
              <a:t>Po kliknutí můžete upravovat styly textu v předloze </a:t>
            </a:r>
            <a:br>
              <a:rPr lang="cs-CZ"/>
            </a:br>
            <a:r>
              <a:rPr lang="cs-CZ"/>
              <a:t>a takto to vypadá i s druhým řádkem.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40C44CD-7B80-DA45-A2A5-9F2D39E815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90" y="6434233"/>
            <a:ext cx="611757" cy="209357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2DFABE2-EC48-D8D9-4C13-4D785349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320" y="1145096"/>
            <a:ext cx="5578480" cy="12030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03C14C68-6BD9-126F-29CD-57DD1078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cs-CZ" err="1"/>
              <a:t>Conseq</a:t>
            </a:r>
            <a:r>
              <a:rPr lang="cs-CZ"/>
              <a:t> </a:t>
            </a:r>
            <a:r>
              <a:rPr lang="cs-CZ" err="1"/>
              <a:t>Investment</a:t>
            </a:r>
            <a:r>
              <a:rPr lang="cs-CZ"/>
              <a:t> Management, a.s.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7DCD9A05-0543-2D8A-649D-97C401D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b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F429A65F-4BC7-4CC3-AB46-DE1E0FDE0A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95870DE-8970-ADFA-9E2F-826C7760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115" y="712076"/>
            <a:ext cx="4767470" cy="4767470"/>
          </a:xfrm>
          <a:prstGeom prst="ellipse">
            <a:avLst/>
          </a:prstGeo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</a:t>
            </a:r>
          </a:p>
          <a:p>
            <a:r>
              <a:rPr lang="cs-CZ"/>
              <a:t>přidáte obrázek</a:t>
            </a:r>
          </a:p>
        </p:txBody>
      </p:sp>
    </p:spTree>
    <p:extLst>
      <p:ext uri="{BB962C8B-B14F-4D97-AF65-F5344CB8AC3E}">
        <p14:creationId xmlns:p14="http://schemas.microsoft.com/office/powerpoint/2010/main" val="406200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ailon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072A8F21-B2D0-5FBC-BEFD-D61C7F031E1E}"/>
              </a:ext>
            </a:extLst>
          </p:cNvPr>
          <p:cNvSpPr>
            <a:spLocks/>
          </p:cNvSpPr>
          <p:nvPr userDrawn="1"/>
        </p:nvSpPr>
        <p:spPr>
          <a:xfrm>
            <a:off x="-7620" y="3420870"/>
            <a:ext cx="12204658" cy="3437130"/>
          </a:xfrm>
          <a:custGeom>
            <a:avLst/>
            <a:gdLst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56260 h 716280"/>
              <a:gd name="connsiteX1" fmla="*/ 6865620 w 12207240"/>
              <a:gd name="connsiteY1" fmla="*/ 556260 h 716280"/>
              <a:gd name="connsiteX2" fmla="*/ 10561320 w 12207240"/>
              <a:gd name="connsiteY2" fmla="*/ 0 h 716280"/>
              <a:gd name="connsiteX3" fmla="*/ 12207240 w 12207240"/>
              <a:gd name="connsiteY3" fmla="*/ 0 h 716280"/>
              <a:gd name="connsiteX4" fmla="*/ 12207240 w 12207240"/>
              <a:gd name="connsiteY4" fmla="*/ 716280 h 716280"/>
              <a:gd name="connsiteX5" fmla="*/ 7620 w 12207240"/>
              <a:gd name="connsiteY5" fmla="*/ 716280 h 716280"/>
              <a:gd name="connsiteX6" fmla="*/ 0 w 12207240"/>
              <a:gd name="connsiteY6" fmla="*/ 556260 h 716280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65620 w 12207240"/>
              <a:gd name="connsiteY1" fmla="*/ 562275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0 w 12207240"/>
              <a:gd name="connsiteY0" fmla="*/ 562275 h 722295"/>
              <a:gd name="connsiteX1" fmla="*/ 6877652 w 12207240"/>
              <a:gd name="connsiteY1" fmla="*/ 646497 h 722295"/>
              <a:gd name="connsiteX2" fmla="*/ 11626115 w 12207240"/>
              <a:gd name="connsiteY2" fmla="*/ 0 h 722295"/>
              <a:gd name="connsiteX3" fmla="*/ 12207240 w 12207240"/>
              <a:gd name="connsiteY3" fmla="*/ 6015 h 722295"/>
              <a:gd name="connsiteX4" fmla="*/ 12207240 w 12207240"/>
              <a:gd name="connsiteY4" fmla="*/ 722295 h 722295"/>
              <a:gd name="connsiteX5" fmla="*/ 7620 w 12207240"/>
              <a:gd name="connsiteY5" fmla="*/ 722295 h 722295"/>
              <a:gd name="connsiteX6" fmla="*/ 0 w 12207240"/>
              <a:gd name="connsiteY6" fmla="*/ 562275 h 722295"/>
              <a:gd name="connsiteX0" fmla="*/ 4412 w 12199620"/>
              <a:gd name="connsiteY0" fmla="*/ 652512 h 722295"/>
              <a:gd name="connsiteX1" fmla="*/ 6870032 w 12199620"/>
              <a:gd name="connsiteY1" fmla="*/ 646497 h 722295"/>
              <a:gd name="connsiteX2" fmla="*/ 11618495 w 12199620"/>
              <a:gd name="connsiteY2" fmla="*/ 0 h 722295"/>
              <a:gd name="connsiteX3" fmla="*/ 12199620 w 12199620"/>
              <a:gd name="connsiteY3" fmla="*/ 6015 h 722295"/>
              <a:gd name="connsiteX4" fmla="*/ 12199620 w 12199620"/>
              <a:gd name="connsiteY4" fmla="*/ 722295 h 722295"/>
              <a:gd name="connsiteX5" fmla="*/ 0 w 12199620"/>
              <a:gd name="connsiteY5" fmla="*/ 722295 h 722295"/>
              <a:gd name="connsiteX6" fmla="*/ 4412 w 12199620"/>
              <a:gd name="connsiteY6" fmla="*/ 652512 h 722295"/>
              <a:gd name="connsiteX0" fmla="*/ 4412 w 12199620"/>
              <a:gd name="connsiteY0" fmla="*/ 4165707 h 4235490"/>
              <a:gd name="connsiteX1" fmla="*/ 6870032 w 12199620"/>
              <a:gd name="connsiteY1" fmla="*/ 4159692 h 4235490"/>
              <a:gd name="connsiteX2" fmla="*/ 11415295 w 12199620"/>
              <a:gd name="connsiteY2" fmla="*/ 0 h 4235490"/>
              <a:gd name="connsiteX3" fmla="*/ 12199620 w 12199620"/>
              <a:gd name="connsiteY3" fmla="*/ 3519210 h 4235490"/>
              <a:gd name="connsiteX4" fmla="*/ 12199620 w 12199620"/>
              <a:gd name="connsiteY4" fmla="*/ 4235490 h 4235490"/>
              <a:gd name="connsiteX5" fmla="*/ 0 w 12199620"/>
              <a:gd name="connsiteY5" fmla="*/ 4235490 h 4235490"/>
              <a:gd name="connsiteX6" fmla="*/ 4412 w 12199620"/>
              <a:gd name="connsiteY6" fmla="*/ 4165707 h 4235490"/>
              <a:gd name="connsiteX0" fmla="*/ 4412 w 12205596"/>
              <a:gd name="connsiteY0" fmla="*/ 4165707 h 4235490"/>
              <a:gd name="connsiteX1" fmla="*/ 6870032 w 12205596"/>
              <a:gd name="connsiteY1" fmla="*/ 4159692 h 4235490"/>
              <a:gd name="connsiteX2" fmla="*/ 11415295 w 12205596"/>
              <a:gd name="connsiteY2" fmla="*/ 0 h 4235490"/>
              <a:gd name="connsiteX3" fmla="*/ 12205596 w 12205596"/>
              <a:gd name="connsiteY3" fmla="*/ 20744 h 4235490"/>
              <a:gd name="connsiteX4" fmla="*/ 12199620 w 12205596"/>
              <a:gd name="connsiteY4" fmla="*/ 4235490 h 4235490"/>
              <a:gd name="connsiteX5" fmla="*/ 0 w 12205596"/>
              <a:gd name="connsiteY5" fmla="*/ 4235490 h 4235490"/>
              <a:gd name="connsiteX6" fmla="*/ 4412 w 12205596"/>
              <a:gd name="connsiteY6" fmla="*/ 4165707 h 4235490"/>
              <a:gd name="connsiteX0" fmla="*/ 4412 w 12205596"/>
              <a:gd name="connsiteY0" fmla="*/ 4165707 h 4235490"/>
              <a:gd name="connsiteX1" fmla="*/ 4138785 w 12205596"/>
              <a:gd name="connsiteY1" fmla="*/ 4167058 h 4235490"/>
              <a:gd name="connsiteX2" fmla="*/ 11415295 w 12205596"/>
              <a:gd name="connsiteY2" fmla="*/ 0 h 4235490"/>
              <a:gd name="connsiteX3" fmla="*/ 12205596 w 12205596"/>
              <a:gd name="connsiteY3" fmla="*/ 20744 h 4235490"/>
              <a:gd name="connsiteX4" fmla="*/ 12199620 w 12205596"/>
              <a:gd name="connsiteY4" fmla="*/ 4235490 h 4235490"/>
              <a:gd name="connsiteX5" fmla="*/ 0 w 12205596"/>
              <a:gd name="connsiteY5" fmla="*/ 4235490 h 4235490"/>
              <a:gd name="connsiteX6" fmla="*/ 4412 w 12205596"/>
              <a:gd name="connsiteY6" fmla="*/ 4165707 h 4235490"/>
              <a:gd name="connsiteX0" fmla="*/ 4412 w 12378914"/>
              <a:gd name="connsiteY0" fmla="*/ 4165707 h 4235490"/>
              <a:gd name="connsiteX1" fmla="*/ 4138785 w 12378914"/>
              <a:gd name="connsiteY1" fmla="*/ 4167058 h 4235490"/>
              <a:gd name="connsiteX2" fmla="*/ 11415295 w 12378914"/>
              <a:gd name="connsiteY2" fmla="*/ 0 h 4235490"/>
              <a:gd name="connsiteX3" fmla="*/ 12378914 w 12378914"/>
              <a:gd name="connsiteY3" fmla="*/ 418465 h 4235490"/>
              <a:gd name="connsiteX4" fmla="*/ 12199620 w 12378914"/>
              <a:gd name="connsiteY4" fmla="*/ 4235490 h 4235490"/>
              <a:gd name="connsiteX5" fmla="*/ 0 w 12378914"/>
              <a:gd name="connsiteY5" fmla="*/ 4235490 h 4235490"/>
              <a:gd name="connsiteX6" fmla="*/ 4412 w 12378914"/>
              <a:gd name="connsiteY6" fmla="*/ 4165707 h 4235490"/>
              <a:gd name="connsiteX0" fmla="*/ 4412 w 12235478"/>
              <a:gd name="connsiteY0" fmla="*/ 4165707 h 4235490"/>
              <a:gd name="connsiteX1" fmla="*/ 4138785 w 12235478"/>
              <a:gd name="connsiteY1" fmla="*/ 4167058 h 4235490"/>
              <a:gd name="connsiteX2" fmla="*/ 11415295 w 12235478"/>
              <a:gd name="connsiteY2" fmla="*/ 0 h 4235490"/>
              <a:gd name="connsiteX3" fmla="*/ 12235478 w 12235478"/>
              <a:gd name="connsiteY3" fmla="*/ 838281 h 4235490"/>
              <a:gd name="connsiteX4" fmla="*/ 12199620 w 12235478"/>
              <a:gd name="connsiteY4" fmla="*/ 4235490 h 4235490"/>
              <a:gd name="connsiteX5" fmla="*/ 0 w 12235478"/>
              <a:gd name="connsiteY5" fmla="*/ 4235490 h 4235490"/>
              <a:gd name="connsiteX6" fmla="*/ 4412 w 12235478"/>
              <a:gd name="connsiteY6" fmla="*/ 4165707 h 4235490"/>
              <a:gd name="connsiteX0" fmla="*/ 4412 w 12235478"/>
              <a:gd name="connsiteY0" fmla="*/ 4165707 h 4235490"/>
              <a:gd name="connsiteX1" fmla="*/ 4138785 w 12235478"/>
              <a:gd name="connsiteY1" fmla="*/ 4167058 h 4235490"/>
              <a:gd name="connsiteX2" fmla="*/ 12198212 w 12235478"/>
              <a:gd name="connsiteY2" fmla="*/ 0 h 4235490"/>
              <a:gd name="connsiteX3" fmla="*/ 12235478 w 12235478"/>
              <a:gd name="connsiteY3" fmla="*/ 838281 h 4235490"/>
              <a:gd name="connsiteX4" fmla="*/ 12199620 w 12235478"/>
              <a:gd name="connsiteY4" fmla="*/ 4235490 h 4235490"/>
              <a:gd name="connsiteX5" fmla="*/ 0 w 12235478"/>
              <a:gd name="connsiteY5" fmla="*/ 4235490 h 4235490"/>
              <a:gd name="connsiteX6" fmla="*/ 4412 w 12235478"/>
              <a:gd name="connsiteY6" fmla="*/ 4165707 h 4235490"/>
              <a:gd name="connsiteX0" fmla="*/ 4412 w 12235478"/>
              <a:gd name="connsiteY0" fmla="*/ 4165707 h 4235490"/>
              <a:gd name="connsiteX1" fmla="*/ 4138785 w 12235478"/>
              <a:gd name="connsiteY1" fmla="*/ 4167058 h 4235490"/>
              <a:gd name="connsiteX2" fmla="*/ 12198212 w 12235478"/>
              <a:gd name="connsiteY2" fmla="*/ 0 h 4235490"/>
              <a:gd name="connsiteX3" fmla="*/ 12235478 w 12235478"/>
              <a:gd name="connsiteY3" fmla="*/ 838281 h 4235490"/>
              <a:gd name="connsiteX4" fmla="*/ 12199620 w 12235478"/>
              <a:gd name="connsiteY4" fmla="*/ 4235490 h 4235490"/>
              <a:gd name="connsiteX5" fmla="*/ 0 w 12235478"/>
              <a:gd name="connsiteY5" fmla="*/ 4235490 h 4235490"/>
              <a:gd name="connsiteX6" fmla="*/ 4412 w 12235478"/>
              <a:gd name="connsiteY6" fmla="*/ 4165707 h 4235490"/>
              <a:gd name="connsiteX0" fmla="*/ 4412 w 12235478"/>
              <a:gd name="connsiteY0" fmla="*/ 4165707 h 4235490"/>
              <a:gd name="connsiteX1" fmla="*/ 4138785 w 12235478"/>
              <a:gd name="connsiteY1" fmla="*/ 4167058 h 4235490"/>
              <a:gd name="connsiteX2" fmla="*/ 12198212 w 12235478"/>
              <a:gd name="connsiteY2" fmla="*/ 0 h 4235490"/>
              <a:gd name="connsiteX3" fmla="*/ 12235478 w 12235478"/>
              <a:gd name="connsiteY3" fmla="*/ 838281 h 4235490"/>
              <a:gd name="connsiteX4" fmla="*/ 12199620 w 12235478"/>
              <a:gd name="connsiteY4" fmla="*/ 4235490 h 4235490"/>
              <a:gd name="connsiteX5" fmla="*/ 0 w 12235478"/>
              <a:gd name="connsiteY5" fmla="*/ 4235490 h 4235490"/>
              <a:gd name="connsiteX6" fmla="*/ 4412 w 12235478"/>
              <a:gd name="connsiteY6" fmla="*/ 4165707 h 4235490"/>
              <a:gd name="connsiteX0" fmla="*/ 4412 w 12205595"/>
              <a:gd name="connsiteY0" fmla="*/ 4165707 h 4235490"/>
              <a:gd name="connsiteX1" fmla="*/ 4138785 w 12205595"/>
              <a:gd name="connsiteY1" fmla="*/ 4167058 h 4235490"/>
              <a:gd name="connsiteX2" fmla="*/ 12198212 w 12205595"/>
              <a:gd name="connsiteY2" fmla="*/ 0 h 4235490"/>
              <a:gd name="connsiteX3" fmla="*/ 12205595 w 12205595"/>
              <a:gd name="connsiteY3" fmla="*/ 941395 h 4235490"/>
              <a:gd name="connsiteX4" fmla="*/ 12199620 w 12205595"/>
              <a:gd name="connsiteY4" fmla="*/ 4235490 h 4235490"/>
              <a:gd name="connsiteX5" fmla="*/ 0 w 12205595"/>
              <a:gd name="connsiteY5" fmla="*/ 4235490 h 4235490"/>
              <a:gd name="connsiteX6" fmla="*/ 4412 w 12205595"/>
              <a:gd name="connsiteY6" fmla="*/ 4165707 h 4235490"/>
              <a:gd name="connsiteX0" fmla="*/ 4412 w 12205595"/>
              <a:gd name="connsiteY0" fmla="*/ 4165707 h 4235490"/>
              <a:gd name="connsiteX1" fmla="*/ 4138785 w 12205595"/>
              <a:gd name="connsiteY1" fmla="*/ 4167058 h 4235490"/>
              <a:gd name="connsiteX2" fmla="*/ 11992803 w 12205595"/>
              <a:gd name="connsiteY2" fmla="*/ 0 h 4235490"/>
              <a:gd name="connsiteX3" fmla="*/ 12205595 w 12205595"/>
              <a:gd name="connsiteY3" fmla="*/ 941395 h 4235490"/>
              <a:gd name="connsiteX4" fmla="*/ 12199620 w 12205595"/>
              <a:gd name="connsiteY4" fmla="*/ 4235490 h 4235490"/>
              <a:gd name="connsiteX5" fmla="*/ 0 w 12205595"/>
              <a:gd name="connsiteY5" fmla="*/ 4235490 h 4235490"/>
              <a:gd name="connsiteX6" fmla="*/ 4412 w 12205595"/>
              <a:gd name="connsiteY6" fmla="*/ 4165707 h 4235490"/>
              <a:gd name="connsiteX0" fmla="*/ 4412 w 12205595"/>
              <a:gd name="connsiteY0" fmla="*/ 4165707 h 4235490"/>
              <a:gd name="connsiteX1" fmla="*/ 4138785 w 12205595"/>
              <a:gd name="connsiteY1" fmla="*/ 4167058 h 4235490"/>
              <a:gd name="connsiteX2" fmla="*/ 11992803 w 12205595"/>
              <a:gd name="connsiteY2" fmla="*/ 0 h 4235490"/>
              <a:gd name="connsiteX3" fmla="*/ 12205595 w 12205595"/>
              <a:gd name="connsiteY3" fmla="*/ 941395 h 4235490"/>
              <a:gd name="connsiteX4" fmla="*/ 12199620 w 12205595"/>
              <a:gd name="connsiteY4" fmla="*/ 4235490 h 4235490"/>
              <a:gd name="connsiteX5" fmla="*/ 0 w 12205595"/>
              <a:gd name="connsiteY5" fmla="*/ 4235490 h 4235490"/>
              <a:gd name="connsiteX6" fmla="*/ 4412 w 12205595"/>
              <a:gd name="connsiteY6" fmla="*/ 4165707 h 4235490"/>
              <a:gd name="connsiteX0" fmla="*/ 4412 w 12205595"/>
              <a:gd name="connsiteY0" fmla="*/ 4165707 h 4235490"/>
              <a:gd name="connsiteX1" fmla="*/ 4138785 w 12205595"/>
              <a:gd name="connsiteY1" fmla="*/ 4167058 h 4235490"/>
              <a:gd name="connsiteX2" fmla="*/ 11992803 w 12205595"/>
              <a:gd name="connsiteY2" fmla="*/ 0 h 4235490"/>
              <a:gd name="connsiteX3" fmla="*/ 12205595 w 12205595"/>
              <a:gd name="connsiteY3" fmla="*/ 941395 h 4235490"/>
              <a:gd name="connsiteX4" fmla="*/ 12199620 w 12205595"/>
              <a:gd name="connsiteY4" fmla="*/ 4235490 h 4235490"/>
              <a:gd name="connsiteX5" fmla="*/ 0 w 12205595"/>
              <a:gd name="connsiteY5" fmla="*/ 4235490 h 4235490"/>
              <a:gd name="connsiteX6" fmla="*/ 4412 w 12205595"/>
              <a:gd name="connsiteY6" fmla="*/ 4165707 h 4235490"/>
              <a:gd name="connsiteX0" fmla="*/ 4412 w 12199857"/>
              <a:gd name="connsiteY0" fmla="*/ 4165707 h 4235490"/>
              <a:gd name="connsiteX1" fmla="*/ 4138785 w 12199857"/>
              <a:gd name="connsiteY1" fmla="*/ 4167058 h 4235490"/>
              <a:gd name="connsiteX2" fmla="*/ 11992803 w 12199857"/>
              <a:gd name="connsiteY2" fmla="*/ 0 h 4235490"/>
              <a:gd name="connsiteX3" fmla="*/ 12192343 w 12199857"/>
              <a:gd name="connsiteY3" fmla="*/ 18664 h 4235490"/>
              <a:gd name="connsiteX4" fmla="*/ 12199620 w 12199857"/>
              <a:gd name="connsiteY4" fmla="*/ 4235490 h 4235490"/>
              <a:gd name="connsiteX5" fmla="*/ 0 w 12199857"/>
              <a:gd name="connsiteY5" fmla="*/ 4235490 h 4235490"/>
              <a:gd name="connsiteX6" fmla="*/ 4412 w 12199857"/>
              <a:gd name="connsiteY6" fmla="*/ 4165707 h 4235490"/>
              <a:gd name="connsiteX0" fmla="*/ 4412 w 12204658"/>
              <a:gd name="connsiteY0" fmla="*/ 4166014 h 4235797"/>
              <a:gd name="connsiteX1" fmla="*/ 4138785 w 12204658"/>
              <a:gd name="connsiteY1" fmla="*/ 4167365 h 4235797"/>
              <a:gd name="connsiteX2" fmla="*/ 11992803 w 12204658"/>
              <a:gd name="connsiteY2" fmla="*/ 307 h 4235797"/>
              <a:gd name="connsiteX3" fmla="*/ 12204658 w 12204658"/>
              <a:gd name="connsiteY3" fmla="*/ 0 h 4235797"/>
              <a:gd name="connsiteX4" fmla="*/ 12199620 w 12204658"/>
              <a:gd name="connsiteY4" fmla="*/ 4235797 h 4235797"/>
              <a:gd name="connsiteX5" fmla="*/ 0 w 12204658"/>
              <a:gd name="connsiteY5" fmla="*/ 4235797 h 4235797"/>
              <a:gd name="connsiteX6" fmla="*/ 4412 w 12204658"/>
              <a:gd name="connsiteY6" fmla="*/ 4166014 h 423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8" h="4235797">
                <a:moveTo>
                  <a:pt x="4412" y="4166014"/>
                </a:moveTo>
                <a:lnTo>
                  <a:pt x="4138785" y="4167365"/>
                </a:lnTo>
                <a:cubicBezTo>
                  <a:pt x="8038985" y="4160703"/>
                  <a:pt x="8156960" y="954"/>
                  <a:pt x="11992803" y="307"/>
                </a:cubicBezTo>
                <a:lnTo>
                  <a:pt x="12204658" y="0"/>
                </a:lnTo>
                <a:cubicBezTo>
                  <a:pt x="12202666" y="1098032"/>
                  <a:pt x="12201612" y="3137765"/>
                  <a:pt x="12199620" y="4235797"/>
                </a:cubicBezTo>
                <a:lnTo>
                  <a:pt x="0" y="4235797"/>
                </a:lnTo>
                <a:lnTo>
                  <a:pt x="4412" y="41660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419BA-A28D-F675-BBA1-E171FF2CD8E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095811"/>
            <a:ext cx="5578480" cy="3081151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/>
              <a:t>Při vkládání obrázku jej </a:t>
            </a:r>
            <a:r>
              <a:rPr lang="cs-CZ" err="1"/>
              <a:t>napozicujete</a:t>
            </a:r>
            <a:r>
              <a:rPr lang="cs-CZ"/>
              <a:t> v kartě „Formát obrazce“. Vyberte „oříznout“ a následně pomocí kulatých táhel změňte velikost a obrázek umístěte jak potřebujete.</a:t>
            </a:r>
          </a:p>
          <a:p>
            <a:pPr lvl="0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3A33D9-04CA-B984-B3A6-E72C6E2BD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348104"/>
            <a:ext cx="5578480" cy="687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cs-CZ"/>
              <a:t>Po kliknutí můžete upravovat styly textu v předloze </a:t>
            </a:r>
            <a:br>
              <a:rPr lang="cs-CZ"/>
            </a:br>
            <a:r>
              <a:rPr lang="cs-CZ"/>
              <a:t>a takto to vypadá i s druhým řádkem.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640C44CD-7B80-DA45-A2A5-9F2D39E815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90" y="6434233"/>
            <a:ext cx="611757" cy="209357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2DFABE2-EC48-D8D9-4C13-4D785349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096"/>
            <a:ext cx="5578480" cy="12030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03C14C68-6BD9-126F-29CD-57DD1078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cs-CZ" err="1"/>
              <a:t>Conseq</a:t>
            </a:r>
            <a:r>
              <a:rPr lang="cs-CZ"/>
              <a:t> </a:t>
            </a:r>
            <a:r>
              <a:rPr lang="cs-CZ" err="1"/>
              <a:t>Investment</a:t>
            </a:r>
            <a:r>
              <a:rPr lang="cs-CZ"/>
              <a:t> Management, a.s.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7DCD9A05-0543-2D8A-649D-97C401D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b"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F429A65F-4BC7-4CC3-AB46-DE1E0FDE0A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obrázku 9">
            <a:extLst>
              <a:ext uri="{FF2B5EF4-FFF2-40B4-BE49-F238E27FC236}">
                <a16:creationId xmlns:a16="http://schemas.microsoft.com/office/drawing/2014/main" id="{385418DA-EB3E-34C3-0586-B39845834E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0644" y="712076"/>
            <a:ext cx="4767470" cy="4767470"/>
          </a:xfrm>
          <a:prstGeom prst="ellipse">
            <a:avLst/>
          </a:prstGeo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3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E00877-2875-17BB-3D14-51626D5C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5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19838-90AE-4000-F4DE-0F1177CC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767915-72A2-CD92-57F5-CB70A995F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2BB989-8EC5-EE99-873B-1F45DEDD1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 err="1"/>
              <a:t>Conseq</a:t>
            </a:r>
            <a:r>
              <a:rPr lang="cs-CZ"/>
              <a:t> </a:t>
            </a:r>
            <a:r>
              <a:rPr lang="cs-CZ" err="1"/>
              <a:t>Investment</a:t>
            </a:r>
            <a:r>
              <a:rPr lang="cs-CZ"/>
              <a:t> Management, a.s.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47F7B2-B994-8A07-B365-BEDF5F04E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29A65F-4BC7-4CC3-AB46-DE1E0FDE0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55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60" r:id="rId4"/>
    <p:sldLayoutId id="2147483664" r:id="rId5"/>
    <p:sldLayoutId id="2147483665" r:id="rId6"/>
    <p:sldLayoutId id="2147483653" r:id="rId7"/>
    <p:sldLayoutId id="2147483662" r:id="rId8"/>
    <p:sldLayoutId id="2147483661" r:id="rId9"/>
    <p:sldLayoutId id="2147483663" r:id="rId10"/>
    <p:sldLayoutId id="214748366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32BD-D8AF-0EF0-14D5-C20E45A3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C6AB254-3A8F-1E1E-CA0F-1E5B41836949}"/>
              </a:ext>
            </a:extLst>
          </p:cNvPr>
          <p:cNvSpPr txBox="1"/>
          <p:nvPr/>
        </p:nvSpPr>
        <p:spPr>
          <a:xfrm>
            <a:off x="790313" y="1395380"/>
            <a:ext cx="748741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chemeClr val="accent1"/>
                </a:solidFill>
              </a:rPr>
              <a:t>Doba dluhopisová:</a:t>
            </a:r>
          </a:p>
          <a:p>
            <a:r>
              <a:rPr lang="cs-CZ" sz="4000" b="1" dirty="0">
                <a:solidFill>
                  <a:schemeClr val="accent1"/>
                </a:solidFill>
              </a:rPr>
              <a:t>konec nebo restart?</a:t>
            </a:r>
          </a:p>
          <a:p>
            <a:endParaRPr lang="cs-CZ" sz="4400" b="1" dirty="0"/>
          </a:p>
          <a:p>
            <a:r>
              <a:rPr lang="cs-CZ" sz="3600" b="1" dirty="0" err="1"/>
              <a:t>Conseq</a:t>
            </a:r>
            <a:r>
              <a:rPr lang="cs-CZ" sz="3600" b="1" dirty="0"/>
              <a:t> </a:t>
            </a:r>
            <a:r>
              <a:rPr lang="cs-CZ" sz="3600" b="1" dirty="0" err="1"/>
              <a:t>Investment</a:t>
            </a:r>
            <a:r>
              <a:rPr lang="cs-CZ" sz="3600" b="1" dirty="0"/>
              <a:t> Management</a:t>
            </a:r>
          </a:p>
          <a:p>
            <a:endParaRPr lang="cs-CZ" sz="3600" b="1" dirty="0"/>
          </a:p>
          <a:p>
            <a:r>
              <a:rPr lang="cs-CZ" sz="3600" b="1" i="1" dirty="0"/>
              <a:t>Jan Macek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16C78F19-4DEC-11B1-F522-64C5B80E2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2912" y="5530850"/>
            <a:ext cx="9144000" cy="1147244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Senec, 25.5.2026</a:t>
            </a:r>
          </a:p>
        </p:txBody>
      </p:sp>
    </p:spTree>
    <p:extLst>
      <p:ext uri="{BB962C8B-B14F-4D97-AF65-F5344CB8AC3E}">
        <p14:creationId xmlns:p14="http://schemas.microsoft.com/office/powerpoint/2010/main" val="174224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E3DD0-C4B2-7DAC-6C3C-BA4A3BF4C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42D98C-ACDD-1E88-B863-D4CC0751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3DCEE5-2741-B5F1-7A44-923877C6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1049000" cy="733795"/>
          </a:xfrm>
        </p:spPr>
        <p:txBody>
          <a:bodyPr>
            <a:normAutofit/>
          </a:bodyPr>
          <a:lstStyle/>
          <a:p>
            <a:r>
              <a:rPr lang="cs-CZ" dirty="0"/>
              <a:t>Riziko – návrat inflace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B108BB-770F-AB05-3FCD-CF2A789B6AC3}"/>
              </a:ext>
            </a:extLst>
          </p:cNvPr>
          <p:cNvSpPr txBox="1"/>
          <p:nvPr/>
        </p:nvSpPr>
        <p:spPr>
          <a:xfrm>
            <a:off x="838200" y="5919085"/>
            <a:ext cx="138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LSEG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99BD1AC3-F353-2C56-5A76-4D7C6ADEC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668857"/>
              </p:ext>
            </p:extLst>
          </p:nvPr>
        </p:nvGraphicFramePr>
        <p:xfrm>
          <a:off x="952500" y="1323976"/>
          <a:ext cx="97297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00A7C054-C041-3DED-A3DB-D5E7581C0B80}"/>
              </a:ext>
            </a:extLst>
          </p:cNvPr>
          <p:cNvSpPr/>
          <p:nvPr/>
        </p:nvSpPr>
        <p:spPr>
          <a:xfrm>
            <a:off x="10004588" y="4251960"/>
            <a:ext cx="792000" cy="792000"/>
          </a:xfrm>
          <a:prstGeom prst="ellipse">
            <a:avLst/>
          </a:prstGeom>
          <a:solidFill>
            <a:srgbClr val="FF0000">
              <a:alpha val="10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4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04ED4-9431-9A26-7C0A-2EF11FB5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34F1A1-4264-1621-407A-DDB05896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6B2D37-67F9-20CA-4433-5275827E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1049000" cy="733795"/>
          </a:xfrm>
        </p:spPr>
        <p:txBody>
          <a:bodyPr>
            <a:normAutofit/>
          </a:bodyPr>
          <a:lstStyle/>
          <a:p>
            <a:r>
              <a:rPr lang="cs-CZ" dirty="0"/>
              <a:t>Riziko – kreditní spready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0A0C2F-0E11-E696-9A1C-70481B2AA43C}"/>
              </a:ext>
            </a:extLst>
          </p:cNvPr>
          <p:cNvSpPr txBox="1"/>
          <p:nvPr/>
        </p:nvSpPr>
        <p:spPr>
          <a:xfrm>
            <a:off x="838200" y="5919085"/>
            <a:ext cx="1912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Bloomberg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D2193B9-3206-4D81-BF62-9EDA7D777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163626"/>
              </p:ext>
            </p:extLst>
          </p:nvPr>
        </p:nvGraphicFramePr>
        <p:xfrm>
          <a:off x="838201" y="1379220"/>
          <a:ext cx="10020299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5EAB712C-62F8-6D7D-FDA6-00EB78947033}"/>
              </a:ext>
            </a:extLst>
          </p:cNvPr>
          <p:cNvSpPr/>
          <p:nvPr/>
        </p:nvSpPr>
        <p:spPr>
          <a:xfrm>
            <a:off x="10886932" y="4097058"/>
            <a:ext cx="962168" cy="337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2,8 %</a:t>
            </a:r>
          </a:p>
        </p:txBody>
      </p:sp>
    </p:spTree>
    <p:extLst>
      <p:ext uri="{BB962C8B-B14F-4D97-AF65-F5344CB8AC3E}">
        <p14:creationId xmlns:p14="http://schemas.microsoft.com/office/powerpoint/2010/main" val="402555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4BB78-3838-0DAC-612A-B76369284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4BAC0A-97EF-1077-443A-CE14AB44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610E5B-62EB-DC05-2AEE-34A54995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1049000" cy="733795"/>
          </a:xfrm>
        </p:spPr>
        <p:txBody>
          <a:bodyPr>
            <a:normAutofit/>
          </a:bodyPr>
          <a:lstStyle/>
          <a:p>
            <a:r>
              <a:rPr lang="cs-CZ" dirty="0"/>
              <a:t>Příležitost – aktivní správa (durace)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22F90EE-E888-1D0D-A7EA-8D75709BA7A3}"/>
              </a:ext>
            </a:extLst>
          </p:cNvPr>
          <p:cNvSpPr txBox="1"/>
          <p:nvPr/>
        </p:nvSpPr>
        <p:spPr>
          <a:xfrm>
            <a:off x="838199" y="5919085"/>
            <a:ext cx="175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Conseq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, LSEG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715C5F46-916D-939E-24F3-E0F236A787A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54E7C-6A41-4879-8491-8391A89FF4B9}" type="slidenum">
              <a:rPr lang="cs-CZ" smtClean="0"/>
              <a:pPr/>
              <a:t>12</a:t>
            </a:fld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6CDFD06-F002-AFE4-5F0B-D86D4FB7E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002124"/>
              </p:ext>
            </p:extLst>
          </p:nvPr>
        </p:nvGraphicFramePr>
        <p:xfrm>
          <a:off x="659423" y="1389184"/>
          <a:ext cx="10189552" cy="496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066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0A6BB-FE71-7C2C-4367-CB172E6B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4B7D70-AEF1-892F-D4EE-F66B7C91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AD0360-D878-6BE2-6C02-9D99CA61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1049000" cy="733795"/>
          </a:xfrm>
        </p:spPr>
        <p:txBody>
          <a:bodyPr>
            <a:normAutofit/>
          </a:bodyPr>
          <a:lstStyle/>
          <a:p>
            <a:r>
              <a:rPr lang="cs-CZ" dirty="0"/>
              <a:t>Příležitost – aktivní správa (regionální alokace)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20ECE4-1AA9-54B3-A46C-FEE46375E30E}"/>
              </a:ext>
            </a:extLst>
          </p:cNvPr>
          <p:cNvSpPr txBox="1"/>
          <p:nvPr/>
        </p:nvSpPr>
        <p:spPr>
          <a:xfrm>
            <a:off x="838200" y="6046708"/>
            <a:ext cx="138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Conseq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70798459-3267-80BB-E716-4A83A632E7F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54E7C-6A41-4879-8491-8391A89FF4B9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7540403-5105-7CB7-7B02-7B72C1AA5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617292"/>
              </p:ext>
            </p:extLst>
          </p:nvPr>
        </p:nvGraphicFramePr>
        <p:xfrm>
          <a:off x="662940" y="1424983"/>
          <a:ext cx="11071302" cy="455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591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26EC7-AE41-5672-A9EC-92338A962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F75882-92F7-50F4-A694-5CB7532B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2199D-1C65-B3CD-811B-DD4EBED3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1049000" cy="733795"/>
          </a:xfrm>
        </p:spPr>
        <p:txBody>
          <a:bodyPr>
            <a:normAutofit/>
          </a:bodyPr>
          <a:lstStyle/>
          <a:p>
            <a:r>
              <a:rPr lang="cs-CZ" dirty="0"/>
              <a:t>Příležitost – aktivní správa (kreditní selekce)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FE5EE87E-5A39-EE77-A720-7F09D608726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cs-CZ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54E7C-6A41-4879-8491-8391A89FF4B9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0B35187-6AFC-AC45-549B-5E1D8F63C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1" y="1221474"/>
            <a:ext cx="4559299" cy="5126535"/>
          </a:xfrm>
          <a:prstGeom prst="rect">
            <a:avLst/>
          </a:prstGeom>
        </p:spPr>
      </p:pic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7192F572-4687-3640-D16B-BA10F2E8E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6753"/>
              </p:ext>
            </p:extLst>
          </p:nvPr>
        </p:nvGraphicFramePr>
        <p:xfrm>
          <a:off x="1593851" y="1950525"/>
          <a:ext cx="5283200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3200">
                  <a:extLst>
                    <a:ext uri="{9D8B030D-6E8A-4147-A177-3AD203B41FA5}">
                      <a16:colId xmlns:a16="http://schemas.microsoft.com/office/drawing/2014/main" val="3188873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Conseq</a:t>
                      </a:r>
                      <a:r>
                        <a:rPr lang="en-GB" sz="2400" dirty="0"/>
                        <a:t> </a:t>
                      </a:r>
                      <a:r>
                        <a:rPr lang="cs-CZ" sz="2400" dirty="0"/>
                        <a:t>fond vysoce úročených dluhopisů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9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Expozice na norský HY trh: </a:t>
                      </a:r>
                      <a:r>
                        <a:rPr lang="cs-CZ" sz="2400" b="1" dirty="0"/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52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Průměrný rating: </a:t>
                      </a:r>
                      <a:r>
                        <a:rPr lang="cs-CZ" sz="2400" b="1" dirty="0"/>
                        <a:t>BB+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85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Durace: </a:t>
                      </a:r>
                      <a:r>
                        <a:rPr lang="cs-CZ" sz="2400" b="1" dirty="0"/>
                        <a:t>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4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Počet titulů: </a:t>
                      </a:r>
                      <a:r>
                        <a:rPr lang="cs-CZ" sz="2400" b="1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71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/>
                        <a:t>YTM:</a:t>
                      </a:r>
                      <a:r>
                        <a:rPr lang="cs-CZ" sz="2400" b="1" dirty="0"/>
                        <a:t> 9,48 %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87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47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1B5F8-BA67-C708-2056-5A212FEDB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4D9E61-B542-6C07-5CCB-4215F82B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C3E46A-32C4-6BC6-FE41-B8B6E9FE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AFF76FE-775E-74DA-AAC3-E0C080F637E4}"/>
              </a:ext>
            </a:extLst>
          </p:cNvPr>
          <p:cNvSpPr txBox="1"/>
          <p:nvPr/>
        </p:nvSpPr>
        <p:spPr>
          <a:xfrm>
            <a:off x="1251438" y="1220072"/>
            <a:ext cx="10415954" cy="513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Dluhopisy hrají </a:t>
            </a:r>
            <a:r>
              <a:rPr lang="cs-CZ" sz="2800" dirty="0">
                <a:solidFill>
                  <a:schemeClr val="accent1"/>
                </a:solidFill>
              </a:rPr>
              <a:t>klíčovou</a:t>
            </a:r>
            <a:r>
              <a:rPr lang="cs-CZ" sz="2800" dirty="0"/>
              <a:t> roli v investičních portfoliích  (nejen) českých investorů 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Rok 2022 vytvořil nový </a:t>
            </a:r>
            <a:r>
              <a:rPr lang="cs-CZ" sz="2800" dirty="0">
                <a:solidFill>
                  <a:schemeClr val="accent1"/>
                </a:solidFill>
              </a:rPr>
              <a:t>výnosový</a:t>
            </a:r>
            <a:r>
              <a:rPr lang="cs-CZ" sz="2800" dirty="0"/>
              <a:t> základ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Změna narativu: od kapitálovému zisku k </a:t>
            </a:r>
            <a:r>
              <a:rPr lang="cs-CZ" sz="2800" dirty="0" err="1">
                <a:solidFill>
                  <a:schemeClr val="accent1"/>
                </a:solidFill>
              </a:rPr>
              <a:t>carry</a:t>
            </a:r>
            <a:endParaRPr lang="cs-CZ" sz="28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Ve složité době roste přidaná hodnota </a:t>
            </a:r>
            <a:r>
              <a:rPr lang="cs-CZ" sz="2800" dirty="0">
                <a:solidFill>
                  <a:schemeClr val="accent1"/>
                </a:solidFill>
              </a:rPr>
              <a:t>aktivní správy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Doba dluhopisová trvá!</a:t>
            </a:r>
          </a:p>
        </p:txBody>
      </p:sp>
    </p:spTree>
    <p:extLst>
      <p:ext uri="{BB962C8B-B14F-4D97-AF65-F5344CB8AC3E}">
        <p14:creationId xmlns:p14="http://schemas.microsoft.com/office/powerpoint/2010/main" val="30802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B36B235-6B68-D4FE-B44F-4C28336C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Jan Macek</a:t>
            </a:r>
            <a:br>
              <a:rPr lang="cs-CZ" dirty="0"/>
            </a:br>
            <a:r>
              <a:rPr lang="cs-CZ" sz="2000" dirty="0"/>
              <a:t>investiční specialista</a:t>
            </a:r>
            <a:br>
              <a:rPr lang="cs-CZ" sz="2000" dirty="0"/>
            </a:br>
            <a:br>
              <a:rPr lang="cs-CZ" dirty="0"/>
            </a:br>
            <a:r>
              <a:rPr lang="cs-CZ" dirty="0"/>
              <a:t>jan.macek@conseq.cz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9141D0-2D3D-D013-C8E0-DE220D00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Conseq Investment Management, a.s.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B231A-0D3E-FF35-9370-2EA25DCF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A65F-4BC7-4CC3-AB46-DE1E0FDE0A1B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10" name="Obrázek 9" descr="Obsah obrázku oblečení, osoba, obojek, Lidská tvář&#10;&#10;Obsah generovaný pomocí AI může být nesprávný.">
            <a:extLst>
              <a:ext uri="{FF2B5EF4-FFF2-40B4-BE49-F238E27FC236}">
                <a16:creationId xmlns:a16="http://schemas.microsoft.com/office/drawing/2014/main" id="{896FC013-0528-48C6-707C-8A31BF1E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873561"/>
            <a:ext cx="2045677" cy="33415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C4F4F59-0C09-0218-876F-6225A26EE44C}"/>
              </a:ext>
            </a:extLst>
          </p:cNvPr>
          <p:cNvSpPr txBox="1"/>
          <p:nvPr/>
        </p:nvSpPr>
        <p:spPr>
          <a:xfrm>
            <a:off x="2525650" y="3819771"/>
            <a:ext cx="5536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4028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C8B4F-4431-81E1-5B86-F842248BC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C4FE5E-E0B5-5E78-6EDE-88DE2C8E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4671B6-8E4C-FA30-98CF-8E55823D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Dluhopisy jako součást úspor domácností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2A50E4-CCDC-D38B-C380-9C7EEF1906FA}"/>
              </a:ext>
            </a:extLst>
          </p:cNvPr>
          <p:cNvSpPr txBox="1"/>
          <p:nvPr/>
        </p:nvSpPr>
        <p:spPr>
          <a:xfrm>
            <a:off x="3381659" y="6356350"/>
            <a:ext cx="336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Ministerstvo financí ČR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823BB20-A897-6174-E6BC-4A843292C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46030"/>
              </p:ext>
            </p:extLst>
          </p:nvPr>
        </p:nvGraphicFramePr>
        <p:xfrm>
          <a:off x="952453" y="1417118"/>
          <a:ext cx="9359153" cy="472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332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EDF9D8-0CCF-9385-8361-36DE7FA2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12392F-4CEF-6AEA-E9BB-2E5FD7BA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Dluhopisy v portfoliu (retailových) investorů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70696F6-780D-1517-5EC0-57A0D02D8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542798"/>
              </p:ext>
            </p:extLst>
          </p:nvPr>
        </p:nvGraphicFramePr>
        <p:xfrm>
          <a:off x="838200" y="1483205"/>
          <a:ext cx="9967546" cy="496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65BEDA-9125-0C41-9B68-F90F5C31E952}"/>
              </a:ext>
            </a:extLst>
          </p:cNvPr>
          <p:cNvSpPr txBox="1"/>
          <p:nvPr/>
        </p:nvSpPr>
        <p:spPr>
          <a:xfrm>
            <a:off x="4235568" y="6314141"/>
            <a:ext cx="138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AKAT</a:t>
            </a:r>
          </a:p>
        </p:txBody>
      </p:sp>
    </p:spTree>
    <p:extLst>
      <p:ext uri="{BB962C8B-B14F-4D97-AF65-F5344CB8AC3E}">
        <p14:creationId xmlns:p14="http://schemas.microsoft.com/office/powerpoint/2010/main" val="169065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87CBA-81B5-B429-96FF-75BBF8ADB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BFCF95-54E0-17DD-EF07-4CC13F30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98C2C-889B-E45E-78DC-06BF67B4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733795"/>
          </a:xfrm>
        </p:spPr>
        <p:txBody>
          <a:bodyPr/>
          <a:lstStyle/>
          <a:p>
            <a:r>
              <a:rPr lang="cs-CZ" dirty="0"/>
              <a:t>Doba dluhopisová: 2023-2025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BE41ED-C109-ABA0-88D9-F42471159386}"/>
              </a:ext>
            </a:extLst>
          </p:cNvPr>
          <p:cNvSpPr txBox="1"/>
          <p:nvPr/>
        </p:nvSpPr>
        <p:spPr>
          <a:xfrm>
            <a:off x="838200" y="5919085"/>
            <a:ext cx="138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LSEG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37278F6-0633-277E-DDD3-16299DDE8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792146"/>
              </p:ext>
            </p:extLst>
          </p:nvPr>
        </p:nvGraphicFramePr>
        <p:xfrm>
          <a:off x="503830" y="1201004"/>
          <a:ext cx="8510516" cy="499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DF432A82-F2FF-C34C-147B-3F34B145A0EB}"/>
              </a:ext>
            </a:extLst>
          </p:cNvPr>
          <p:cNvSpPr/>
          <p:nvPr/>
        </p:nvSpPr>
        <p:spPr>
          <a:xfrm>
            <a:off x="6011839" y="1856096"/>
            <a:ext cx="2436125" cy="26917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A6CA12-63F3-40EC-3A12-AC232669A0D2}"/>
              </a:ext>
            </a:extLst>
          </p:cNvPr>
          <p:cNvSpPr txBox="1"/>
          <p:nvPr/>
        </p:nvSpPr>
        <p:spPr>
          <a:xfrm>
            <a:off x="9145564" y="1822297"/>
            <a:ext cx="2852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dirty="0"/>
              <a:t>Odeznění inflace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Očekávaný pokles výnosů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Růst cen dluhopisů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Kapitálový zisk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4FD4C14E-4986-31CB-1C9D-AC7B197970C6}"/>
              </a:ext>
            </a:extLst>
          </p:cNvPr>
          <p:cNvSpPr/>
          <p:nvPr/>
        </p:nvSpPr>
        <p:spPr>
          <a:xfrm>
            <a:off x="10571755" y="2454322"/>
            <a:ext cx="143302" cy="23201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8299C7AE-F313-0B6C-06E4-A17084247F54}"/>
              </a:ext>
            </a:extLst>
          </p:cNvPr>
          <p:cNvSpPr/>
          <p:nvPr/>
        </p:nvSpPr>
        <p:spPr>
          <a:xfrm>
            <a:off x="10571755" y="3276251"/>
            <a:ext cx="143302" cy="23201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1A402423-5C3D-67D4-338A-921E49A9DC13}"/>
              </a:ext>
            </a:extLst>
          </p:cNvPr>
          <p:cNvSpPr/>
          <p:nvPr/>
        </p:nvSpPr>
        <p:spPr>
          <a:xfrm>
            <a:off x="10571755" y="3830912"/>
            <a:ext cx="143302" cy="23201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30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96D7A-8AB6-1BF0-6AFE-FF30C75D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DB70D6-7484-CBD4-3EBA-DDD5167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794801-4857-A750-B0A9-21D1B2CF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733795"/>
          </a:xfrm>
        </p:spPr>
        <p:txBody>
          <a:bodyPr/>
          <a:lstStyle/>
          <a:p>
            <a:r>
              <a:rPr lang="cs-CZ" dirty="0"/>
              <a:t>Doba dluhopisová: modelové dluhopisové portfolio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44C1BF-B36E-98F6-7B11-E238FB5AB274}"/>
              </a:ext>
            </a:extLst>
          </p:cNvPr>
          <p:cNvSpPr txBox="1"/>
          <p:nvPr/>
        </p:nvSpPr>
        <p:spPr>
          <a:xfrm>
            <a:off x="693193" y="5860814"/>
            <a:ext cx="138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Conseq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8B084AA-9F38-DDE6-E3C1-DCD550A72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933160"/>
              </p:ext>
            </p:extLst>
          </p:nvPr>
        </p:nvGraphicFramePr>
        <p:xfrm>
          <a:off x="581025" y="1221475"/>
          <a:ext cx="9631363" cy="489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D9090DC-90E7-5919-B9A3-86FBD5616A95}"/>
              </a:ext>
            </a:extLst>
          </p:cNvPr>
          <p:cNvSpPr/>
          <p:nvPr/>
        </p:nvSpPr>
        <p:spPr>
          <a:xfrm>
            <a:off x="10263116" y="3091218"/>
            <a:ext cx="962168" cy="337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19,7 %</a:t>
            </a:r>
          </a:p>
        </p:txBody>
      </p:sp>
    </p:spTree>
    <p:extLst>
      <p:ext uri="{BB962C8B-B14F-4D97-AF65-F5344CB8AC3E}">
        <p14:creationId xmlns:p14="http://schemas.microsoft.com/office/powerpoint/2010/main" val="72603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DDE15-D6AA-3889-60E9-AD19E8EC2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4A4B47-C897-3534-7853-146C4E6C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51A26D-D1D0-F78E-254E-C0E5A22F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733795"/>
          </a:xfrm>
        </p:spPr>
        <p:txBody>
          <a:bodyPr/>
          <a:lstStyle/>
          <a:p>
            <a:r>
              <a:rPr lang="cs-CZ" dirty="0"/>
              <a:t>Je doba dluhopisová u konce? Pohled inflace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114E3DF-951C-F546-8461-62BDA0E85A5F}"/>
              </a:ext>
            </a:extLst>
          </p:cNvPr>
          <p:cNvSpPr txBox="1"/>
          <p:nvPr/>
        </p:nvSpPr>
        <p:spPr>
          <a:xfrm>
            <a:off x="1095802" y="6026278"/>
            <a:ext cx="138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LSEG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BBE1CB0-FDA2-C8E6-4516-53CBCFFA0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193958"/>
              </p:ext>
            </p:extLst>
          </p:nvPr>
        </p:nvGraphicFramePr>
        <p:xfrm>
          <a:off x="952500" y="1323976"/>
          <a:ext cx="97297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224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271C1-ECD9-2AAD-FE9E-45E01A496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0AFB79-89D8-BB28-6500-3F919E19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47B793-2501-C843-7D1C-1B89EABF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1049000" cy="733795"/>
          </a:xfrm>
        </p:spPr>
        <p:txBody>
          <a:bodyPr>
            <a:normAutofit/>
          </a:bodyPr>
          <a:lstStyle/>
          <a:p>
            <a:r>
              <a:rPr lang="cs-CZ" dirty="0"/>
              <a:t>Je doba dluhopisová u konce? Pohled úrokových sazeb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3318D1-D2D8-357F-4CC1-770AB1C1F2E9}"/>
              </a:ext>
            </a:extLst>
          </p:cNvPr>
          <p:cNvSpPr txBox="1"/>
          <p:nvPr/>
        </p:nvSpPr>
        <p:spPr>
          <a:xfrm>
            <a:off x="1095802" y="6026278"/>
            <a:ext cx="138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LSEG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493D308-959B-AC5B-1B79-ABB907305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741952"/>
              </p:ext>
            </p:extLst>
          </p:nvPr>
        </p:nvGraphicFramePr>
        <p:xfrm>
          <a:off x="1095802" y="1312433"/>
          <a:ext cx="9694118" cy="488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76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FA10A-3810-AE16-722C-9A9D7CBB8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84E613-BE56-E5E2-5CC9-CC689B7D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379BD4-B41E-15B0-25EB-7050C7AD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1049000" cy="733795"/>
          </a:xfrm>
        </p:spPr>
        <p:txBody>
          <a:bodyPr>
            <a:normAutofit/>
          </a:bodyPr>
          <a:lstStyle/>
          <a:p>
            <a:r>
              <a:rPr lang="cs-CZ" dirty="0"/>
              <a:t>(Ilustrativní) návrat dluhopisového normálu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B297B4A4-7AB7-2AF9-F89F-1C4841D42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3024"/>
              </p:ext>
            </p:extLst>
          </p:nvPr>
        </p:nvGraphicFramePr>
        <p:xfrm>
          <a:off x="1604234" y="1466066"/>
          <a:ext cx="8983532" cy="448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18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36060-88C8-A943-D2A5-1E31F938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084ED2-0B6E-72B8-63BB-CDBDDBC9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B64D5F-4B2B-9DB0-F75E-A5F71EA0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1049000" cy="733795"/>
          </a:xfrm>
        </p:spPr>
        <p:txBody>
          <a:bodyPr>
            <a:normAutofit/>
          </a:bodyPr>
          <a:lstStyle/>
          <a:p>
            <a:r>
              <a:rPr lang="cs-CZ" dirty="0"/>
              <a:t>Od kapitálového zisku k </a:t>
            </a:r>
            <a:r>
              <a:rPr lang="cs-CZ" dirty="0" err="1"/>
              <a:t>carry</a:t>
            </a:r>
            <a:r>
              <a:rPr lang="cs-CZ" dirty="0"/>
              <a:t>: dluhopisový restart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DF0BA8-95F7-F1ED-7027-C8CB8D7FB678}"/>
              </a:ext>
            </a:extLst>
          </p:cNvPr>
          <p:cNvSpPr txBox="1"/>
          <p:nvPr/>
        </p:nvSpPr>
        <p:spPr>
          <a:xfrm>
            <a:off x="1198685" y="6059759"/>
            <a:ext cx="138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Zdroj: LSEG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78ED415-83B3-AB03-58F7-14219E8A6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725386"/>
              </p:ext>
            </p:extLst>
          </p:nvPr>
        </p:nvGraphicFramePr>
        <p:xfrm>
          <a:off x="864315" y="1341678"/>
          <a:ext cx="8510516" cy="499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7AA11CB9-E315-F4F6-B66D-6F541CB7D39E}"/>
              </a:ext>
            </a:extLst>
          </p:cNvPr>
          <p:cNvSpPr/>
          <p:nvPr/>
        </p:nvSpPr>
        <p:spPr>
          <a:xfrm>
            <a:off x="6372324" y="1996770"/>
            <a:ext cx="2436125" cy="26917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06E171E-2F2D-761E-944A-C88447B03788}"/>
              </a:ext>
            </a:extLst>
          </p:cNvPr>
          <p:cNvSpPr/>
          <p:nvPr/>
        </p:nvSpPr>
        <p:spPr>
          <a:xfrm>
            <a:off x="6540672" y="1996770"/>
            <a:ext cx="2099427" cy="6204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Kapitálový výnos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5914287-C77C-C41C-FB6A-1B0485BCA024}"/>
              </a:ext>
            </a:extLst>
          </p:cNvPr>
          <p:cNvSpPr/>
          <p:nvPr/>
        </p:nvSpPr>
        <p:spPr>
          <a:xfrm>
            <a:off x="9007647" y="1996770"/>
            <a:ext cx="2099427" cy="62040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Výnos do splatnosti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4533E134-3A82-AE1F-6849-C2FAB0BE9F9A}"/>
              </a:ext>
            </a:extLst>
          </p:cNvPr>
          <p:cNvSpPr/>
          <p:nvPr/>
        </p:nvSpPr>
        <p:spPr>
          <a:xfrm>
            <a:off x="8640099" y="2187909"/>
            <a:ext cx="367547" cy="238125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accent2">
                  <a:lumMod val="89000"/>
                </a:schemeClr>
              </a:gs>
              <a:gs pos="75000">
                <a:schemeClr val="accent2">
                  <a:lumMod val="75000"/>
                </a:schemeClr>
              </a:gs>
              <a:gs pos="75000">
                <a:schemeClr val="accent2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2446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 [1779094294333]">
  <a:themeElements>
    <a:clrScheme name="Vlastní 1">
      <a:dk1>
        <a:srgbClr val="1C2F34"/>
      </a:dk1>
      <a:lt1>
        <a:sysClr val="window" lastClr="FFFFFF"/>
      </a:lt1>
      <a:dk2>
        <a:srgbClr val="00313C"/>
      </a:dk2>
      <a:lt2>
        <a:srgbClr val="F1F5F6"/>
      </a:lt2>
      <a:accent1>
        <a:srgbClr val="FF8200"/>
      </a:accent1>
      <a:accent2>
        <a:srgbClr val="00313C"/>
      </a:accent2>
      <a:accent3>
        <a:srgbClr val="FFE1C2"/>
      </a:accent3>
      <a:accent4>
        <a:srgbClr val="338AA8"/>
      </a:accent4>
      <a:accent5>
        <a:srgbClr val="8C4800"/>
      </a:accent5>
      <a:accent6>
        <a:srgbClr val="75CDEC"/>
      </a:accent6>
      <a:hlink>
        <a:srgbClr val="338AA8"/>
      </a:hlink>
      <a:folHlink>
        <a:srgbClr val="75CDEC"/>
      </a:folHlink>
    </a:clrScheme>
    <a:fontScheme name="Vlastní CQ">
      <a:majorFont>
        <a:latin typeface="URW DIN Cond Demi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E592224-F61A-4AA8-9CF2-064315D68ADA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ba6e018c-cbe1-41f7-844f-ee3b9c1a7d37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9CA9808F9EF449097A43BB7DB49E2" ma:contentTypeVersion="13" ma:contentTypeDescription="Create a new document." ma:contentTypeScope="" ma:versionID="9e14242ce85dfcd2cd94fcea844ef8f3">
  <xsd:schema xmlns:xsd="http://www.w3.org/2001/XMLSchema" xmlns:xs="http://www.w3.org/2001/XMLSchema" xmlns:p="http://schemas.microsoft.com/office/2006/metadata/properties" xmlns:ns1="http://schemas.microsoft.com/sharepoint/v3" xmlns:ns2="2ac09b46-991d-4275-9447-67a737c6cd34" xmlns:ns3="bebe3b0c-bb8f-43f5-b318-a21b7625dddb" targetNamespace="http://schemas.microsoft.com/office/2006/metadata/properties" ma:root="true" ma:fieldsID="2a7d9376ff3961909eb2c50cb5ac7a09" ns1:_="" ns2:_="" ns3:_="">
    <xsd:import namespace="http://schemas.microsoft.com/sharepoint/v3"/>
    <xsd:import namespace="2ac09b46-991d-4275-9447-67a737c6cd34"/>
    <xsd:import namespace="bebe3b0c-bb8f-43f5-b318-a21b7625d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09b46-991d-4275-9447-67a737c6c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0cc46ad-9d32-4134-87d0-5b1c50159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e3b0c-bb8f-43f5-b318-a21b7625ddd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f740067-8a80-46fa-b789-5720ed04c9a3}" ma:internalName="TaxCatchAll" ma:showField="CatchAllData" ma:web="bebe3b0c-bb8f-43f5-b318-a21b7625d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c09b46-991d-4275-9447-67a737c6cd34">
      <Terms xmlns="http://schemas.microsoft.com/office/infopath/2007/PartnerControls"/>
    </lcf76f155ced4ddcb4097134ff3c332f>
    <TaxCatchAll xmlns="bebe3b0c-bb8f-43f5-b318-a21b7625dddb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8C52A5-417A-4E55-A76D-CB7FB797B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c09b46-991d-4275-9447-67a737c6cd34"/>
    <ds:schemaRef ds:uri="bebe3b0c-bb8f-43f5-b318-a21b7625d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524199-146B-4C26-A29D-6BA57BDF2A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4DB4D6-B895-43EB-A92F-EEA873982AAB}">
  <ds:schemaRefs>
    <ds:schemaRef ds:uri="bebe3b0c-bb8f-43f5-b318-a21b7625dddb"/>
    <ds:schemaRef ds:uri="http://www.w3.org/XML/1998/namespace"/>
    <ds:schemaRef ds:uri="http://schemas.microsoft.com/sharepoint/v3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ac09b46-991d-4275-9447-67a737c6cd3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5190</TotalTime>
  <Words>360</Words>
  <Application>Microsoft Office PowerPoint</Application>
  <PresentationFormat>Širokoúhlá obrazovka</PresentationFormat>
  <Paragraphs>107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Wingdings</vt:lpstr>
      <vt:lpstr>Frutiger LT Pro 45 Light</vt:lpstr>
      <vt:lpstr>Montserrat</vt:lpstr>
      <vt:lpstr>Arial</vt:lpstr>
      <vt:lpstr>URW DIN Cond Demi</vt:lpstr>
      <vt:lpstr>Aptos</vt:lpstr>
      <vt:lpstr>Tahoma</vt:lpstr>
      <vt:lpstr>Motiv Office [1779094294333]</vt:lpstr>
      <vt:lpstr>Prezentace aplikace PowerPoint</vt:lpstr>
      <vt:lpstr>Dluhopisy jako součást úspor domácností</vt:lpstr>
      <vt:lpstr>Dluhopisy v portfoliu (retailových) investorů</vt:lpstr>
      <vt:lpstr>Doba dluhopisová: 2023-2025</vt:lpstr>
      <vt:lpstr>Doba dluhopisová: modelové dluhopisové portfolio</vt:lpstr>
      <vt:lpstr>Je doba dluhopisová u konce? Pohled inflace</vt:lpstr>
      <vt:lpstr>Je doba dluhopisová u konce? Pohled úrokových sazeb </vt:lpstr>
      <vt:lpstr>(Ilustrativní) návrat dluhopisového normálu</vt:lpstr>
      <vt:lpstr>Od kapitálového zisku k carry: dluhopisový restart</vt:lpstr>
      <vt:lpstr>Riziko – návrat inflace</vt:lpstr>
      <vt:lpstr>Riziko – kreditní spready</vt:lpstr>
      <vt:lpstr>Příležitost – aktivní správa (durace)</vt:lpstr>
      <vt:lpstr>Příležitost – aktivní správa (regionální alokace)</vt:lpstr>
      <vt:lpstr>Příležitost – aktivní správa (kreditní selekce)</vt:lpstr>
      <vt:lpstr>Shrnutí</vt:lpstr>
      <vt:lpstr>Jan Macek investiční specialista  jan.macek@conseq.cz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Ondřej Plachý</dc:creator>
  <cp:lastModifiedBy>Jan Macek</cp:lastModifiedBy>
  <cp:revision>13</cp:revision>
  <dcterms:created xsi:type="dcterms:W3CDTF">2025-08-27T08:07:04Z</dcterms:created>
  <dcterms:modified xsi:type="dcterms:W3CDTF">2026-05-20T15:41:48Z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0x010100C089CA9808F9EF449097A43BB7DB49E2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